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1"/>
  </p:handoutMasterIdLst>
  <p:sldIdLst>
    <p:sldId id="256" r:id="rId2"/>
    <p:sldId id="257" r:id="rId3"/>
    <p:sldId id="259" r:id="rId4"/>
    <p:sldId id="260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51" r:id="rId16"/>
    <p:sldId id="307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52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3" r:id="rId42"/>
    <p:sldId id="334" r:id="rId43"/>
    <p:sldId id="335" r:id="rId44"/>
    <p:sldId id="336" r:id="rId45"/>
    <p:sldId id="340" r:id="rId46"/>
    <p:sldId id="338" r:id="rId47"/>
    <p:sldId id="339" r:id="rId48"/>
    <p:sldId id="337" r:id="rId49"/>
    <p:sldId id="341" r:id="rId50"/>
    <p:sldId id="342" r:id="rId51"/>
    <p:sldId id="346" r:id="rId52"/>
    <p:sldId id="344" r:id="rId53"/>
    <p:sldId id="345" r:id="rId54"/>
    <p:sldId id="343" r:id="rId55"/>
    <p:sldId id="347" r:id="rId56"/>
    <p:sldId id="348" r:id="rId57"/>
    <p:sldId id="349" r:id="rId58"/>
    <p:sldId id="350" r:id="rId59"/>
    <p:sldId id="258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1QFY22\FI\MM%20graph%20pp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Fund%20Reports\FY%2022\Sep%2021\Charts%20for%201st%20page-September-2021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Performance%20Review%20Sep-2021%20(1Q21)%20FI%20without%20WWF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1QFY22\FI\Asset%20Class%20Return%20-%20FI%20(1Q2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67086994560463"/>
          <c:y val="2.7275088573130456E-2"/>
          <c:w val="0.84065055726729798"/>
          <c:h val="0.763845235276227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PIB FIXEDOutstanding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Sheet1!$A$507:$A$1451</c15:sqref>
                  </c15:fullRef>
                </c:ext>
              </c:extLst>
              <c:f>Sheet1!$A$508:$A$1451</c:f>
              <c:numCache>
                <c:formatCode>[$-409]d\-mmm\-yy;@</c:formatCode>
                <c:ptCount val="944"/>
                <c:pt idx="0">
                  <c:v>43526</c:v>
                </c:pt>
                <c:pt idx="1">
                  <c:v>43527</c:v>
                </c:pt>
                <c:pt idx="2">
                  <c:v>43528</c:v>
                </c:pt>
                <c:pt idx="3">
                  <c:v>43529</c:v>
                </c:pt>
                <c:pt idx="4">
                  <c:v>43530</c:v>
                </c:pt>
                <c:pt idx="5">
                  <c:v>43531</c:v>
                </c:pt>
                <c:pt idx="6">
                  <c:v>43532</c:v>
                </c:pt>
                <c:pt idx="7">
                  <c:v>43533</c:v>
                </c:pt>
                <c:pt idx="8">
                  <c:v>43534</c:v>
                </c:pt>
                <c:pt idx="9">
                  <c:v>43535</c:v>
                </c:pt>
                <c:pt idx="10">
                  <c:v>43536</c:v>
                </c:pt>
                <c:pt idx="11">
                  <c:v>43537</c:v>
                </c:pt>
                <c:pt idx="12">
                  <c:v>43538</c:v>
                </c:pt>
                <c:pt idx="13">
                  <c:v>43539</c:v>
                </c:pt>
                <c:pt idx="14">
                  <c:v>43540</c:v>
                </c:pt>
                <c:pt idx="15">
                  <c:v>43541</c:v>
                </c:pt>
                <c:pt idx="16">
                  <c:v>43542</c:v>
                </c:pt>
                <c:pt idx="17">
                  <c:v>43543</c:v>
                </c:pt>
                <c:pt idx="18">
                  <c:v>43544</c:v>
                </c:pt>
                <c:pt idx="19">
                  <c:v>43545</c:v>
                </c:pt>
                <c:pt idx="20">
                  <c:v>43546</c:v>
                </c:pt>
                <c:pt idx="21">
                  <c:v>43547</c:v>
                </c:pt>
                <c:pt idx="22">
                  <c:v>43548</c:v>
                </c:pt>
                <c:pt idx="23">
                  <c:v>43549</c:v>
                </c:pt>
                <c:pt idx="24">
                  <c:v>43550</c:v>
                </c:pt>
                <c:pt idx="25">
                  <c:v>43551</c:v>
                </c:pt>
                <c:pt idx="26">
                  <c:v>43552</c:v>
                </c:pt>
                <c:pt idx="27">
                  <c:v>43553</c:v>
                </c:pt>
                <c:pt idx="28">
                  <c:v>43554</c:v>
                </c:pt>
                <c:pt idx="29">
                  <c:v>43555</c:v>
                </c:pt>
                <c:pt idx="30">
                  <c:v>43556</c:v>
                </c:pt>
                <c:pt idx="31">
                  <c:v>43557</c:v>
                </c:pt>
                <c:pt idx="32">
                  <c:v>43558</c:v>
                </c:pt>
                <c:pt idx="33">
                  <c:v>43559</c:v>
                </c:pt>
                <c:pt idx="34">
                  <c:v>43560</c:v>
                </c:pt>
                <c:pt idx="35">
                  <c:v>43561</c:v>
                </c:pt>
                <c:pt idx="36">
                  <c:v>43562</c:v>
                </c:pt>
                <c:pt idx="37">
                  <c:v>43563</c:v>
                </c:pt>
                <c:pt idx="38">
                  <c:v>43564</c:v>
                </c:pt>
                <c:pt idx="39">
                  <c:v>43565</c:v>
                </c:pt>
                <c:pt idx="40">
                  <c:v>43566</c:v>
                </c:pt>
                <c:pt idx="41">
                  <c:v>43567</c:v>
                </c:pt>
                <c:pt idx="42">
                  <c:v>43568</c:v>
                </c:pt>
                <c:pt idx="43">
                  <c:v>43569</c:v>
                </c:pt>
                <c:pt idx="44">
                  <c:v>43570</c:v>
                </c:pt>
                <c:pt idx="45">
                  <c:v>43571</c:v>
                </c:pt>
                <c:pt idx="46">
                  <c:v>43572</c:v>
                </c:pt>
                <c:pt idx="47">
                  <c:v>43573</c:v>
                </c:pt>
                <c:pt idx="48">
                  <c:v>43574</c:v>
                </c:pt>
                <c:pt idx="49">
                  <c:v>43575</c:v>
                </c:pt>
                <c:pt idx="50">
                  <c:v>43576</c:v>
                </c:pt>
                <c:pt idx="51">
                  <c:v>43577</c:v>
                </c:pt>
                <c:pt idx="52">
                  <c:v>43578</c:v>
                </c:pt>
                <c:pt idx="53">
                  <c:v>43579</c:v>
                </c:pt>
                <c:pt idx="54">
                  <c:v>43580</c:v>
                </c:pt>
                <c:pt idx="55">
                  <c:v>43581</c:v>
                </c:pt>
                <c:pt idx="56">
                  <c:v>43582</c:v>
                </c:pt>
                <c:pt idx="57">
                  <c:v>43583</c:v>
                </c:pt>
                <c:pt idx="58">
                  <c:v>43584</c:v>
                </c:pt>
                <c:pt idx="59">
                  <c:v>43585</c:v>
                </c:pt>
                <c:pt idx="60">
                  <c:v>43586</c:v>
                </c:pt>
                <c:pt idx="61">
                  <c:v>43587</c:v>
                </c:pt>
                <c:pt idx="62">
                  <c:v>43588</c:v>
                </c:pt>
                <c:pt idx="63">
                  <c:v>43589</c:v>
                </c:pt>
                <c:pt idx="64">
                  <c:v>43590</c:v>
                </c:pt>
                <c:pt idx="65">
                  <c:v>43591</c:v>
                </c:pt>
                <c:pt idx="66">
                  <c:v>43592</c:v>
                </c:pt>
                <c:pt idx="67">
                  <c:v>43593</c:v>
                </c:pt>
                <c:pt idx="68">
                  <c:v>43594</c:v>
                </c:pt>
                <c:pt idx="69">
                  <c:v>43595</c:v>
                </c:pt>
                <c:pt idx="70">
                  <c:v>43596</c:v>
                </c:pt>
                <c:pt idx="71">
                  <c:v>43597</c:v>
                </c:pt>
                <c:pt idx="72">
                  <c:v>43598</c:v>
                </c:pt>
                <c:pt idx="73">
                  <c:v>43599</c:v>
                </c:pt>
                <c:pt idx="74">
                  <c:v>43600</c:v>
                </c:pt>
                <c:pt idx="75">
                  <c:v>43601</c:v>
                </c:pt>
                <c:pt idx="76">
                  <c:v>43602</c:v>
                </c:pt>
                <c:pt idx="77">
                  <c:v>43603</c:v>
                </c:pt>
                <c:pt idx="78">
                  <c:v>43604</c:v>
                </c:pt>
                <c:pt idx="79">
                  <c:v>43605</c:v>
                </c:pt>
                <c:pt idx="80">
                  <c:v>43606</c:v>
                </c:pt>
                <c:pt idx="81">
                  <c:v>43607</c:v>
                </c:pt>
                <c:pt idx="82">
                  <c:v>43608</c:v>
                </c:pt>
                <c:pt idx="83">
                  <c:v>43609</c:v>
                </c:pt>
                <c:pt idx="84">
                  <c:v>43610</c:v>
                </c:pt>
                <c:pt idx="85">
                  <c:v>43611</c:v>
                </c:pt>
                <c:pt idx="86">
                  <c:v>43612</c:v>
                </c:pt>
                <c:pt idx="87">
                  <c:v>43613</c:v>
                </c:pt>
                <c:pt idx="88">
                  <c:v>43614</c:v>
                </c:pt>
                <c:pt idx="89">
                  <c:v>43615</c:v>
                </c:pt>
                <c:pt idx="90">
                  <c:v>43616</c:v>
                </c:pt>
                <c:pt idx="91">
                  <c:v>43617</c:v>
                </c:pt>
                <c:pt idx="92">
                  <c:v>43618</c:v>
                </c:pt>
                <c:pt idx="93">
                  <c:v>43619</c:v>
                </c:pt>
                <c:pt idx="94">
                  <c:v>43620</c:v>
                </c:pt>
                <c:pt idx="95">
                  <c:v>43621</c:v>
                </c:pt>
                <c:pt idx="96">
                  <c:v>43622</c:v>
                </c:pt>
                <c:pt idx="97">
                  <c:v>43623</c:v>
                </c:pt>
                <c:pt idx="98">
                  <c:v>43624</c:v>
                </c:pt>
                <c:pt idx="99">
                  <c:v>43625</c:v>
                </c:pt>
                <c:pt idx="100">
                  <c:v>43626</c:v>
                </c:pt>
                <c:pt idx="101">
                  <c:v>43627</c:v>
                </c:pt>
                <c:pt idx="102">
                  <c:v>43628</c:v>
                </c:pt>
                <c:pt idx="103">
                  <c:v>43629</c:v>
                </c:pt>
                <c:pt idx="104">
                  <c:v>43630</c:v>
                </c:pt>
                <c:pt idx="105">
                  <c:v>43631</c:v>
                </c:pt>
                <c:pt idx="106">
                  <c:v>43632</c:v>
                </c:pt>
                <c:pt idx="107">
                  <c:v>43633</c:v>
                </c:pt>
                <c:pt idx="108">
                  <c:v>43634</c:v>
                </c:pt>
                <c:pt idx="109">
                  <c:v>43635</c:v>
                </c:pt>
                <c:pt idx="110">
                  <c:v>43636</c:v>
                </c:pt>
                <c:pt idx="111">
                  <c:v>43637</c:v>
                </c:pt>
                <c:pt idx="112">
                  <c:v>43638</c:v>
                </c:pt>
                <c:pt idx="113">
                  <c:v>43639</c:v>
                </c:pt>
                <c:pt idx="114">
                  <c:v>43640</c:v>
                </c:pt>
                <c:pt idx="115">
                  <c:v>43641</c:v>
                </c:pt>
                <c:pt idx="116">
                  <c:v>43642</c:v>
                </c:pt>
                <c:pt idx="117">
                  <c:v>43643</c:v>
                </c:pt>
                <c:pt idx="118">
                  <c:v>43644</c:v>
                </c:pt>
                <c:pt idx="119">
                  <c:v>43645</c:v>
                </c:pt>
                <c:pt idx="120">
                  <c:v>43646</c:v>
                </c:pt>
                <c:pt idx="121">
                  <c:v>43647</c:v>
                </c:pt>
                <c:pt idx="122">
                  <c:v>43648</c:v>
                </c:pt>
                <c:pt idx="123">
                  <c:v>43649</c:v>
                </c:pt>
                <c:pt idx="124">
                  <c:v>43650</c:v>
                </c:pt>
                <c:pt idx="125">
                  <c:v>43651</c:v>
                </c:pt>
                <c:pt idx="126">
                  <c:v>43652</c:v>
                </c:pt>
                <c:pt idx="127">
                  <c:v>43653</c:v>
                </c:pt>
                <c:pt idx="128">
                  <c:v>43654</c:v>
                </c:pt>
                <c:pt idx="129">
                  <c:v>43655</c:v>
                </c:pt>
                <c:pt idx="130">
                  <c:v>43656</c:v>
                </c:pt>
                <c:pt idx="131">
                  <c:v>43657</c:v>
                </c:pt>
                <c:pt idx="132">
                  <c:v>43658</c:v>
                </c:pt>
                <c:pt idx="133">
                  <c:v>43659</c:v>
                </c:pt>
                <c:pt idx="134">
                  <c:v>43660</c:v>
                </c:pt>
                <c:pt idx="135">
                  <c:v>43661</c:v>
                </c:pt>
                <c:pt idx="136">
                  <c:v>43662</c:v>
                </c:pt>
                <c:pt idx="137">
                  <c:v>43663</c:v>
                </c:pt>
                <c:pt idx="138">
                  <c:v>43664</c:v>
                </c:pt>
                <c:pt idx="139">
                  <c:v>43665</c:v>
                </c:pt>
                <c:pt idx="140">
                  <c:v>43666</c:v>
                </c:pt>
                <c:pt idx="141">
                  <c:v>43667</c:v>
                </c:pt>
                <c:pt idx="142">
                  <c:v>43668</c:v>
                </c:pt>
                <c:pt idx="143">
                  <c:v>43669</c:v>
                </c:pt>
                <c:pt idx="144">
                  <c:v>43670</c:v>
                </c:pt>
                <c:pt idx="145">
                  <c:v>43671</c:v>
                </c:pt>
                <c:pt idx="146">
                  <c:v>43672</c:v>
                </c:pt>
                <c:pt idx="147">
                  <c:v>43673</c:v>
                </c:pt>
                <c:pt idx="148">
                  <c:v>43674</c:v>
                </c:pt>
                <c:pt idx="149">
                  <c:v>43675</c:v>
                </c:pt>
                <c:pt idx="150">
                  <c:v>43676</c:v>
                </c:pt>
                <c:pt idx="151">
                  <c:v>43677</c:v>
                </c:pt>
                <c:pt idx="152">
                  <c:v>43678</c:v>
                </c:pt>
                <c:pt idx="153">
                  <c:v>43679</c:v>
                </c:pt>
                <c:pt idx="154">
                  <c:v>43680</c:v>
                </c:pt>
                <c:pt idx="155">
                  <c:v>43681</c:v>
                </c:pt>
                <c:pt idx="156">
                  <c:v>43682</c:v>
                </c:pt>
                <c:pt idx="157">
                  <c:v>43683</c:v>
                </c:pt>
                <c:pt idx="158">
                  <c:v>43684</c:v>
                </c:pt>
                <c:pt idx="159">
                  <c:v>43685</c:v>
                </c:pt>
                <c:pt idx="160">
                  <c:v>43686</c:v>
                </c:pt>
                <c:pt idx="161">
                  <c:v>43687</c:v>
                </c:pt>
                <c:pt idx="162">
                  <c:v>43688</c:v>
                </c:pt>
                <c:pt idx="163">
                  <c:v>43689</c:v>
                </c:pt>
                <c:pt idx="164">
                  <c:v>43690</c:v>
                </c:pt>
                <c:pt idx="165">
                  <c:v>43691</c:v>
                </c:pt>
                <c:pt idx="166">
                  <c:v>43692</c:v>
                </c:pt>
                <c:pt idx="167">
                  <c:v>43693</c:v>
                </c:pt>
                <c:pt idx="168">
                  <c:v>43694</c:v>
                </c:pt>
                <c:pt idx="169">
                  <c:v>43695</c:v>
                </c:pt>
                <c:pt idx="170">
                  <c:v>43696</c:v>
                </c:pt>
                <c:pt idx="171">
                  <c:v>43697</c:v>
                </c:pt>
                <c:pt idx="172">
                  <c:v>43698</c:v>
                </c:pt>
                <c:pt idx="173">
                  <c:v>43699</c:v>
                </c:pt>
                <c:pt idx="174">
                  <c:v>43700</c:v>
                </c:pt>
                <c:pt idx="175">
                  <c:v>43701</c:v>
                </c:pt>
                <c:pt idx="176">
                  <c:v>43702</c:v>
                </c:pt>
                <c:pt idx="177">
                  <c:v>43703</c:v>
                </c:pt>
                <c:pt idx="178">
                  <c:v>43704</c:v>
                </c:pt>
                <c:pt idx="179">
                  <c:v>43705</c:v>
                </c:pt>
                <c:pt idx="180">
                  <c:v>43706</c:v>
                </c:pt>
                <c:pt idx="181">
                  <c:v>43707</c:v>
                </c:pt>
                <c:pt idx="182">
                  <c:v>43708</c:v>
                </c:pt>
                <c:pt idx="183">
                  <c:v>43709</c:v>
                </c:pt>
                <c:pt idx="184">
                  <c:v>43710</c:v>
                </c:pt>
                <c:pt idx="185">
                  <c:v>43711</c:v>
                </c:pt>
                <c:pt idx="186">
                  <c:v>43712</c:v>
                </c:pt>
                <c:pt idx="187">
                  <c:v>43713</c:v>
                </c:pt>
                <c:pt idx="188">
                  <c:v>43714</c:v>
                </c:pt>
                <c:pt idx="189">
                  <c:v>43715</c:v>
                </c:pt>
                <c:pt idx="190">
                  <c:v>43716</c:v>
                </c:pt>
                <c:pt idx="191">
                  <c:v>43717</c:v>
                </c:pt>
                <c:pt idx="192">
                  <c:v>43718</c:v>
                </c:pt>
                <c:pt idx="193">
                  <c:v>43719</c:v>
                </c:pt>
                <c:pt idx="194">
                  <c:v>43720</c:v>
                </c:pt>
                <c:pt idx="195">
                  <c:v>43721</c:v>
                </c:pt>
                <c:pt idx="196">
                  <c:v>43722</c:v>
                </c:pt>
                <c:pt idx="197">
                  <c:v>43723</c:v>
                </c:pt>
                <c:pt idx="198">
                  <c:v>43724</c:v>
                </c:pt>
                <c:pt idx="199">
                  <c:v>43725</c:v>
                </c:pt>
                <c:pt idx="200">
                  <c:v>43726</c:v>
                </c:pt>
                <c:pt idx="201">
                  <c:v>43727</c:v>
                </c:pt>
                <c:pt idx="202">
                  <c:v>43728</c:v>
                </c:pt>
                <c:pt idx="203">
                  <c:v>43729</c:v>
                </c:pt>
                <c:pt idx="204">
                  <c:v>43730</c:v>
                </c:pt>
                <c:pt idx="205">
                  <c:v>43731</c:v>
                </c:pt>
                <c:pt idx="206">
                  <c:v>43732</c:v>
                </c:pt>
                <c:pt idx="207">
                  <c:v>43733</c:v>
                </c:pt>
                <c:pt idx="208">
                  <c:v>43734</c:v>
                </c:pt>
                <c:pt idx="209">
                  <c:v>43735</c:v>
                </c:pt>
                <c:pt idx="210">
                  <c:v>43736</c:v>
                </c:pt>
                <c:pt idx="211">
                  <c:v>43737</c:v>
                </c:pt>
                <c:pt idx="212">
                  <c:v>43738</c:v>
                </c:pt>
                <c:pt idx="213">
                  <c:v>43739</c:v>
                </c:pt>
                <c:pt idx="214">
                  <c:v>43740</c:v>
                </c:pt>
                <c:pt idx="215">
                  <c:v>43741</c:v>
                </c:pt>
                <c:pt idx="216">
                  <c:v>43742</c:v>
                </c:pt>
                <c:pt idx="217">
                  <c:v>43743</c:v>
                </c:pt>
                <c:pt idx="218">
                  <c:v>43744</c:v>
                </c:pt>
                <c:pt idx="219">
                  <c:v>43745</c:v>
                </c:pt>
                <c:pt idx="220">
                  <c:v>43746</c:v>
                </c:pt>
                <c:pt idx="221">
                  <c:v>43747</c:v>
                </c:pt>
                <c:pt idx="222">
                  <c:v>43748</c:v>
                </c:pt>
                <c:pt idx="223">
                  <c:v>43749</c:v>
                </c:pt>
                <c:pt idx="224">
                  <c:v>43750</c:v>
                </c:pt>
                <c:pt idx="225">
                  <c:v>43751</c:v>
                </c:pt>
                <c:pt idx="226">
                  <c:v>43752</c:v>
                </c:pt>
                <c:pt idx="227">
                  <c:v>43753</c:v>
                </c:pt>
                <c:pt idx="228">
                  <c:v>43754</c:v>
                </c:pt>
                <c:pt idx="229">
                  <c:v>43755</c:v>
                </c:pt>
                <c:pt idx="230">
                  <c:v>43756</c:v>
                </c:pt>
                <c:pt idx="231">
                  <c:v>43757</c:v>
                </c:pt>
                <c:pt idx="232">
                  <c:v>43758</c:v>
                </c:pt>
                <c:pt idx="233">
                  <c:v>43759</c:v>
                </c:pt>
                <c:pt idx="234">
                  <c:v>43760</c:v>
                </c:pt>
                <c:pt idx="235">
                  <c:v>43761</c:v>
                </c:pt>
                <c:pt idx="236">
                  <c:v>43762</c:v>
                </c:pt>
                <c:pt idx="237">
                  <c:v>43763</c:v>
                </c:pt>
                <c:pt idx="238">
                  <c:v>43764</c:v>
                </c:pt>
                <c:pt idx="239">
                  <c:v>43765</c:v>
                </c:pt>
                <c:pt idx="240">
                  <c:v>43766</c:v>
                </c:pt>
                <c:pt idx="241">
                  <c:v>43767</c:v>
                </c:pt>
                <c:pt idx="242">
                  <c:v>43768</c:v>
                </c:pt>
                <c:pt idx="243">
                  <c:v>43769</c:v>
                </c:pt>
                <c:pt idx="244">
                  <c:v>43770</c:v>
                </c:pt>
                <c:pt idx="245">
                  <c:v>43771</c:v>
                </c:pt>
                <c:pt idx="246">
                  <c:v>43772</c:v>
                </c:pt>
                <c:pt idx="247">
                  <c:v>43773</c:v>
                </c:pt>
                <c:pt idx="248">
                  <c:v>43774</c:v>
                </c:pt>
                <c:pt idx="249">
                  <c:v>43775</c:v>
                </c:pt>
                <c:pt idx="250">
                  <c:v>43776</c:v>
                </c:pt>
                <c:pt idx="251">
                  <c:v>43777</c:v>
                </c:pt>
                <c:pt idx="252">
                  <c:v>43778</c:v>
                </c:pt>
                <c:pt idx="253">
                  <c:v>43779</c:v>
                </c:pt>
                <c:pt idx="254">
                  <c:v>43780</c:v>
                </c:pt>
                <c:pt idx="255">
                  <c:v>43781</c:v>
                </c:pt>
                <c:pt idx="256">
                  <c:v>43782</c:v>
                </c:pt>
                <c:pt idx="257">
                  <c:v>43783</c:v>
                </c:pt>
                <c:pt idx="258">
                  <c:v>43784</c:v>
                </c:pt>
                <c:pt idx="259">
                  <c:v>43785</c:v>
                </c:pt>
                <c:pt idx="260">
                  <c:v>43786</c:v>
                </c:pt>
                <c:pt idx="261">
                  <c:v>43787</c:v>
                </c:pt>
                <c:pt idx="262">
                  <c:v>43788</c:v>
                </c:pt>
                <c:pt idx="263">
                  <c:v>43789</c:v>
                </c:pt>
                <c:pt idx="264">
                  <c:v>43790</c:v>
                </c:pt>
                <c:pt idx="265">
                  <c:v>43791</c:v>
                </c:pt>
                <c:pt idx="266">
                  <c:v>43792</c:v>
                </c:pt>
                <c:pt idx="267">
                  <c:v>43793</c:v>
                </c:pt>
                <c:pt idx="268">
                  <c:v>43794</c:v>
                </c:pt>
                <c:pt idx="269">
                  <c:v>43795</c:v>
                </c:pt>
                <c:pt idx="270">
                  <c:v>43796</c:v>
                </c:pt>
                <c:pt idx="271">
                  <c:v>43797</c:v>
                </c:pt>
                <c:pt idx="272">
                  <c:v>43798</c:v>
                </c:pt>
                <c:pt idx="273">
                  <c:v>43799</c:v>
                </c:pt>
                <c:pt idx="274">
                  <c:v>43800</c:v>
                </c:pt>
                <c:pt idx="275">
                  <c:v>43801</c:v>
                </c:pt>
                <c:pt idx="276">
                  <c:v>43802</c:v>
                </c:pt>
                <c:pt idx="277">
                  <c:v>43803</c:v>
                </c:pt>
                <c:pt idx="278">
                  <c:v>43804</c:v>
                </c:pt>
                <c:pt idx="279">
                  <c:v>43805</c:v>
                </c:pt>
                <c:pt idx="280">
                  <c:v>43806</c:v>
                </c:pt>
                <c:pt idx="281">
                  <c:v>43807</c:v>
                </c:pt>
                <c:pt idx="282">
                  <c:v>43808</c:v>
                </c:pt>
                <c:pt idx="283">
                  <c:v>43809</c:v>
                </c:pt>
                <c:pt idx="284">
                  <c:v>43810</c:v>
                </c:pt>
                <c:pt idx="285">
                  <c:v>43811</c:v>
                </c:pt>
                <c:pt idx="286">
                  <c:v>43812</c:v>
                </c:pt>
                <c:pt idx="287">
                  <c:v>43813</c:v>
                </c:pt>
                <c:pt idx="288">
                  <c:v>43814</c:v>
                </c:pt>
                <c:pt idx="289">
                  <c:v>43815</c:v>
                </c:pt>
                <c:pt idx="290">
                  <c:v>43816</c:v>
                </c:pt>
                <c:pt idx="291">
                  <c:v>43817</c:v>
                </c:pt>
                <c:pt idx="292">
                  <c:v>43818</c:v>
                </c:pt>
                <c:pt idx="293">
                  <c:v>43819</c:v>
                </c:pt>
                <c:pt idx="294">
                  <c:v>43820</c:v>
                </c:pt>
                <c:pt idx="295">
                  <c:v>43821</c:v>
                </c:pt>
                <c:pt idx="296">
                  <c:v>43822</c:v>
                </c:pt>
                <c:pt idx="297">
                  <c:v>43823</c:v>
                </c:pt>
                <c:pt idx="298">
                  <c:v>43824</c:v>
                </c:pt>
                <c:pt idx="299">
                  <c:v>43825</c:v>
                </c:pt>
                <c:pt idx="300">
                  <c:v>43826</c:v>
                </c:pt>
                <c:pt idx="301">
                  <c:v>43827</c:v>
                </c:pt>
                <c:pt idx="302">
                  <c:v>43828</c:v>
                </c:pt>
                <c:pt idx="303">
                  <c:v>43829</c:v>
                </c:pt>
                <c:pt idx="304">
                  <c:v>43830</c:v>
                </c:pt>
                <c:pt idx="305">
                  <c:v>43831</c:v>
                </c:pt>
                <c:pt idx="306">
                  <c:v>43832</c:v>
                </c:pt>
                <c:pt idx="307">
                  <c:v>43833</c:v>
                </c:pt>
                <c:pt idx="308">
                  <c:v>43834</c:v>
                </c:pt>
                <c:pt idx="309">
                  <c:v>43835</c:v>
                </c:pt>
                <c:pt idx="310">
                  <c:v>43836</c:v>
                </c:pt>
                <c:pt idx="311">
                  <c:v>43837</c:v>
                </c:pt>
                <c:pt idx="312">
                  <c:v>43838</c:v>
                </c:pt>
                <c:pt idx="313">
                  <c:v>43839</c:v>
                </c:pt>
                <c:pt idx="314">
                  <c:v>43840</c:v>
                </c:pt>
                <c:pt idx="315">
                  <c:v>43841</c:v>
                </c:pt>
                <c:pt idx="316">
                  <c:v>43842</c:v>
                </c:pt>
                <c:pt idx="317">
                  <c:v>43843</c:v>
                </c:pt>
                <c:pt idx="318">
                  <c:v>43844</c:v>
                </c:pt>
                <c:pt idx="319">
                  <c:v>43845</c:v>
                </c:pt>
                <c:pt idx="320">
                  <c:v>43846</c:v>
                </c:pt>
                <c:pt idx="321">
                  <c:v>43847</c:v>
                </c:pt>
                <c:pt idx="322">
                  <c:v>43848</c:v>
                </c:pt>
                <c:pt idx="323">
                  <c:v>43849</c:v>
                </c:pt>
                <c:pt idx="324">
                  <c:v>43850</c:v>
                </c:pt>
                <c:pt idx="325">
                  <c:v>43851</c:v>
                </c:pt>
                <c:pt idx="326">
                  <c:v>43852</c:v>
                </c:pt>
                <c:pt idx="327">
                  <c:v>43853</c:v>
                </c:pt>
                <c:pt idx="328">
                  <c:v>43854</c:v>
                </c:pt>
                <c:pt idx="329">
                  <c:v>43855</c:v>
                </c:pt>
                <c:pt idx="330">
                  <c:v>43856</c:v>
                </c:pt>
                <c:pt idx="331">
                  <c:v>43857</c:v>
                </c:pt>
                <c:pt idx="332">
                  <c:v>43858</c:v>
                </c:pt>
                <c:pt idx="333">
                  <c:v>43859</c:v>
                </c:pt>
                <c:pt idx="334">
                  <c:v>43860</c:v>
                </c:pt>
                <c:pt idx="335">
                  <c:v>43861</c:v>
                </c:pt>
                <c:pt idx="336">
                  <c:v>43862</c:v>
                </c:pt>
                <c:pt idx="337">
                  <c:v>43863</c:v>
                </c:pt>
                <c:pt idx="338">
                  <c:v>43864</c:v>
                </c:pt>
                <c:pt idx="339">
                  <c:v>43865</c:v>
                </c:pt>
                <c:pt idx="340">
                  <c:v>43866</c:v>
                </c:pt>
                <c:pt idx="341">
                  <c:v>43867</c:v>
                </c:pt>
                <c:pt idx="342">
                  <c:v>43868</c:v>
                </c:pt>
                <c:pt idx="343">
                  <c:v>43869</c:v>
                </c:pt>
                <c:pt idx="344">
                  <c:v>43870</c:v>
                </c:pt>
                <c:pt idx="345">
                  <c:v>43871</c:v>
                </c:pt>
                <c:pt idx="346">
                  <c:v>43872</c:v>
                </c:pt>
                <c:pt idx="347">
                  <c:v>43873</c:v>
                </c:pt>
                <c:pt idx="348">
                  <c:v>43874</c:v>
                </c:pt>
                <c:pt idx="349">
                  <c:v>43875</c:v>
                </c:pt>
                <c:pt idx="350">
                  <c:v>43876</c:v>
                </c:pt>
                <c:pt idx="351">
                  <c:v>43877</c:v>
                </c:pt>
                <c:pt idx="352">
                  <c:v>43878</c:v>
                </c:pt>
                <c:pt idx="353">
                  <c:v>43879</c:v>
                </c:pt>
                <c:pt idx="354">
                  <c:v>43880</c:v>
                </c:pt>
                <c:pt idx="355">
                  <c:v>43881</c:v>
                </c:pt>
                <c:pt idx="356">
                  <c:v>43882</c:v>
                </c:pt>
                <c:pt idx="357">
                  <c:v>43883</c:v>
                </c:pt>
                <c:pt idx="358">
                  <c:v>43884</c:v>
                </c:pt>
                <c:pt idx="359">
                  <c:v>43885</c:v>
                </c:pt>
                <c:pt idx="360">
                  <c:v>43886</c:v>
                </c:pt>
                <c:pt idx="361">
                  <c:v>43887</c:v>
                </c:pt>
                <c:pt idx="362">
                  <c:v>43888</c:v>
                </c:pt>
                <c:pt idx="363">
                  <c:v>43889</c:v>
                </c:pt>
                <c:pt idx="364">
                  <c:v>43890</c:v>
                </c:pt>
                <c:pt idx="365">
                  <c:v>43891</c:v>
                </c:pt>
                <c:pt idx="366">
                  <c:v>43892</c:v>
                </c:pt>
                <c:pt idx="367">
                  <c:v>43893</c:v>
                </c:pt>
                <c:pt idx="368">
                  <c:v>43894</c:v>
                </c:pt>
                <c:pt idx="369">
                  <c:v>43895</c:v>
                </c:pt>
                <c:pt idx="370">
                  <c:v>43896</c:v>
                </c:pt>
                <c:pt idx="371">
                  <c:v>43897</c:v>
                </c:pt>
                <c:pt idx="372">
                  <c:v>43898</c:v>
                </c:pt>
                <c:pt idx="373">
                  <c:v>43899</c:v>
                </c:pt>
                <c:pt idx="374">
                  <c:v>43900</c:v>
                </c:pt>
                <c:pt idx="375">
                  <c:v>43901</c:v>
                </c:pt>
                <c:pt idx="376">
                  <c:v>43902</c:v>
                </c:pt>
                <c:pt idx="377">
                  <c:v>43903</c:v>
                </c:pt>
                <c:pt idx="378">
                  <c:v>43904</c:v>
                </c:pt>
                <c:pt idx="379">
                  <c:v>43905</c:v>
                </c:pt>
                <c:pt idx="380">
                  <c:v>43906</c:v>
                </c:pt>
                <c:pt idx="381">
                  <c:v>43907</c:v>
                </c:pt>
                <c:pt idx="382">
                  <c:v>43908</c:v>
                </c:pt>
                <c:pt idx="383">
                  <c:v>43909</c:v>
                </c:pt>
                <c:pt idx="384">
                  <c:v>43910</c:v>
                </c:pt>
                <c:pt idx="385">
                  <c:v>43911</c:v>
                </c:pt>
                <c:pt idx="386">
                  <c:v>43912</c:v>
                </c:pt>
                <c:pt idx="387">
                  <c:v>43913</c:v>
                </c:pt>
                <c:pt idx="388">
                  <c:v>43914</c:v>
                </c:pt>
                <c:pt idx="389">
                  <c:v>43915</c:v>
                </c:pt>
                <c:pt idx="390">
                  <c:v>43916</c:v>
                </c:pt>
                <c:pt idx="391">
                  <c:v>43917</c:v>
                </c:pt>
                <c:pt idx="392">
                  <c:v>43918</c:v>
                </c:pt>
                <c:pt idx="393">
                  <c:v>43919</c:v>
                </c:pt>
                <c:pt idx="394">
                  <c:v>43920</c:v>
                </c:pt>
                <c:pt idx="395">
                  <c:v>43921</c:v>
                </c:pt>
                <c:pt idx="396">
                  <c:v>43922</c:v>
                </c:pt>
                <c:pt idx="397">
                  <c:v>43923</c:v>
                </c:pt>
                <c:pt idx="398">
                  <c:v>43924</c:v>
                </c:pt>
                <c:pt idx="399">
                  <c:v>43925</c:v>
                </c:pt>
                <c:pt idx="400">
                  <c:v>43926</c:v>
                </c:pt>
                <c:pt idx="401">
                  <c:v>43927</c:v>
                </c:pt>
                <c:pt idx="402">
                  <c:v>43928</c:v>
                </c:pt>
                <c:pt idx="403">
                  <c:v>43929</c:v>
                </c:pt>
                <c:pt idx="404">
                  <c:v>43930</c:v>
                </c:pt>
                <c:pt idx="405">
                  <c:v>43931</c:v>
                </c:pt>
                <c:pt idx="406">
                  <c:v>43932</c:v>
                </c:pt>
                <c:pt idx="407">
                  <c:v>43933</c:v>
                </c:pt>
                <c:pt idx="408">
                  <c:v>43934</c:v>
                </c:pt>
                <c:pt idx="409">
                  <c:v>43935</c:v>
                </c:pt>
                <c:pt idx="410">
                  <c:v>43936</c:v>
                </c:pt>
                <c:pt idx="411">
                  <c:v>43937</c:v>
                </c:pt>
                <c:pt idx="412">
                  <c:v>43938</c:v>
                </c:pt>
                <c:pt idx="413">
                  <c:v>43939</c:v>
                </c:pt>
                <c:pt idx="414">
                  <c:v>43940</c:v>
                </c:pt>
                <c:pt idx="415">
                  <c:v>43941</c:v>
                </c:pt>
                <c:pt idx="416">
                  <c:v>43942</c:v>
                </c:pt>
                <c:pt idx="417">
                  <c:v>43943</c:v>
                </c:pt>
                <c:pt idx="418">
                  <c:v>43944</c:v>
                </c:pt>
                <c:pt idx="419">
                  <c:v>43945</c:v>
                </c:pt>
                <c:pt idx="420">
                  <c:v>43946</c:v>
                </c:pt>
                <c:pt idx="421">
                  <c:v>43947</c:v>
                </c:pt>
                <c:pt idx="422">
                  <c:v>43948</c:v>
                </c:pt>
                <c:pt idx="423">
                  <c:v>43949</c:v>
                </c:pt>
                <c:pt idx="424">
                  <c:v>43950</c:v>
                </c:pt>
                <c:pt idx="425">
                  <c:v>43951</c:v>
                </c:pt>
                <c:pt idx="426">
                  <c:v>43952</c:v>
                </c:pt>
                <c:pt idx="427">
                  <c:v>43953</c:v>
                </c:pt>
                <c:pt idx="428">
                  <c:v>43954</c:v>
                </c:pt>
                <c:pt idx="429">
                  <c:v>43955</c:v>
                </c:pt>
                <c:pt idx="430">
                  <c:v>43956</c:v>
                </c:pt>
                <c:pt idx="431">
                  <c:v>43957</c:v>
                </c:pt>
                <c:pt idx="432">
                  <c:v>43958</c:v>
                </c:pt>
                <c:pt idx="433">
                  <c:v>43959</c:v>
                </c:pt>
                <c:pt idx="434">
                  <c:v>43960</c:v>
                </c:pt>
                <c:pt idx="435">
                  <c:v>43961</c:v>
                </c:pt>
                <c:pt idx="436">
                  <c:v>43962</c:v>
                </c:pt>
                <c:pt idx="437">
                  <c:v>43963</c:v>
                </c:pt>
                <c:pt idx="438">
                  <c:v>43964</c:v>
                </c:pt>
                <c:pt idx="439">
                  <c:v>43965</c:v>
                </c:pt>
                <c:pt idx="440">
                  <c:v>43966</c:v>
                </c:pt>
                <c:pt idx="441">
                  <c:v>43967</c:v>
                </c:pt>
                <c:pt idx="442">
                  <c:v>43968</c:v>
                </c:pt>
                <c:pt idx="443">
                  <c:v>43969</c:v>
                </c:pt>
                <c:pt idx="444">
                  <c:v>43970</c:v>
                </c:pt>
                <c:pt idx="445">
                  <c:v>43971</c:v>
                </c:pt>
                <c:pt idx="446">
                  <c:v>43972</c:v>
                </c:pt>
                <c:pt idx="447">
                  <c:v>43973</c:v>
                </c:pt>
                <c:pt idx="448">
                  <c:v>43974</c:v>
                </c:pt>
                <c:pt idx="449">
                  <c:v>43975</c:v>
                </c:pt>
                <c:pt idx="450">
                  <c:v>43976</c:v>
                </c:pt>
                <c:pt idx="451">
                  <c:v>43977</c:v>
                </c:pt>
                <c:pt idx="452">
                  <c:v>43978</c:v>
                </c:pt>
                <c:pt idx="453">
                  <c:v>43979</c:v>
                </c:pt>
                <c:pt idx="454">
                  <c:v>43980</c:v>
                </c:pt>
                <c:pt idx="455">
                  <c:v>43981</c:v>
                </c:pt>
                <c:pt idx="456">
                  <c:v>43982</c:v>
                </c:pt>
                <c:pt idx="457">
                  <c:v>43983</c:v>
                </c:pt>
                <c:pt idx="458">
                  <c:v>43984</c:v>
                </c:pt>
                <c:pt idx="459">
                  <c:v>43985</c:v>
                </c:pt>
                <c:pt idx="460">
                  <c:v>43986</c:v>
                </c:pt>
                <c:pt idx="461">
                  <c:v>43987</c:v>
                </c:pt>
                <c:pt idx="462">
                  <c:v>43988</c:v>
                </c:pt>
                <c:pt idx="463">
                  <c:v>43989</c:v>
                </c:pt>
                <c:pt idx="464">
                  <c:v>43990</c:v>
                </c:pt>
                <c:pt idx="465">
                  <c:v>43991</c:v>
                </c:pt>
                <c:pt idx="466">
                  <c:v>43992</c:v>
                </c:pt>
                <c:pt idx="467">
                  <c:v>43993</c:v>
                </c:pt>
                <c:pt idx="468">
                  <c:v>43994</c:v>
                </c:pt>
                <c:pt idx="469">
                  <c:v>43995</c:v>
                </c:pt>
                <c:pt idx="470">
                  <c:v>43996</c:v>
                </c:pt>
                <c:pt idx="471">
                  <c:v>43997</c:v>
                </c:pt>
                <c:pt idx="472">
                  <c:v>43998</c:v>
                </c:pt>
                <c:pt idx="473">
                  <c:v>43999</c:v>
                </c:pt>
                <c:pt idx="474">
                  <c:v>44000</c:v>
                </c:pt>
                <c:pt idx="475">
                  <c:v>44001</c:v>
                </c:pt>
                <c:pt idx="476">
                  <c:v>44002</c:v>
                </c:pt>
                <c:pt idx="477">
                  <c:v>44003</c:v>
                </c:pt>
                <c:pt idx="478">
                  <c:v>44004</c:v>
                </c:pt>
                <c:pt idx="479">
                  <c:v>44005</c:v>
                </c:pt>
                <c:pt idx="480">
                  <c:v>44006</c:v>
                </c:pt>
                <c:pt idx="481">
                  <c:v>44007</c:v>
                </c:pt>
                <c:pt idx="482">
                  <c:v>44008</c:v>
                </c:pt>
                <c:pt idx="483">
                  <c:v>44009</c:v>
                </c:pt>
                <c:pt idx="484">
                  <c:v>44010</c:v>
                </c:pt>
                <c:pt idx="485">
                  <c:v>44011</c:v>
                </c:pt>
                <c:pt idx="486">
                  <c:v>44012</c:v>
                </c:pt>
                <c:pt idx="487">
                  <c:v>44013</c:v>
                </c:pt>
                <c:pt idx="488">
                  <c:v>44014</c:v>
                </c:pt>
                <c:pt idx="489">
                  <c:v>44015</c:v>
                </c:pt>
                <c:pt idx="490">
                  <c:v>44016</c:v>
                </c:pt>
                <c:pt idx="491">
                  <c:v>44017</c:v>
                </c:pt>
                <c:pt idx="492">
                  <c:v>44018</c:v>
                </c:pt>
                <c:pt idx="493">
                  <c:v>44019</c:v>
                </c:pt>
                <c:pt idx="494">
                  <c:v>44020</c:v>
                </c:pt>
                <c:pt idx="495">
                  <c:v>44021</c:v>
                </c:pt>
                <c:pt idx="496">
                  <c:v>44022</c:v>
                </c:pt>
                <c:pt idx="497">
                  <c:v>44023</c:v>
                </c:pt>
                <c:pt idx="498">
                  <c:v>44024</c:v>
                </c:pt>
                <c:pt idx="499">
                  <c:v>44025</c:v>
                </c:pt>
                <c:pt idx="500">
                  <c:v>44026</c:v>
                </c:pt>
                <c:pt idx="501">
                  <c:v>44027</c:v>
                </c:pt>
                <c:pt idx="502">
                  <c:v>44028</c:v>
                </c:pt>
                <c:pt idx="503">
                  <c:v>44029</c:v>
                </c:pt>
                <c:pt idx="504">
                  <c:v>44030</c:v>
                </c:pt>
                <c:pt idx="505">
                  <c:v>44031</c:v>
                </c:pt>
                <c:pt idx="506">
                  <c:v>44032</c:v>
                </c:pt>
                <c:pt idx="507">
                  <c:v>44033</c:v>
                </c:pt>
                <c:pt idx="508">
                  <c:v>44034</c:v>
                </c:pt>
                <c:pt idx="509">
                  <c:v>44035</c:v>
                </c:pt>
                <c:pt idx="510">
                  <c:v>44036</c:v>
                </c:pt>
                <c:pt idx="511">
                  <c:v>44037</c:v>
                </c:pt>
                <c:pt idx="512">
                  <c:v>44038</c:v>
                </c:pt>
                <c:pt idx="513">
                  <c:v>44039</c:v>
                </c:pt>
                <c:pt idx="514">
                  <c:v>44040</c:v>
                </c:pt>
                <c:pt idx="515">
                  <c:v>44041</c:v>
                </c:pt>
                <c:pt idx="516">
                  <c:v>44042</c:v>
                </c:pt>
                <c:pt idx="517">
                  <c:v>44043</c:v>
                </c:pt>
                <c:pt idx="518">
                  <c:v>44044</c:v>
                </c:pt>
                <c:pt idx="519">
                  <c:v>44045</c:v>
                </c:pt>
                <c:pt idx="520">
                  <c:v>44046</c:v>
                </c:pt>
                <c:pt idx="521">
                  <c:v>44047</c:v>
                </c:pt>
                <c:pt idx="522">
                  <c:v>44048</c:v>
                </c:pt>
                <c:pt idx="523">
                  <c:v>44049</c:v>
                </c:pt>
                <c:pt idx="524">
                  <c:v>44050</c:v>
                </c:pt>
                <c:pt idx="525">
                  <c:v>44051</c:v>
                </c:pt>
                <c:pt idx="526">
                  <c:v>44052</c:v>
                </c:pt>
                <c:pt idx="527">
                  <c:v>44053</c:v>
                </c:pt>
                <c:pt idx="528">
                  <c:v>44054</c:v>
                </c:pt>
                <c:pt idx="529">
                  <c:v>44055</c:v>
                </c:pt>
                <c:pt idx="530">
                  <c:v>44056</c:v>
                </c:pt>
                <c:pt idx="531">
                  <c:v>44057</c:v>
                </c:pt>
                <c:pt idx="532">
                  <c:v>44058</c:v>
                </c:pt>
                <c:pt idx="533">
                  <c:v>44059</c:v>
                </c:pt>
                <c:pt idx="534">
                  <c:v>44060</c:v>
                </c:pt>
                <c:pt idx="535">
                  <c:v>44061</c:v>
                </c:pt>
                <c:pt idx="536">
                  <c:v>44062</c:v>
                </c:pt>
                <c:pt idx="537">
                  <c:v>44063</c:v>
                </c:pt>
                <c:pt idx="538">
                  <c:v>44064</c:v>
                </c:pt>
                <c:pt idx="539">
                  <c:v>44065</c:v>
                </c:pt>
                <c:pt idx="540">
                  <c:v>44066</c:v>
                </c:pt>
                <c:pt idx="541">
                  <c:v>44067</c:v>
                </c:pt>
                <c:pt idx="542">
                  <c:v>44068</c:v>
                </c:pt>
                <c:pt idx="543">
                  <c:v>44069</c:v>
                </c:pt>
                <c:pt idx="544">
                  <c:v>44070</c:v>
                </c:pt>
                <c:pt idx="545">
                  <c:v>44071</c:v>
                </c:pt>
                <c:pt idx="546">
                  <c:v>44072</c:v>
                </c:pt>
                <c:pt idx="547">
                  <c:v>44073</c:v>
                </c:pt>
                <c:pt idx="548">
                  <c:v>44074</c:v>
                </c:pt>
                <c:pt idx="549">
                  <c:v>44075</c:v>
                </c:pt>
                <c:pt idx="550">
                  <c:v>44076</c:v>
                </c:pt>
                <c:pt idx="551">
                  <c:v>44077</c:v>
                </c:pt>
                <c:pt idx="552">
                  <c:v>44078</c:v>
                </c:pt>
                <c:pt idx="553">
                  <c:v>44079</c:v>
                </c:pt>
                <c:pt idx="554">
                  <c:v>44080</c:v>
                </c:pt>
                <c:pt idx="555">
                  <c:v>44081</c:v>
                </c:pt>
                <c:pt idx="556">
                  <c:v>44082</c:v>
                </c:pt>
                <c:pt idx="557">
                  <c:v>44083</c:v>
                </c:pt>
                <c:pt idx="558">
                  <c:v>44084</c:v>
                </c:pt>
                <c:pt idx="559">
                  <c:v>44085</c:v>
                </c:pt>
                <c:pt idx="560">
                  <c:v>44086</c:v>
                </c:pt>
                <c:pt idx="561">
                  <c:v>44087</c:v>
                </c:pt>
                <c:pt idx="562">
                  <c:v>44088</c:v>
                </c:pt>
                <c:pt idx="563">
                  <c:v>44089</c:v>
                </c:pt>
                <c:pt idx="564">
                  <c:v>44090</c:v>
                </c:pt>
                <c:pt idx="565">
                  <c:v>44091</c:v>
                </c:pt>
                <c:pt idx="566">
                  <c:v>44092</c:v>
                </c:pt>
                <c:pt idx="567">
                  <c:v>44093</c:v>
                </c:pt>
                <c:pt idx="568">
                  <c:v>44094</c:v>
                </c:pt>
                <c:pt idx="569">
                  <c:v>44095</c:v>
                </c:pt>
                <c:pt idx="570">
                  <c:v>44096</c:v>
                </c:pt>
                <c:pt idx="571">
                  <c:v>44097</c:v>
                </c:pt>
                <c:pt idx="572">
                  <c:v>44098</c:v>
                </c:pt>
                <c:pt idx="573">
                  <c:v>44099</c:v>
                </c:pt>
                <c:pt idx="574">
                  <c:v>44100</c:v>
                </c:pt>
                <c:pt idx="575">
                  <c:v>44101</c:v>
                </c:pt>
                <c:pt idx="576">
                  <c:v>44102</c:v>
                </c:pt>
                <c:pt idx="577">
                  <c:v>44103</c:v>
                </c:pt>
                <c:pt idx="578">
                  <c:v>44104</c:v>
                </c:pt>
                <c:pt idx="579">
                  <c:v>44105</c:v>
                </c:pt>
                <c:pt idx="580">
                  <c:v>44106</c:v>
                </c:pt>
                <c:pt idx="581">
                  <c:v>44107</c:v>
                </c:pt>
                <c:pt idx="582">
                  <c:v>44108</c:v>
                </c:pt>
                <c:pt idx="583">
                  <c:v>44109</c:v>
                </c:pt>
                <c:pt idx="584">
                  <c:v>44110</c:v>
                </c:pt>
                <c:pt idx="585">
                  <c:v>44111</c:v>
                </c:pt>
                <c:pt idx="586">
                  <c:v>44112</c:v>
                </c:pt>
                <c:pt idx="587">
                  <c:v>44113</c:v>
                </c:pt>
                <c:pt idx="588">
                  <c:v>44114</c:v>
                </c:pt>
                <c:pt idx="589">
                  <c:v>44115</c:v>
                </c:pt>
                <c:pt idx="590">
                  <c:v>44116</c:v>
                </c:pt>
                <c:pt idx="591">
                  <c:v>44117</c:v>
                </c:pt>
                <c:pt idx="592">
                  <c:v>44118</c:v>
                </c:pt>
                <c:pt idx="593">
                  <c:v>44119</c:v>
                </c:pt>
                <c:pt idx="594">
                  <c:v>44120</c:v>
                </c:pt>
                <c:pt idx="595">
                  <c:v>44121</c:v>
                </c:pt>
                <c:pt idx="596">
                  <c:v>44122</c:v>
                </c:pt>
                <c:pt idx="597">
                  <c:v>44123</c:v>
                </c:pt>
                <c:pt idx="598">
                  <c:v>44124</c:v>
                </c:pt>
                <c:pt idx="599">
                  <c:v>44125</c:v>
                </c:pt>
                <c:pt idx="600">
                  <c:v>44126</c:v>
                </c:pt>
                <c:pt idx="601">
                  <c:v>44127</c:v>
                </c:pt>
                <c:pt idx="602">
                  <c:v>44128</c:v>
                </c:pt>
                <c:pt idx="603">
                  <c:v>44129</c:v>
                </c:pt>
                <c:pt idx="604">
                  <c:v>44130</c:v>
                </c:pt>
                <c:pt idx="605">
                  <c:v>44131</c:v>
                </c:pt>
                <c:pt idx="606">
                  <c:v>44132</c:v>
                </c:pt>
                <c:pt idx="607">
                  <c:v>44133</c:v>
                </c:pt>
                <c:pt idx="608">
                  <c:v>44134</c:v>
                </c:pt>
                <c:pt idx="609">
                  <c:v>44135</c:v>
                </c:pt>
                <c:pt idx="610">
                  <c:v>44136</c:v>
                </c:pt>
                <c:pt idx="611">
                  <c:v>44137</c:v>
                </c:pt>
                <c:pt idx="612">
                  <c:v>44138</c:v>
                </c:pt>
                <c:pt idx="613">
                  <c:v>44139</c:v>
                </c:pt>
                <c:pt idx="614">
                  <c:v>44140</c:v>
                </c:pt>
                <c:pt idx="615">
                  <c:v>44141</c:v>
                </c:pt>
                <c:pt idx="616">
                  <c:v>44142</c:v>
                </c:pt>
                <c:pt idx="617">
                  <c:v>44143</c:v>
                </c:pt>
                <c:pt idx="618">
                  <c:v>44144</c:v>
                </c:pt>
                <c:pt idx="619">
                  <c:v>44145</c:v>
                </c:pt>
                <c:pt idx="620">
                  <c:v>44146</c:v>
                </c:pt>
                <c:pt idx="621">
                  <c:v>44147</c:v>
                </c:pt>
                <c:pt idx="622">
                  <c:v>44148</c:v>
                </c:pt>
                <c:pt idx="623">
                  <c:v>44149</c:v>
                </c:pt>
                <c:pt idx="624">
                  <c:v>44150</c:v>
                </c:pt>
                <c:pt idx="625">
                  <c:v>44151</c:v>
                </c:pt>
                <c:pt idx="626">
                  <c:v>44152</c:v>
                </c:pt>
                <c:pt idx="627">
                  <c:v>44153</c:v>
                </c:pt>
                <c:pt idx="628">
                  <c:v>44154</c:v>
                </c:pt>
                <c:pt idx="629">
                  <c:v>44155</c:v>
                </c:pt>
                <c:pt idx="630">
                  <c:v>44156</c:v>
                </c:pt>
                <c:pt idx="631">
                  <c:v>44157</c:v>
                </c:pt>
                <c:pt idx="632">
                  <c:v>44158</c:v>
                </c:pt>
                <c:pt idx="633">
                  <c:v>44159</c:v>
                </c:pt>
                <c:pt idx="634">
                  <c:v>44160</c:v>
                </c:pt>
                <c:pt idx="635">
                  <c:v>44161</c:v>
                </c:pt>
                <c:pt idx="636">
                  <c:v>44162</c:v>
                </c:pt>
                <c:pt idx="637">
                  <c:v>44163</c:v>
                </c:pt>
                <c:pt idx="638">
                  <c:v>44164</c:v>
                </c:pt>
                <c:pt idx="639">
                  <c:v>44165</c:v>
                </c:pt>
                <c:pt idx="640">
                  <c:v>44166</c:v>
                </c:pt>
                <c:pt idx="641">
                  <c:v>44167</c:v>
                </c:pt>
                <c:pt idx="642">
                  <c:v>44168</c:v>
                </c:pt>
                <c:pt idx="643">
                  <c:v>44169</c:v>
                </c:pt>
                <c:pt idx="644">
                  <c:v>44170</c:v>
                </c:pt>
                <c:pt idx="645">
                  <c:v>44171</c:v>
                </c:pt>
                <c:pt idx="646">
                  <c:v>44172</c:v>
                </c:pt>
                <c:pt idx="647">
                  <c:v>44173</c:v>
                </c:pt>
                <c:pt idx="648">
                  <c:v>44174</c:v>
                </c:pt>
                <c:pt idx="649">
                  <c:v>44175</c:v>
                </c:pt>
                <c:pt idx="650">
                  <c:v>44176</c:v>
                </c:pt>
                <c:pt idx="651">
                  <c:v>44177</c:v>
                </c:pt>
                <c:pt idx="652">
                  <c:v>44178</c:v>
                </c:pt>
                <c:pt idx="653">
                  <c:v>44179</c:v>
                </c:pt>
                <c:pt idx="654">
                  <c:v>44180</c:v>
                </c:pt>
                <c:pt idx="655">
                  <c:v>44181</c:v>
                </c:pt>
                <c:pt idx="656">
                  <c:v>44182</c:v>
                </c:pt>
                <c:pt idx="657">
                  <c:v>44183</c:v>
                </c:pt>
                <c:pt idx="658">
                  <c:v>44184</c:v>
                </c:pt>
                <c:pt idx="659">
                  <c:v>44185</c:v>
                </c:pt>
                <c:pt idx="660">
                  <c:v>44186</c:v>
                </c:pt>
                <c:pt idx="661">
                  <c:v>44187</c:v>
                </c:pt>
                <c:pt idx="662">
                  <c:v>44188</c:v>
                </c:pt>
                <c:pt idx="663">
                  <c:v>44189</c:v>
                </c:pt>
                <c:pt idx="664">
                  <c:v>44190</c:v>
                </c:pt>
                <c:pt idx="665">
                  <c:v>44191</c:v>
                </c:pt>
                <c:pt idx="666">
                  <c:v>44192</c:v>
                </c:pt>
                <c:pt idx="667">
                  <c:v>44193</c:v>
                </c:pt>
                <c:pt idx="668">
                  <c:v>44194</c:v>
                </c:pt>
                <c:pt idx="669">
                  <c:v>44195</c:v>
                </c:pt>
                <c:pt idx="670">
                  <c:v>44196</c:v>
                </c:pt>
                <c:pt idx="671">
                  <c:v>44197</c:v>
                </c:pt>
                <c:pt idx="672">
                  <c:v>44198</c:v>
                </c:pt>
                <c:pt idx="673">
                  <c:v>44199</c:v>
                </c:pt>
                <c:pt idx="674">
                  <c:v>44200</c:v>
                </c:pt>
                <c:pt idx="675">
                  <c:v>44201</c:v>
                </c:pt>
                <c:pt idx="676">
                  <c:v>44202</c:v>
                </c:pt>
                <c:pt idx="677">
                  <c:v>44203</c:v>
                </c:pt>
                <c:pt idx="678">
                  <c:v>44204</c:v>
                </c:pt>
                <c:pt idx="679">
                  <c:v>44205</c:v>
                </c:pt>
                <c:pt idx="680">
                  <c:v>44206</c:v>
                </c:pt>
                <c:pt idx="681">
                  <c:v>44207</c:v>
                </c:pt>
                <c:pt idx="682">
                  <c:v>44208</c:v>
                </c:pt>
                <c:pt idx="683">
                  <c:v>44209</c:v>
                </c:pt>
                <c:pt idx="684">
                  <c:v>44210</c:v>
                </c:pt>
                <c:pt idx="685">
                  <c:v>44211</c:v>
                </c:pt>
                <c:pt idx="686">
                  <c:v>44212</c:v>
                </c:pt>
                <c:pt idx="687">
                  <c:v>44213</c:v>
                </c:pt>
                <c:pt idx="688">
                  <c:v>44214</c:v>
                </c:pt>
                <c:pt idx="689">
                  <c:v>44215</c:v>
                </c:pt>
                <c:pt idx="690">
                  <c:v>44216</c:v>
                </c:pt>
                <c:pt idx="691">
                  <c:v>44217</c:v>
                </c:pt>
                <c:pt idx="692">
                  <c:v>44218</c:v>
                </c:pt>
                <c:pt idx="693">
                  <c:v>44219</c:v>
                </c:pt>
                <c:pt idx="694">
                  <c:v>44220</c:v>
                </c:pt>
                <c:pt idx="695">
                  <c:v>44221</c:v>
                </c:pt>
                <c:pt idx="696">
                  <c:v>44222</c:v>
                </c:pt>
                <c:pt idx="697">
                  <c:v>44223</c:v>
                </c:pt>
                <c:pt idx="698">
                  <c:v>44224</c:v>
                </c:pt>
                <c:pt idx="699">
                  <c:v>44225</c:v>
                </c:pt>
                <c:pt idx="700">
                  <c:v>44226</c:v>
                </c:pt>
                <c:pt idx="701">
                  <c:v>44227</c:v>
                </c:pt>
                <c:pt idx="702">
                  <c:v>44228</c:v>
                </c:pt>
                <c:pt idx="703">
                  <c:v>44229</c:v>
                </c:pt>
                <c:pt idx="704">
                  <c:v>44230</c:v>
                </c:pt>
                <c:pt idx="705">
                  <c:v>44231</c:v>
                </c:pt>
                <c:pt idx="706">
                  <c:v>44232</c:v>
                </c:pt>
                <c:pt idx="707">
                  <c:v>44233</c:v>
                </c:pt>
                <c:pt idx="708">
                  <c:v>44234</c:v>
                </c:pt>
                <c:pt idx="709">
                  <c:v>44235</c:v>
                </c:pt>
                <c:pt idx="710">
                  <c:v>44236</c:v>
                </c:pt>
                <c:pt idx="711">
                  <c:v>44237</c:v>
                </c:pt>
                <c:pt idx="712">
                  <c:v>44238</c:v>
                </c:pt>
                <c:pt idx="713">
                  <c:v>44239</c:v>
                </c:pt>
                <c:pt idx="714">
                  <c:v>44240</c:v>
                </c:pt>
                <c:pt idx="715">
                  <c:v>44241</c:v>
                </c:pt>
                <c:pt idx="716">
                  <c:v>44242</c:v>
                </c:pt>
                <c:pt idx="717">
                  <c:v>44243</c:v>
                </c:pt>
                <c:pt idx="718">
                  <c:v>44244</c:v>
                </c:pt>
                <c:pt idx="719">
                  <c:v>44245</c:v>
                </c:pt>
                <c:pt idx="720">
                  <c:v>44246</c:v>
                </c:pt>
                <c:pt idx="721">
                  <c:v>44247</c:v>
                </c:pt>
                <c:pt idx="722">
                  <c:v>44248</c:v>
                </c:pt>
                <c:pt idx="723">
                  <c:v>44249</c:v>
                </c:pt>
                <c:pt idx="724">
                  <c:v>44250</c:v>
                </c:pt>
                <c:pt idx="725">
                  <c:v>44251</c:v>
                </c:pt>
                <c:pt idx="726">
                  <c:v>44252</c:v>
                </c:pt>
                <c:pt idx="727">
                  <c:v>44253</c:v>
                </c:pt>
                <c:pt idx="728">
                  <c:v>44254</c:v>
                </c:pt>
                <c:pt idx="729">
                  <c:v>44255</c:v>
                </c:pt>
                <c:pt idx="730">
                  <c:v>44256</c:v>
                </c:pt>
                <c:pt idx="731">
                  <c:v>44257</c:v>
                </c:pt>
                <c:pt idx="732">
                  <c:v>44258</c:v>
                </c:pt>
                <c:pt idx="733">
                  <c:v>44259</c:v>
                </c:pt>
                <c:pt idx="734">
                  <c:v>44260</c:v>
                </c:pt>
                <c:pt idx="735">
                  <c:v>44261</c:v>
                </c:pt>
                <c:pt idx="736">
                  <c:v>44262</c:v>
                </c:pt>
                <c:pt idx="737">
                  <c:v>44263</c:v>
                </c:pt>
                <c:pt idx="738">
                  <c:v>44264</c:v>
                </c:pt>
                <c:pt idx="739">
                  <c:v>44265</c:v>
                </c:pt>
                <c:pt idx="740">
                  <c:v>44266</c:v>
                </c:pt>
                <c:pt idx="741">
                  <c:v>44267</c:v>
                </c:pt>
                <c:pt idx="742">
                  <c:v>44268</c:v>
                </c:pt>
                <c:pt idx="743">
                  <c:v>44269</c:v>
                </c:pt>
                <c:pt idx="744">
                  <c:v>44270</c:v>
                </c:pt>
                <c:pt idx="745">
                  <c:v>44271</c:v>
                </c:pt>
                <c:pt idx="746">
                  <c:v>44272</c:v>
                </c:pt>
                <c:pt idx="747">
                  <c:v>44273</c:v>
                </c:pt>
                <c:pt idx="748">
                  <c:v>44274</c:v>
                </c:pt>
                <c:pt idx="749">
                  <c:v>44275</c:v>
                </c:pt>
                <c:pt idx="750">
                  <c:v>44276</c:v>
                </c:pt>
                <c:pt idx="751">
                  <c:v>44277</c:v>
                </c:pt>
                <c:pt idx="752">
                  <c:v>44278</c:v>
                </c:pt>
                <c:pt idx="753">
                  <c:v>44279</c:v>
                </c:pt>
                <c:pt idx="754">
                  <c:v>44280</c:v>
                </c:pt>
                <c:pt idx="755">
                  <c:v>44281</c:v>
                </c:pt>
                <c:pt idx="756">
                  <c:v>44282</c:v>
                </c:pt>
                <c:pt idx="757">
                  <c:v>44283</c:v>
                </c:pt>
                <c:pt idx="758">
                  <c:v>44284</c:v>
                </c:pt>
                <c:pt idx="759">
                  <c:v>44285</c:v>
                </c:pt>
                <c:pt idx="760">
                  <c:v>44286</c:v>
                </c:pt>
                <c:pt idx="761">
                  <c:v>44287</c:v>
                </c:pt>
                <c:pt idx="762">
                  <c:v>44288</c:v>
                </c:pt>
                <c:pt idx="763">
                  <c:v>44289</c:v>
                </c:pt>
                <c:pt idx="764">
                  <c:v>44290</c:v>
                </c:pt>
                <c:pt idx="765">
                  <c:v>44291</c:v>
                </c:pt>
                <c:pt idx="766">
                  <c:v>44292</c:v>
                </c:pt>
                <c:pt idx="767">
                  <c:v>44293</c:v>
                </c:pt>
                <c:pt idx="768">
                  <c:v>44294</c:v>
                </c:pt>
                <c:pt idx="769">
                  <c:v>44295</c:v>
                </c:pt>
                <c:pt idx="770">
                  <c:v>44296</c:v>
                </c:pt>
                <c:pt idx="771">
                  <c:v>44297</c:v>
                </c:pt>
                <c:pt idx="772">
                  <c:v>44298</c:v>
                </c:pt>
                <c:pt idx="773">
                  <c:v>44299</c:v>
                </c:pt>
                <c:pt idx="774">
                  <c:v>44300</c:v>
                </c:pt>
                <c:pt idx="775">
                  <c:v>44301</c:v>
                </c:pt>
                <c:pt idx="776">
                  <c:v>44302</c:v>
                </c:pt>
                <c:pt idx="777">
                  <c:v>44303</c:v>
                </c:pt>
                <c:pt idx="778">
                  <c:v>44304</c:v>
                </c:pt>
                <c:pt idx="779">
                  <c:v>44305</c:v>
                </c:pt>
                <c:pt idx="780">
                  <c:v>44306</c:v>
                </c:pt>
                <c:pt idx="781">
                  <c:v>44307</c:v>
                </c:pt>
                <c:pt idx="782">
                  <c:v>44308</c:v>
                </c:pt>
                <c:pt idx="783">
                  <c:v>44309</c:v>
                </c:pt>
                <c:pt idx="784">
                  <c:v>44310</c:v>
                </c:pt>
                <c:pt idx="785">
                  <c:v>44311</c:v>
                </c:pt>
                <c:pt idx="786">
                  <c:v>44312</c:v>
                </c:pt>
                <c:pt idx="787">
                  <c:v>44313</c:v>
                </c:pt>
                <c:pt idx="788">
                  <c:v>44314</c:v>
                </c:pt>
                <c:pt idx="789">
                  <c:v>44315</c:v>
                </c:pt>
                <c:pt idx="790">
                  <c:v>44316</c:v>
                </c:pt>
                <c:pt idx="791">
                  <c:v>44317</c:v>
                </c:pt>
                <c:pt idx="792">
                  <c:v>44318</c:v>
                </c:pt>
                <c:pt idx="793">
                  <c:v>44319</c:v>
                </c:pt>
                <c:pt idx="794">
                  <c:v>44320</c:v>
                </c:pt>
                <c:pt idx="795">
                  <c:v>44321</c:v>
                </c:pt>
                <c:pt idx="796">
                  <c:v>44322</c:v>
                </c:pt>
                <c:pt idx="797">
                  <c:v>44323</c:v>
                </c:pt>
                <c:pt idx="798">
                  <c:v>44324</c:v>
                </c:pt>
                <c:pt idx="799">
                  <c:v>44325</c:v>
                </c:pt>
                <c:pt idx="800">
                  <c:v>44326</c:v>
                </c:pt>
                <c:pt idx="801">
                  <c:v>44327</c:v>
                </c:pt>
                <c:pt idx="802">
                  <c:v>44328</c:v>
                </c:pt>
                <c:pt idx="803">
                  <c:v>44329</c:v>
                </c:pt>
                <c:pt idx="804">
                  <c:v>44330</c:v>
                </c:pt>
                <c:pt idx="805">
                  <c:v>44331</c:v>
                </c:pt>
                <c:pt idx="806">
                  <c:v>44332</c:v>
                </c:pt>
                <c:pt idx="807">
                  <c:v>44333</c:v>
                </c:pt>
                <c:pt idx="808">
                  <c:v>44334</c:v>
                </c:pt>
                <c:pt idx="809">
                  <c:v>44335</c:v>
                </c:pt>
                <c:pt idx="810">
                  <c:v>44336</c:v>
                </c:pt>
                <c:pt idx="811">
                  <c:v>44337</c:v>
                </c:pt>
                <c:pt idx="812">
                  <c:v>44338</c:v>
                </c:pt>
                <c:pt idx="813">
                  <c:v>44339</c:v>
                </c:pt>
                <c:pt idx="814">
                  <c:v>44340</c:v>
                </c:pt>
                <c:pt idx="815">
                  <c:v>44341</c:v>
                </c:pt>
                <c:pt idx="816">
                  <c:v>44342</c:v>
                </c:pt>
                <c:pt idx="817">
                  <c:v>44343</c:v>
                </c:pt>
                <c:pt idx="818">
                  <c:v>44344</c:v>
                </c:pt>
                <c:pt idx="819">
                  <c:v>44345</c:v>
                </c:pt>
                <c:pt idx="820">
                  <c:v>44346</c:v>
                </c:pt>
                <c:pt idx="821">
                  <c:v>44347</c:v>
                </c:pt>
                <c:pt idx="822">
                  <c:v>44348</c:v>
                </c:pt>
                <c:pt idx="823">
                  <c:v>44349</c:v>
                </c:pt>
                <c:pt idx="824">
                  <c:v>44350</c:v>
                </c:pt>
                <c:pt idx="825">
                  <c:v>44351</c:v>
                </c:pt>
                <c:pt idx="826">
                  <c:v>44352</c:v>
                </c:pt>
                <c:pt idx="827">
                  <c:v>44353</c:v>
                </c:pt>
                <c:pt idx="828">
                  <c:v>44354</c:v>
                </c:pt>
                <c:pt idx="829">
                  <c:v>44355</c:v>
                </c:pt>
                <c:pt idx="830">
                  <c:v>44356</c:v>
                </c:pt>
                <c:pt idx="831">
                  <c:v>44357</c:v>
                </c:pt>
                <c:pt idx="832">
                  <c:v>44358</c:v>
                </c:pt>
                <c:pt idx="833">
                  <c:v>44359</c:v>
                </c:pt>
                <c:pt idx="834">
                  <c:v>44360</c:v>
                </c:pt>
                <c:pt idx="835">
                  <c:v>44361</c:v>
                </c:pt>
                <c:pt idx="836">
                  <c:v>44362</c:v>
                </c:pt>
                <c:pt idx="837">
                  <c:v>44363</c:v>
                </c:pt>
                <c:pt idx="838">
                  <c:v>44364</c:v>
                </c:pt>
                <c:pt idx="839">
                  <c:v>44365</c:v>
                </c:pt>
                <c:pt idx="840">
                  <c:v>44366</c:v>
                </c:pt>
                <c:pt idx="841">
                  <c:v>44367</c:v>
                </c:pt>
                <c:pt idx="842">
                  <c:v>44368</c:v>
                </c:pt>
                <c:pt idx="843">
                  <c:v>44369</c:v>
                </c:pt>
                <c:pt idx="844">
                  <c:v>44370</c:v>
                </c:pt>
                <c:pt idx="845">
                  <c:v>44371</c:v>
                </c:pt>
                <c:pt idx="846">
                  <c:v>44372</c:v>
                </c:pt>
                <c:pt idx="847">
                  <c:v>44373</c:v>
                </c:pt>
                <c:pt idx="848">
                  <c:v>44374</c:v>
                </c:pt>
                <c:pt idx="849">
                  <c:v>44375</c:v>
                </c:pt>
                <c:pt idx="850">
                  <c:v>44376</c:v>
                </c:pt>
                <c:pt idx="851">
                  <c:v>44377</c:v>
                </c:pt>
                <c:pt idx="852">
                  <c:v>44378</c:v>
                </c:pt>
                <c:pt idx="853">
                  <c:v>44379</c:v>
                </c:pt>
                <c:pt idx="854">
                  <c:v>44380</c:v>
                </c:pt>
                <c:pt idx="855">
                  <c:v>44381</c:v>
                </c:pt>
                <c:pt idx="856">
                  <c:v>44382</c:v>
                </c:pt>
                <c:pt idx="857">
                  <c:v>44383</c:v>
                </c:pt>
                <c:pt idx="858">
                  <c:v>44384</c:v>
                </c:pt>
                <c:pt idx="859">
                  <c:v>44385</c:v>
                </c:pt>
                <c:pt idx="860">
                  <c:v>44386</c:v>
                </c:pt>
                <c:pt idx="861">
                  <c:v>44387</c:v>
                </c:pt>
                <c:pt idx="862">
                  <c:v>44388</c:v>
                </c:pt>
                <c:pt idx="863">
                  <c:v>44389</c:v>
                </c:pt>
                <c:pt idx="864">
                  <c:v>44390</c:v>
                </c:pt>
                <c:pt idx="865">
                  <c:v>44391</c:v>
                </c:pt>
                <c:pt idx="866">
                  <c:v>44392</c:v>
                </c:pt>
                <c:pt idx="867">
                  <c:v>44393</c:v>
                </c:pt>
                <c:pt idx="868">
                  <c:v>44394</c:v>
                </c:pt>
                <c:pt idx="869">
                  <c:v>44395</c:v>
                </c:pt>
                <c:pt idx="870">
                  <c:v>44396</c:v>
                </c:pt>
                <c:pt idx="871">
                  <c:v>44397</c:v>
                </c:pt>
                <c:pt idx="872">
                  <c:v>44398</c:v>
                </c:pt>
                <c:pt idx="873">
                  <c:v>44399</c:v>
                </c:pt>
                <c:pt idx="874">
                  <c:v>44400</c:v>
                </c:pt>
                <c:pt idx="875">
                  <c:v>44401</c:v>
                </c:pt>
                <c:pt idx="876">
                  <c:v>44402</c:v>
                </c:pt>
                <c:pt idx="877">
                  <c:v>44403</c:v>
                </c:pt>
                <c:pt idx="878">
                  <c:v>44404</c:v>
                </c:pt>
                <c:pt idx="879">
                  <c:v>44405</c:v>
                </c:pt>
                <c:pt idx="880">
                  <c:v>44406</c:v>
                </c:pt>
                <c:pt idx="881">
                  <c:v>44407</c:v>
                </c:pt>
                <c:pt idx="882">
                  <c:v>44408</c:v>
                </c:pt>
                <c:pt idx="883">
                  <c:v>44409</c:v>
                </c:pt>
                <c:pt idx="884">
                  <c:v>44410</c:v>
                </c:pt>
                <c:pt idx="885">
                  <c:v>44411</c:v>
                </c:pt>
                <c:pt idx="886">
                  <c:v>44412</c:v>
                </c:pt>
                <c:pt idx="887">
                  <c:v>44413</c:v>
                </c:pt>
                <c:pt idx="888">
                  <c:v>44414</c:v>
                </c:pt>
                <c:pt idx="889">
                  <c:v>44415</c:v>
                </c:pt>
                <c:pt idx="890">
                  <c:v>44416</c:v>
                </c:pt>
                <c:pt idx="891">
                  <c:v>44417</c:v>
                </c:pt>
                <c:pt idx="892">
                  <c:v>44418</c:v>
                </c:pt>
                <c:pt idx="893">
                  <c:v>44419</c:v>
                </c:pt>
                <c:pt idx="894">
                  <c:v>44420</c:v>
                </c:pt>
                <c:pt idx="895">
                  <c:v>44421</c:v>
                </c:pt>
                <c:pt idx="896">
                  <c:v>44422</c:v>
                </c:pt>
                <c:pt idx="897">
                  <c:v>44423</c:v>
                </c:pt>
                <c:pt idx="898">
                  <c:v>44424</c:v>
                </c:pt>
                <c:pt idx="899">
                  <c:v>44425</c:v>
                </c:pt>
                <c:pt idx="900">
                  <c:v>44426</c:v>
                </c:pt>
                <c:pt idx="901">
                  <c:v>44427</c:v>
                </c:pt>
                <c:pt idx="902">
                  <c:v>44428</c:v>
                </c:pt>
                <c:pt idx="903">
                  <c:v>44429</c:v>
                </c:pt>
                <c:pt idx="904">
                  <c:v>44430</c:v>
                </c:pt>
                <c:pt idx="905">
                  <c:v>44431</c:v>
                </c:pt>
                <c:pt idx="906">
                  <c:v>44432</c:v>
                </c:pt>
                <c:pt idx="907">
                  <c:v>44433</c:v>
                </c:pt>
                <c:pt idx="908">
                  <c:v>44434</c:v>
                </c:pt>
                <c:pt idx="909">
                  <c:v>44435</c:v>
                </c:pt>
                <c:pt idx="910">
                  <c:v>44436</c:v>
                </c:pt>
                <c:pt idx="911">
                  <c:v>44437</c:v>
                </c:pt>
                <c:pt idx="912">
                  <c:v>44438</c:v>
                </c:pt>
                <c:pt idx="913">
                  <c:v>44439</c:v>
                </c:pt>
                <c:pt idx="914">
                  <c:v>44440</c:v>
                </c:pt>
                <c:pt idx="915">
                  <c:v>44441</c:v>
                </c:pt>
                <c:pt idx="916">
                  <c:v>44442</c:v>
                </c:pt>
                <c:pt idx="917">
                  <c:v>44443</c:v>
                </c:pt>
                <c:pt idx="918">
                  <c:v>44444</c:v>
                </c:pt>
                <c:pt idx="919">
                  <c:v>44445</c:v>
                </c:pt>
                <c:pt idx="920">
                  <c:v>44446</c:v>
                </c:pt>
                <c:pt idx="921">
                  <c:v>44447</c:v>
                </c:pt>
                <c:pt idx="922">
                  <c:v>44448</c:v>
                </c:pt>
                <c:pt idx="923">
                  <c:v>44449</c:v>
                </c:pt>
                <c:pt idx="924">
                  <c:v>44450</c:v>
                </c:pt>
                <c:pt idx="925">
                  <c:v>44451</c:v>
                </c:pt>
                <c:pt idx="926">
                  <c:v>44452</c:v>
                </c:pt>
                <c:pt idx="927">
                  <c:v>44453</c:v>
                </c:pt>
                <c:pt idx="928">
                  <c:v>44454</c:v>
                </c:pt>
                <c:pt idx="929">
                  <c:v>44455</c:v>
                </c:pt>
                <c:pt idx="930">
                  <c:v>44456</c:v>
                </c:pt>
                <c:pt idx="931">
                  <c:v>44457</c:v>
                </c:pt>
                <c:pt idx="932">
                  <c:v>44458</c:v>
                </c:pt>
                <c:pt idx="933">
                  <c:v>44459</c:v>
                </c:pt>
                <c:pt idx="934">
                  <c:v>44460</c:v>
                </c:pt>
                <c:pt idx="935">
                  <c:v>44461</c:v>
                </c:pt>
                <c:pt idx="936">
                  <c:v>44462</c:v>
                </c:pt>
                <c:pt idx="937">
                  <c:v>44463</c:v>
                </c:pt>
                <c:pt idx="938">
                  <c:v>44464</c:v>
                </c:pt>
                <c:pt idx="939">
                  <c:v>44465</c:v>
                </c:pt>
                <c:pt idx="940">
                  <c:v>44466</c:v>
                </c:pt>
                <c:pt idx="941">
                  <c:v>44467</c:v>
                </c:pt>
                <c:pt idx="942">
                  <c:v>44468</c:v>
                </c:pt>
                <c:pt idx="943">
                  <c:v>44469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Sheet1!$B$507:$B$1451</c15:sqref>
                  </c15:fullRef>
                </c:ext>
              </c:extLst>
              <c:f>Sheet1!$B$508:$B$1451</c:f>
              <c:numCache>
                <c:formatCode>_(* #,##0_);_(* \(#,##0\);_(* "-"??_);_(@_)</c:formatCode>
                <c:ptCount val="944"/>
                <c:pt idx="0">
                  <c:v>3090605.89</c:v>
                </c:pt>
                <c:pt idx="1">
                  <c:v>3090605.89</c:v>
                </c:pt>
                <c:pt idx="2">
                  <c:v>3090605.89</c:v>
                </c:pt>
                <c:pt idx="3">
                  <c:v>3090605.89</c:v>
                </c:pt>
                <c:pt idx="4">
                  <c:v>3090605.89</c:v>
                </c:pt>
                <c:pt idx="5">
                  <c:v>3090605.89</c:v>
                </c:pt>
                <c:pt idx="6">
                  <c:v>3090605.89</c:v>
                </c:pt>
                <c:pt idx="7">
                  <c:v>3090605.89</c:v>
                </c:pt>
                <c:pt idx="8">
                  <c:v>3090605.89</c:v>
                </c:pt>
                <c:pt idx="9">
                  <c:v>3090605.89</c:v>
                </c:pt>
                <c:pt idx="10">
                  <c:v>3090605.89</c:v>
                </c:pt>
                <c:pt idx="11">
                  <c:v>3090605.89</c:v>
                </c:pt>
                <c:pt idx="12">
                  <c:v>3090605.89</c:v>
                </c:pt>
                <c:pt idx="13">
                  <c:v>3090605.89</c:v>
                </c:pt>
                <c:pt idx="14">
                  <c:v>3090605.89</c:v>
                </c:pt>
                <c:pt idx="15">
                  <c:v>3090605.89</c:v>
                </c:pt>
                <c:pt idx="16">
                  <c:v>3090605.89</c:v>
                </c:pt>
                <c:pt idx="17">
                  <c:v>3090605.89</c:v>
                </c:pt>
                <c:pt idx="18">
                  <c:v>3178322.89</c:v>
                </c:pt>
                <c:pt idx="19">
                  <c:v>3178322.89</c:v>
                </c:pt>
                <c:pt idx="20">
                  <c:v>3178322.89</c:v>
                </c:pt>
                <c:pt idx="21">
                  <c:v>3178322.89</c:v>
                </c:pt>
                <c:pt idx="22">
                  <c:v>3178322.89</c:v>
                </c:pt>
                <c:pt idx="23">
                  <c:v>3178322.89</c:v>
                </c:pt>
                <c:pt idx="24">
                  <c:v>3178322.89</c:v>
                </c:pt>
                <c:pt idx="25">
                  <c:v>3178322.89</c:v>
                </c:pt>
                <c:pt idx="26">
                  <c:v>3178322.89</c:v>
                </c:pt>
                <c:pt idx="27">
                  <c:v>3178322.89</c:v>
                </c:pt>
                <c:pt idx="28">
                  <c:v>3178322.89</c:v>
                </c:pt>
                <c:pt idx="29">
                  <c:v>3178322.89</c:v>
                </c:pt>
                <c:pt idx="30">
                  <c:v>3178322.89</c:v>
                </c:pt>
                <c:pt idx="31">
                  <c:v>3178322.89</c:v>
                </c:pt>
                <c:pt idx="32">
                  <c:v>3178322.89</c:v>
                </c:pt>
                <c:pt idx="33">
                  <c:v>3178322.89</c:v>
                </c:pt>
                <c:pt idx="34">
                  <c:v>3178322.89</c:v>
                </c:pt>
                <c:pt idx="35">
                  <c:v>3178322.89</c:v>
                </c:pt>
                <c:pt idx="36">
                  <c:v>3178322.89</c:v>
                </c:pt>
                <c:pt idx="37">
                  <c:v>3178322.89</c:v>
                </c:pt>
                <c:pt idx="38">
                  <c:v>3178322.89</c:v>
                </c:pt>
                <c:pt idx="39">
                  <c:v>3178322.89</c:v>
                </c:pt>
                <c:pt idx="40">
                  <c:v>3178322.89</c:v>
                </c:pt>
                <c:pt idx="41">
                  <c:v>3178322.89</c:v>
                </c:pt>
                <c:pt idx="42">
                  <c:v>3178322.89</c:v>
                </c:pt>
                <c:pt idx="43">
                  <c:v>3178322.89</c:v>
                </c:pt>
                <c:pt idx="44">
                  <c:v>3178322.89</c:v>
                </c:pt>
                <c:pt idx="45">
                  <c:v>3178322.89</c:v>
                </c:pt>
                <c:pt idx="46">
                  <c:v>2997052.89</c:v>
                </c:pt>
                <c:pt idx="47">
                  <c:v>2997052.89</c:v>
                </c:pt>
                <c:pt idx="48">
                  <c:v>2997052.89</c:v>
                </c:pt>
                <c:pt idx="49">
                  <c:v>2997052.89</c:v>
                </c:pt>
                <c:pt idx="50">
                  <c:v>2997052.89</c:v>
                </c:pt>
                <c:pt idx="51">
                  <c:v>2997052.89</c:v>
                </c:pt>
                <c:pt idx="52">
                  <c:v>2997052.89</c:v>
                </c:pt>
                <c:pt idx="53">
                  <c:v>2997052.89</c:v>
                </c:pt>
                <c:pt idx="54">
                  <c:v>2997052.89</c:v>
                </c:pt>
                <c:pt idx="55">
                  <c:v>2997052.89</c:v>
                </c:pt>
                <c:pt idx="56">
                  <c:v>2997052.89</c:v>
                </c:pt>
                <c:pt idx="57">
                  <c:v>2997052.89</c:v>
                </c:pt>
                <c:pt idx="58">
                  <c:v>2997052.89</c:v>
                </c:pt>
                <c:pt idx="59">
                  <c:v>2997052.89</c:v>
                </c:pt>
                <c:pt idx="60">
                  <c:v>2997052.89</c:v>
                </c:pt>
                <c:pt idx="61">
                  <c:v>2997052.89</c:v>
                </c:pt>
                <c:pt idx="62">
                  <c:v>2997052.89</c:v>
                </c:pt>
                <c:pt idx="63">
                  <c:v>2997052.89</c:v>
                </c:pt>
                <c:pt idx="64">
                  <c:v>2997052.89</c:v>
                </c:pt>
                <c:pt idx="65">
                  <c:v>2997052.89</c:v>
                </c:pt>
                <c:pt idx="66">
                  <c:v>2997052.89</c:v>
                </c:pt>
                <c:pt idx="67">
                  <c:v>2997052.89</c:v>
                </c:pt>
                <c:pt idx="68">
                  <c:v>2997052.89</c:v>
                </c:pt>
                <c:pt idx="69">
                  <c:v>2997052.89</c:v>
                </c:pt>
                <c:pt idx="70">
                  <c:v>2997052.89</c:v>
                </c:pt>
                <c:pt idx="71">
                  <c:v>2997052.89</c:v>
                </c:pt>
                <c:pt idx="72">
                  <c:v>2997052.89</c:v>
                </c:pt>
                <c:pt idx="73">
                  <c:v>2997052.89</c:v>
                </c:pt>
                <c:pt idx="74">
                  <c:v>2997052.89</c:v>
                </c:pt>
                <c:pt idx="75">
                  <c:v>2997052.89</c:v>
                </c:pt>
                <c:pt idx="76">
                  <c:v>2997052.89</c:v>
                </c:pt>
                <c:pt idx="77">
                  <c:v>2997052.89</c:v>
                </c:pt>
                <c:pt idx="78">
                  <c:v>2997052.89</c:v>
                </c:pt>
                <c:pt idx="79">
                  <c:v>2997052.89</c:v>
                </c:pt>
                <c:pt idx="80">
                  <c:v>2997052.89</c:v>
                </c:pt>
                <c:pt idx="81">
                  <c:v>2997052.89</c:v>
                </c:pt>
                <c:pt idx="82">
                  <c:v>2997052.89</c:v>
                </c:pt>
                <c:pt idx="83">
                  <c:v>2997052.89</c:v>
                </c:pt>
                <c:pt idx="84">
                  <c:v>2997052.89</c:v>
                </c:pt>
                <c:pt idx="85">
                  <c:v>2997052.89</c:v>
                </c:pt>
                <c:pt idx="86">
                  <c:v>2997052.89</c:v>
                </c:pt>
                <c:pt idx="87">
                  <c:v>2997052.89</c:v>
                </c:pt>
                <c:pt idx="88">
                  <c:v>3136274.89</c:v>
                </c:pt>
                <c:pt idx="89">
                  <c:v>3136274.89</c:v>
                </c:pt>
                <c:pt idx="90">
                  <c:v>3636274.89</c:v>
                </c:pt>
                <c:pt idx="91">
                  <c:v>3636274.89</c:v>
                </c:pt>
                <c:pt idx="92">
                  <c:v>3636274.89</c:v>
                </c:pt>
                <c:pt idx="93">
                  <c:v>3636274.89</c:v>
                </c:pt>
                <c:pt idx="94">
                  <c:v>3636274.89</c:v>
                </c:pt>
                <c:pt idx="95">
                  <c:v>3636274.89</c:v>
                </c:pt>
                <c:pt idx="96">
                  <c:v>3636274.89</c:v>
                </c:pt>
                <c:pt idx="97">
                  <c:v>3636274.89</c:v>
                </c:pt>
                <c:pt idx="98">
                  <c:v>3636274.89</c:v>
                </c:pt>
                <c:pt idx="99">
                  <c:v>3636274.89</c:v>
                </c:pt>
                <c:pt idx="100">
                  <c:v>3636274.89</c:v>
                </c:pt>
                <c:pt idx="101">
                  <c:v>3636274.89</c:v>
                </c:pt>
                <c:pt idx="102">
                  <c:v>3636274.89</c:v>
                </c:pt>
                <c:pt idx="103">
                  <c:v>3636274.89</c:v>
                </c:pt>
                <c:pt idx="104">
                  <c:v>3636274.89</c:v>
                </c:pt>
                <c:pt idx="105">
                  <c:v>3636274.89</c:v>
                </c:pt>
                <c:pt idx="106">
                  <c:v>3636274.89</c:v>
                </c:pt>
                <c:pt idx="107">
                  <c:v>3636274.89</c:v>
                </c:pt>
                <c:pt idx="108">
                  <c:v>3636274.89</c:v>
                </c:pt>
                <c:pt idx="109">
                  <c:v>3636274.89</c:v>
                </c:pt>
                <c:pt idx="110">
                  <c:v>3636274.89</c:v>
                </c:pt>
                <c:pt idx="111">
                  <c:v>3636274.89</c:v>
                </c:pt>
                <c:pt idx="112">
                  <c:v>3636274.89</c:v>
                </c:pt>
                <c:pt idx="113">
                  <c:v>3636274.89</c:v>
                </c:pt>
                <c:pt idx="114">
                  <c:v>3636274.89</c:v>
                </c:pt>
                <c:pt idx="115">
                  <c:v>3636274.89</c:v>
                </c:pt>
                <c:pt idx="116">
                  <c:v>3751059.89</c:v>
                </c:pt>
                <c:pt idx="117">
                  <c:v>3751059.89</c:v>
                </c:pt>
                <c:pt idx="118">
                  <c:v>3751059.89</c:v>
                </c:pt>
                <c:pt idx="119">
                  <c:v>3751059.89</c:v>
                </c:pt>
                <c:pt idx="120">
                  <c:v>3751059.89</c:v>
                </c:pt>
                <c:pt idx="121">
                  <c:v>3751059.89</c:v>
                </c:pt>
                <c:pt idx="122">
                  <c:v>3751059.89</c:v>
                </c:pt>
                <c:pt idx="123">
                  <c:v>3751059.89</c:v>
                </c:pt>
                <c:pt idx="124">
                  <c:v>3751059.89</c:v>
                </c:pt>
                <c:pt idx="125">
                  <c:v>3751059.89</c:v>
                </c:pt>
                <c:pt idx="126">
                  <c:v>3751059.89</c:v>
                </c:pt>
                <c:pt idx="127">
                  <c:v>3751059.89</c:v>
                </c:pt>
                <c:pt idx="128">
                  <c:v>3751059.89</c:v>
                </c:pt>
                <c:pt idx="129">
                  <c:v>3751059.89</c:v>
                </c:pt>
                <c:pt idx="130">
                  <c:v>3751059.89</c:v>
                </c:pt>
                <c:pt idx="131">
                  <c:v>3751059.89</c:v>
                </c:pt>
                <c:pt idx="132">
                  <c:v>3751059.89</c:v>
                </c:pt>
                <c:pt idx="133">
                  <c:v>3751059.89</c:v>
                </c:pt>
                <c:pt idx="134">
                  <c:v>3751059.89</c:v>
                </c:pt>
                <c:pt idx="135">
                  <c:v>3751059.89</c:v>
                </c:pt>
                <c:pt idx="136">
                  <c:v>3751059.89</c:v>
                </c:pt>
                <c:pt idx="137">
                  <c:v>3751059.89</c:v>
                </c:pt>
                <c:pt idx="138">
                  <c:v>3751059.89</c:v>
                </c:pt>
                <c:pt idx="139">
                  <c:v>3751059.89</c:v>
                </c:pt>
                <c:pt idx="140">
                  <c:v>3751059.89</c:v>
                </c:pt>
                <c:pt idx="141">
                  <c:v>3751059.89</c:v>
                </c:pt>
                <c:pt idx="142">
                  <c:v>3751059.89</c:v>
                </c:pt>
                <c:pt idx="143">
                  <c:v>3751059.89</c:v>
                </c:pt>
                <c:pt idx="144">
                  <c:v>3751059.89</c:v>
                </c:pt>
                <c:pt idx="145">
                  <c:v>3733993.9</c:v>
                </c:pt>
                <c:pt idx="146">
                  <c:v>3733993.9</c:v>
                </c:pt>
                <c:pt idx="147">
                  <c:v>3733993.9</c:v>
                </c:pt>
                <c:pt idx="148">
                  <c:v>3733993.9</c:v>
                </c:pt>
                <c:pt idx="149">
                  <c:v>3733993.9</c:v>
                </c:pt>
                <c:pt idx="150">
                  <c:v>3733993.9</c:v>
                </c:pt>
                <c:pt idx="151">
                  <c:v>3733993.9</c:v>
                </c:pt>
                <c:pt idx="152">
                  <c:v>3733993.9</c:v>
                </c:pt>
                <c:pt idx="153">
                  <c:v>3733993.9</c:v>
                </c:pt>
                <c:pt idx="154">
                  <c:v>3733993.9</c:v>
                </c:pt>
                <c:pt idx="155">
                  <c:v>3733993.9</c:v>
                </c:pt>
                <c:pt idx="156">
                  <c:v>3733993.9</c:v>
                </c:pt>
                <c:pt idx="157">
                  <c:v>3733993.9</c:v>
                </c:pt>
                <c:pt idx="158">
                  <c:v>3733993.9</c:v>
                </c:pt>
                <c:pt idx="159">
                  <c:v>3733993.9</c:v>
                </c:pt>
                <c:pt idx="160">
                  <c:v>3733993.9</c:v>
                </c:pt>
                <c:pt idx="161">
                  <c:v>3733993.9</c:v>
                </c:pt>
                <c:pt idx="162">
                  <c:v>3733993.9</c:v>
                </c:pt>
                <c:pt idx="163">
                  <c:v>3733993.9</c:v>
                </c:pt>
                <c:pt idx="164">
                  <c:v>3733993.9</c:v>
                </c:pt>
                <c:pt idx="165">
                  <c:v>3733993.9</c:v>
                </c:pt>
                <c:pt idx="166">
                  <c:v>3733993.9</c:v>
                </c:pt>
                <c:pt idx="167">
                  <c:v>3733993.9</c:v>
                </c:pt>
                <c:pt idx="168">
                  <c:v>3733993.9</c:v>
                </c:pt>
                <c:pt idx="169">
                  <c:v>3733993.9</c:v>
                </c:pt>
                <c:pt idx="170">
                  <c:v>3733993.9</c:v>
                </c:pt>
                <c:pt idx="171">
                  <c:v>3733993.9</c:v>
                </c:pt>
                <c:pt idx="172">
                  <c:v>3733993.9</c:v>
                </c:pt>
                <c:pt idx="173">
                  <c:v>4238552.8</c:v>
                </c:pt>
                <c:pt idx="174">
                  <c:v>4238552.8</c:v>
                </c:pt>
                <c:pt idx="175">
                  <c:v>4238552.8</c:v>
                </c:pt>
                <c:pt idx="176">
                  <c:v>4238552.8</c:v>
                </c:pt>
                <c:pt idx="177">
                  <c:v>4238552.8</c:v>
                </c:pt>
                <c:pt idx="178">
                  <c:v>4238552.8</c:v>
                </c:pt>
                <c:pt idx="179">
                  <c:v>4238552.8</c:v>
                </c:pt>
                <c:pt idx="180">
                  <c:v>4238552.8</c:v>
                </c:pt>
                <c:pt idx="181">
                  <c:v>4238552.8</c:v>
                </c:pt>
                <c:pt idx="182">
                  <c:v>4238552.8</c:v>
                </c:pt>
                <c:pt idx="183">
                  <c:v>4238552.8</c:v>
                </c:pt>
                <c:pt idx="184">
                  <c:v>4238552.8</c:v>
                </c:pt>
                <c:pt idx="185">
                  <c:v>4238552.8</c:v>
                </c:pt>
                <c:pt idx="186">
                  <c:v>4238552.8</c:v>
                </c:pt>
                <c:pt idx="187">
                  <c:v>4238552.8</c:v>
                </c:pt>
                <c:pt idx="188">
                  <c:v>4238552.8</c:v>
                </c:pt>
                <c:pt idx="189">
                  <c:v>4238552.8</c:v>
                </c:pt>
                <c:pt idx="190">
                  <c:v>4238552.8</c:v>
                </c:pt>
                <c:pt idx="191">
                  <c:v>4238552.8</c:v>
                </c:pt>
                <c:pt idx="192">
                  <c:v>4238552.8</c:v>
                </c:pt>
                <c:pt idx="193">
                  <c:v>4238552.8</c:v>
                </c:pt>
                <c:pt idx="194">
                  <c:v>4238552.8</c:v>
                </c:pt>
                <c:pt idx="195">
                  <c:v>4238552.8</c:v>
                </c:pt>
                <c:pt idx="196">
                  <c:v>4238552.8</c:v>
                </c:pt>
                <c:pt idx="197">
                  <c:v>4238552.8</c:v>
                </c:pt>
                <c:pt idx="198">
                  <c:v>4238552.8</c:v>
                </c:pt>
                <c:pt idx="199">
                  <c:v>4238552.8</c:v>
                </c:pt>
                <c:pt idx="200">
                  <c:v>4238552.8</c:v>
                </c:pt>
                <c:pt idx="201">
                  <c:v>4358538.8</c:v>
                </c:pt>
                <c:pt idx="202">
                  <c:v>4358538.8</c:v>
                </c:pt>
                <c:pt idx="203">
                  <c:v>4358538.8</c:v>
                </c:pt>
                <c:pt idx="204">
                  <c:v>4358538.8</c:v>
                </c:pt>
                <c:pt idx="205">
                  <c:v>4358538.8</c:v>
                </c:pt>
                <c:pt idx="206">
                  <c:v>4358538.8</c:v>
                </c:pt>
                <c:pt idx="207">
                  <c:v>4358538.8</c:v>
                </c:pt>
                <c:pt idx="208">
                  <c:v>4358538.8</c:v>
                </c:pt>
                <c:pt idx="209">
                  <c:v>4358538.8</c:v>
                </c:pt>
                <c:pt idx="210">
                  <c:v>4358538.8</c:v>
                </c:pt>
                <c:pt idx="211">
                  <c:v>4358538.8</c:v>
                </c:pt>
                <c:pt idx="212">
                  <c:v>4358538.8</c:v>
                </c:pt>
                <c:pt idx="213">
                  <c:v>4358538.8</c:v>
                </c:pt>
                <c:pt idx="214">
                  <c:v>4358538.8</c:v>
                </c:pt>
                <c:pt idx="215">
                  <c:v>4358538.8</c:v>
                </c:pt>
                <c:pt idx="216">
                  <c:v>4358538.8</c:v>
                </c:pt>
                <c:pt idx="217">
                  <c:v>4358538.8</c:v>
                </c:pt>
                <c:pt idx="218">
                  <c:v>4358538.8</c:v>
                </c:pt>
                <c:pt idx="219">
                  <c:v>4358538.8</c:v>
                </c:pt>
                <c:pt idx="220">
                  <c:v>4358538.8</c:v>
                </c:pt>
                <c:pt idx="221">
                  <c:v>4358538.8</c:v>
                </c:pt>
                <c:pt idx="222">
                  <c:v>4358538.8</c:v>
                </c:pt>
                <c:pt idx="223">
                  <c:v>4358538.8</c:v>
                </c:pt>
                <c:pt idx="224">
                  <c:v>4358538.8</c:v>
                </c:pt>
                <c:pt idx="225">
                  <c:v>4358538.8</c:v>
                </c:pt>
                <c:pt idx="226">
                  <c:v>4358538.8</c:v>
                </c:pt>
                <c:pt idx="227">
                  <c:v>4358538.8</c:v>
                </c:pt>
                <c:pt idx="228">
                  <c:v>4358538.8</c:v>
                </c:pt>
                <c:pt idx="229">
                  <c:v>4358538.8</c:v>
                </c:pt>
                <c:pt idx="230">
                  <c:v>4358538.8</c:v>
                </c:pt>
                <c:pt idx="231">
                  <c:v>4358538.8</c:v>
                </c:pt>
                <c:pt idx="232">
                  <c:v>4358538.8</c:v>
                </c:pt>
                <c:pt idx="233">
                  <c:v>4358538.8</c:v>
                </c:pt>
                <c:pt idx="234">
                  <c:v>4358538.8</c:v>
                </c:pt>
                <c:pt idx="235">
                  <c:v>4358538.8</c:v>
                </c:pt>
                <c:pt idx="236">
                  <c:v>4358538.8</c:v>
                </c:pt>
                <c:pt idx="237">
                  <c:v>4358538.8</c:v>
                </c:pt>
                <c:pt idx="238">
                  <c:v>4358538.8</c:v>
                </c:pt>
                <c:pt idx="239">
                  <c:v>4358538.8</c:v>
                </c:pt>
                <c:pt idx="240">
                  <c:v>4358538.8</c:v>
                </c:pt>
                <c:pt idx="241">
                  <c:v>4358538.8</c:v>
                </c:pt>
                <c:pt idx="242">
                  <c:v>4358538.8</c:v>
                </c:pt>
                <c:pt idx="243">
                  <c:v>4358538.8</c:v>
                </c:pt>
                <c:pt idx="244">
                  <c:v>4358538.8</c:v>
                </c:pt>
                <c:pt idx="245">
                  <c:v>4358538.8</c:v>
                </c:pt>
                <c:pt idx="246">
                  <c:v>4358538.8</c:v>
                </c:pt>
                <c:pt idx="247">
                  <c:v>4358538.8</c:v>
                </c:pt>
                <c:pt idx="248">
                  <c:v>4358538.8</c:v>
                </c:pt>
                <c:pt idx="249">
                  <c:v>4358538.8</c:v>
                </c:pt>
                <c:pt idx="250">
                  <c:v>4358538.8</c:v>
                </c:pt>
                <c:pt idx="251">
                  <c:v>4358538.8</c:v>
                </c:pt>
                <c:pt idx="252">
                  <c:v>4358538.8</c:v>
                </c:pt>
                <c:pt idx="253">
                  <c:v>4358538.8</c:v>
                </c:pt>
                <c:pt idx="254">
                  <c:v>4358538.8</c:v>
                </c:pt>
                <c:pt idx="255">
                  <c:v>4358538.8</c:v>
                </c:pt>
                <c:pt idx="256">
                  <c:v>4492475.2</c:v>
                </c:pt>
                <c:pt idx="257">
                  <c:v>4492475.2</c:v>
                </c:pt>
                <c:pt idx="258">
                  <c:v>4492475.2</c:v>
                </c:pt>
                <c:pt idx="259">
                  <c:v>4492475.2</c:v>
                </c:pt>
                <c:pt idx="260">
                  <c:v>4492475.2</c:v>
                </c:pt>
                <c:pt idx="261">
                  <c:v>4492475.2</c:v>
                </c:pt>
                <c:pt idx="262">
                  <c:v>4492475.2</c:v>
                </c:pt>
                <c:pt idx="263">
                  <c:v>4492475.2</c:v>
                </c:pt>
                <c:pt idx="264">
                  <c:v>4492475.2</c:v>
                </c:pt>
                <c:pt idx="265">
                  <c:v>4492475.2</c:v>
                </c:pt>
                <c:pt idx="266">
                  <c:v>4492475.2</c:v>
                </c:pt>
                <c:pt idx="267">
                  <c:v>4492475.2</c:v>
                </c:pt>
                <c:pt idx="268">
                  <c:v>4492475.2</c:v>
                </c:pt>
                <c:pt idx="269">
                  <c:v>4492475.2</c:v>
                </c:pt>
                <c:pt idx="270">
                  <c:v>4492475.2</c:v>
                </c:pt>
                <c:pt idx="271">
                  <c:v>4492475.2</c:v>
                </c:pt>
                <c:pt idx="272">
                  <c:v>4492475.2</c:v>
                </c:pt>
                <c:pt idx="273">
                  <c:v>4492475.2</c:v>
                </c:pt>
                <c:pt idx="274">
                  <c:v>4492475.2</c:v>
                </c:pt>
                <c:pt idx="275">
                  <c:v>4492475.2</c:v>
                </c:pt>
                <c:pt idx="276">
                  <c:v>4492475.2</c:v>
                </c:pt>
                <c:pt idx="277">
                  <c:v>4492475.2</c:v>
                </c:pt>
                <c:pt idx="278">
                  <c:v>4492475.2</c:v>
                </c:pt>
                <c:pt idx="279">
                  <c:v>4492475.2</c:v>
                </c:pt>
                <c:pt idx="280">
                  <c:v>4492475.2</c:v>
                </c:pt>
                <c:pt idx="281">
                  <c:v>4492475.2</c:v>
                </c:pt>
                <c:pt idx="282">
                  <c:v>4492475.2</c:v>
                </c:pt>
                <c:pt idx="283">
                  <c:v>4492475.2</c:v>
                </c:pt>
                <c:pt idx="284">
                  <c:v>4492475.2</c:v>
                </c:pt>
                <c:pt idx="285">
                  <c:v>4373678.2</c:v>
                </c:pt>
                <c:pt idx="286">
                  <c:v>4373678.2</c:v>
                </c:pt>
                <c:pt idx="287">
                  <c:v>4373678.2</c:v>
                </c:pt>
                <c:pt idx="288">
                  <c:v>4373678.2</c:v>
                </c:pt>
                <c:pt idx="289">
                  <c:v>4373678.2</c:v>
                </c:pt>
                <c:pt idx="290">
                  <c:v>4373678.2</c:v>
                </c:pt>
                <c:pt idx="291">
                  <c:v>4373678.2</c:v>
                </c:pt>
                <c:pt idx="292">
                  <c:v>4373678.2</c:v>
                </c:pt>
                <c:pt idx="293">
                  <c:v>4373678.2</c:v>
                </c:pt>
                <c:pt idx="294">
                  <c:v>4373678.2</c:v>
                </c:pt>
                <c:pt idx="295">
                  <c:v>4373678.2</c:v>
                </c:pt>
                <c:pt idx="296">
                  <c:v>4373678.2</c:v>
                </c:pt>
                <c:pt idx="297">
                  <c:v>4373678.2</c:v>
                </c:pt>
                <c:pt idx="298">
                  <c:v>4373678.2</c:v>
                </c:pt>
                <c:pt idx="299">
                  <c:v>4373678.2</c:v>
                </c:pt>
                <c:pt idx="300">
                  <c:v>4373678.2</c:v>
                </c:pt>
                <c:pt idx="301">
                  <c:v>4373678.2</c:v>
                </c:pt>
                <c:pt idx="302">
                  <c:v>4373678.2</c:v>
                </c:pt>
                <c:pt idx="303">
                  <c:v>4373678.2</c:v>
                </c:pt>
                <c:pt idx="304">
                  <c:v>4373678.2</c:v>
                </c:pt>
                <c:pt idx="305">
                  <c:v>4373678.2</c:v>
                </c:pt>
                <c:pt idx="306">
                  <c:v>4373678.2</c:v>
                </c:pt>
                <c:pt idx="307">
                  <c:v>4373678.2</c:v>
                </c:pt>
                <c:pt idx="308">
                  <c:v>4373678.2</c:v>
                </c:pt>
                <c:pt idx="309">
                  <c:v>4373678.2</c:v>
                </c:pt>
                <c:pt idx="310">
                  <c:v>4373678.2</c:v>
                </c:pt>
                <c:pt idx="311">
                  <c:v>4373678.2</c:v>
                </c:pt>
                <c:pt idx="312">
                  <c:v>4477555.2</c:v>
                </c:pt>
                <c:pt idx="313">
                  <c:v>4477555.2</c:v>
                </c:pt>
                <c:pt idx="314">
                  <c:v>4477555.2</c:v>
                </c:pt>
                <c:pt idx="315">
                  <c:v>4477555.2</c:v>
                </c:pt>
                <c:pt idx="316">
                  <c:v>4477555.2</c:v>
                </c:pt>
                <c:pt idx="317">
                  <c:v>4477555.2</c:v>
                </c:pt>
                <c:pt idx="318">
                  <c:v>4477555.2</c:v>
                </c:pt>
                <c:pt idx="319">
                  <c:v>4477555.2</c:v>
                </c:pt>
                <c:pt idx="320">
                  <c:v>4477555.2</c:v>
                </c:pt>
                <c:pt idx="321">
                  <c:v>4477555.2</c:v>
                </c:pt>
                <c:pt idx="322">
                  <c:v>4477555.2</c:v>
                </c:pt>
                <c:pt idx="323">
                  <c:v>4477555.2</c:v>
                </c:pt>
                <c:pt idx="324">
                  <c:v>4477555.2</c:v>
                </c:pt>
                <c:pt idx="325">
                  <c:v>4477555.2</c:v>
                </c:pt>
                <c:pt idx="326">
                  <c:v>4477555.2</c:v>
                </c:pt>
                <c:pt idx="327">
                  <c:v>4477555.2</c:v>
                </c:pt>
                <c:pt idx="328">
                  <c:v>4477555.2</c:v>
                </c:pt>
                <c:pt idx="329">
                  <c:v>4477555.2</c:v>
                </c:pt>
                <c:pt idx="330">
                  <c:v>4477555.2</c:v>
                </c:pt>
                <c:pt idx="331">
                  <c:v>4477555.2</c:v>
                </c:pt>
                <c:pt idx="332">
                  <c:v>4477555.2</c:v>
                </c:pt>
                <c:pt idx="333">
                  <c:v>4477555.2</c:v>
                </c:pt>
                <c:pt idx="334">
                  <c:v>4477555.2</c:v>
                </c:pt>
                <c:pt idx="335">
                  <c:v>4477555.2</c:v>
                </c:pt>
                <c:pt idx="336">
                  <c:v>4477555.2</c:v>
                </c:pt>
                <c:pt idx="337">
                  <c:v>4477555.2</c:v>
                </c:pt>
                <c:pt idx="338">
                  <c:v>4477555.2</c:v>
                </c:pt>
                <c:pt idx="339">
                  <c:v>4538205.2</c:v>
                </c:pt>
                <c:pt idx="340">
                  <c:v>4538205.2</c:v>
                </c:pt>
                <c:pt idx="341">
                  <c:v>4538205.2</c:v>
                </c:pt>
                <c:pt idx="342">
                  <c:v>4538205.2</c:v>
                </c:pt>
                <c:pt idx="343">
                  <c:v>4538205.2</c:v>
                </c:pt>
                <c:pt idx="344">
                  <c:v>4538205.2</c:v>
                </c:pt>
                <c:pt idx="345">
                  <c:v>4538205.2</c:v>
                </c:pt>
                <c:pt idx="346">
                  <c:v>4538205.2</c:v>
                </c:pt>
                <c:pt idx="347">
                  <c:v>4538205.2</c:v>
                </c:pt>
                <c:pt idx="348">
                  <c:v>4538205.2</c:v>
                </c:pt>
                <c:pt idx="349">
                  <c:v>4538205.2</c:v>
                </c:pt>
                <c:pt idx="350">
                  <c:v>4538205.2</c:v>
                </c:pt>
                <c:pt idx="351">
                  <c:v>4538205.2</c:v>
                </c:pt>
                <c:pt idx="352">
                  <c:v>4538205.2</c:v>
                </c:pt>
                <c:pt idx="353">
                  <c:v>4538205.2</c:v>
                </c:pt>
                <c:pt idx="354">
                  <c:v>4538205.2</c:v>
                </c:pt>
                <c:pt idx="355">
                  <c:v>4538205.2</c:v>
                </c:pt>
                <c:pt idx="356">
                  <c:v>4538205.2</c:v>
                </c:pt>
                <c:pt idx="357">
                  <c:v>4538205.2</c:v>
                </c:pt>
                <c:pt idx="358">
                  <c:v>4538205.2</c:v>
                </c:pt>
                <c:pt idx="359">
                  <c:v>4538205.2</c:v>
                </c:pt>
                <c:pt idx="360">
                  <c:v>4538205.2</c:v>
                </c:pt>
                <c:pt idx="361">
                  <c:v>4538205.2</c:v>
                </c:pt>
                <c:pt idx="362">
                  <c:v>4538205.2</c:v>
                </c:pt>
                <c:pt idx="363">
                  <c:v>4538205.2</c:v>
                </c:pt>
                <c:pt idx="364">
                  <c:v>4538205.2</c:v>
                </c:pt>
                <c:pt idx="365">
                  <c:v>4538205.2</c:v>
                </c:pt>
                <c:pt idx="366">
                  <c:v>4538205.2</c:v>
                </c:pt>
                <c:pt idx="367">
                  <c:v>4538205.2</c:v>
                </c:pt>
                <c:pt idx="368">
                  <c:v>4538205.2</c:v>
                </c:pt>
                <c:pt idx="369">
                  <c:v>4669956.2</c:v>
                </c:pt>
                <c:pt idx="370">
                  <c:v>4669956.2</c:v>
                </c:pt>
                <c:pt idx="371">
                  <c:v>4669956.2</c:v>
                </c:pt>
                <c:pt idx="372">
                  <c:v>4669956.2</c:v>
                </c:pt>
                <c:pt idx="373">
                  <c:v>4669956.2</c:v>
                </c:pt>
                <c:pt idx="374">
                  <c:v>4669956.2</c:v>
                </c:pt>
                <c:pt idx="375">
                  <c:v>4669956.2</c:v>
                </c:pt>
                <c:pt idx="376">
                  <c:v>4669956.2</c:v>
                </c:pt>
                <c:pt idx="377">
                  <c:v>4669956.2</c:v>
                </c:pt>
                <c:pt idx="378">
                  <c:v>4669956.2</c:v>
                </c:pt>
                <c:pt idx="379">
                  <c:v>4669956.2</c:v>
                </c:pt>
                <c:pt idx="380">
                  <c:v>4669956.2</c:v>
                </c:pt>
                <c:pt idx="381">
                  <c:v>4669956.2</c:v>
                </c:pt>
                <c:pt idx="382">
                  <c:v>4669956.2</c:v>
                </c:pt>
                <c:pt idx="383">
                  <c:v>4669956.2</c:v>
                </c:pt>
                <c:pt idx="384">
                  <c:v>4669956.2</c:v>
                </c:pt>
                <c:pt idx="385">
                  <c:v>4669956.2</c:v>
                </c:pt>
                <c:pt idx="386">
                  <c:v>4669956.2</c:v>
                </c:pt>
                <c:pt idx="387">
                  <c:v>4669956.2</c:v>
                </c:pt>
                <c:pt idx="388">
                  <c:v>4669956.2</c:v>
                </c:pt>
                <c:pt idx="389">
                  <c:v>4669956.2</c:v>
                </c:pt>
                <c:pt idx="390">
                  <c:v>4669956.2</c:v>
                </c:pt>
                <c:pt idx="391">
                  <c:v>4669956.2</c:v>
                </c:pt>
                <c:pt idx="392">
                  <c:v>4669956.2</c:v>
                </c:pt>
                <c:pt idx="393">
                  <c:v>4669956.2</c:v>
                </c:pt>
                <c:pt idx="394">
                  <c:v>4669956.2</c:v>
                </c:pt>
                <c:pt idx="395">
                  <c:v>4669956.2</c:v>
                </c:pt>
                <c:pt idx="396">
                  <c:v>4669956.2</c:v>
                </c:pt>
                <c:pt idx="397">
                  <c:v>4669956.2</c:v>
                </c:pt>
                <c:pt idx="398">
                  <c:v>4669956.2</c:v>
                </c:pt>
                <c:pt idx="399">
                  <c:v>4669956.2</c:v>
                </c:pt>
                <c:pt idx="400">
                  <c:v>4669956.2</c:v>
                </c:pt>
                <c:pt idx="401">
                  <c:v>4669956.2</c:v>
                </c:pt>
                <c:pt idx="402">
                  <c:v>4669956.2</c:v>
                </c:pt>
                <c:pt idx="403">
                  <c:v>4669956.2</c:v>
                </c:pt>
                <c:pt idx="404">
                  <c:v>4669956.2</c:v>
                </c:pt>
                <c:pt idx="405">
                  <c:v>4669956.2</c:v>
                </c:pt>
                <c:pt idx="406">
                  <c:v>4669956.2</c:v>
                </c:pt>
                <c:pt idx="407">
                  <c:v>4669956.2</c:v>
                </c:pt>
                <c:pt idx="408">
                  <c:v>4669956.2</c:v>
                </c:pt>
                <c:pt idx="409">
                  <c:v>4669956.2</c:v>
                </c:pt>
                <c:pt idx="410">
                  <c:v>4782732.7</c:v>
                </c:pt>
                <c:pt idx="411">
                  <c:v>4782732.7</c:v>
                </c:pt>
                <c:pt idx="412">
                  <c:v>4782732.7</c:v>
                </c:pt>
                <c:pt idx="413">
                  <c:v>4782732.7</c:v>
                </c:pt>
                <c:pt idx="414">
                  <c:v>4782732.7</c:v>
                </c:pt>
                <c:pt idx="415">
                  <c:v>4782732.7</c:v>
                </c:pt>
                <c:pt idx="416">
                  <c:v>4782732.7</c:v>
                </c:pt>
                <c:pt idx="417">
                  <c:v>4782732.7</c:v>
                </c:pt>
                <c:pt idx="418">
                  <c:v>4782732.7</c:v>
                </c:pt>
                <c:pt idx="419">
                  <c:v>4782732.7</c:v>
                </c:pt>
                <c:pt idx="420">
                  <c:v>4782732.7</c:v>
                </c:pt>
                <c:pt idx="421">
                  <c:v>4782732.7</c:v>
                </c:pt>
                <c:pt idx="422">
                  <c:v>4782732.7</c:v>
                </c:pt>
                <c:pt idx="423">
                  <c:v>4782732.7</c:v>
                </c:pt>
                <c:pt idx="424">
                  <c:v>4782732.7</c:v>
                </c:pt>
                <c:pt idx="425">
                  <c:v>4782732.7</c:v>
                </c:pt>
                <c:pt idx="426">
                  <c:v>4782732.7</c:v>
                </c:pt>
                <c:pt idx="427">
                  <c:v>4782732.7</c:v>
                </c:pt>
                <c:pt idx="428">
                  <c:v>4782732.7</c:v>
                </c:pt>
                <c:pt idx="429">
                  <c:v>4782732.7</c:v>
                </c:pt>
                <c:pt idx="430">
                  <c:v>4782732.7</c:v>
                </c:pt>
                <c:pt idx="431">
                  <c:v>4782732.7</c:v>
                </c:pt>
                <c:pt idx="432">
                  <c:v>4782732.7</c:v>
                </c:pt>
                <c:pt idx="433">
                  <c:v>4782732.7</c:v>
                </c:pt>
                <c:pt idx="434">
                  <c:v>4782732.7</c:v>
                </c:pt>
                <c:pt idx="435">
                  <c:v>4782732.7</c:v>
                </c:pt>
                <c:pt idx="436">
                  <c:v>4782732.7</c:v>
                </c:pt>
                <c:pt idx="437">
                  <c:v>4782732.7</c:v>
                </c:pt>
                <c:pt idx="438">
                  <c:v>4782732.7</c:v>
                </c:pt>
                <c:pt idx="439">
                  <c:v>4782732.7</c:v>
                </c:pt>
                <c:pt idx="440">
                  <c:v>4782732.7</c:v>
                </c:pt>
                <c:pt idx="441">
                  <c:v>4782732.7</c:v>
                </c:pt>
                <c:pt idx="442">
                  <c:v>4782732.7</c:v>
                </c:pt>
                <c:pt idx="443">
                  <c:v>4782732.7</c:v>
                </c:pt>
                <c:pt idx="444">
                  <c:v>4782732.7</c:v>
                </c:pt>
                <c:pt idx="445">
                  <c:v>4782732.7</c:v>
                </c:pt>
                <c:pt idx="446">
                  <c:v>4782732.7</c:v>
                </c:pt>
                <c:pt idx="447">
                  <c:v>4782732.7</c:v>
                </c:pt>
                <c:pt idx="448">
                  <c:v>4782732.7</c:v>
                </c:pt>
                <c:pt idx="449">
                  <c:v>4782732.7</c:v>
                </c:pt>
                <c:pt idx="450">
                  <c:v>4782732.7</c:v>
                </c:pt>
                <c:pt idx="451">
                  <c:v>4782732.7</c:v>
                </c:pt>
                <c:pt idx="452">
                  <c:v>4782732.7</c:v>
                </c:pt>
                <c:pt idx="453">
                  <c:v>4864732.7</c:v>
                </c:pt>
                <c:pt idx="454">
                  <c:v>4864732.7</c:v>
                </c:pt>
                <c:pt idx="455">
                  <c:v>4864732.7</c:v>
                </c:pt>
                <c:pt idx="456">
                  <c:v>4864732.7</c:v>
                </c:pt>
                <c:pt idx="457">
                  <c:v>4864732.7</c:v>
                </c:pt>
                <c:pt idx="458">
                  <c:v>4864732.7</c:v>
                </c:pt>
                <c:pt idx="459">
                  <c:v>4864732.7</c:v>
                </c:pt>
                <c:pt idx="460">
                  <c:v>4864732.7</c:v>
                </c:pt>
                <c:pt idx="461">
                  <c:v>4864732.7</c:v>
                </c:pt>
                <c:pt idx="462">
                  <c:v>4864732.7</c:v>
                </c:pt>
                <c:pt idx="463">
                  <c:v>4864732.7</c:v>
                </c:pt>
                <c:pt idx="464">
                  <c:v>4864732.7</c:v>
                </c:pt>
                <c:pt idx="465">
                  <c:v>4864732.7</c:v>
                </c:pt>
                <c:pt idx="466">
                  <c:v>4864732.7</c:v>
                </c:pt>
                <c:pt idx="467">
                  <c:v>4864732.7</c:v>
                </c:pt>
                <c:pt idx="468">
                  <c:v>4864732.7</c:v>
                </c:pt>
                <c:pt idx="469">
                  <c:v>4864732.7</c:v>
                </c:pt>
                <c:pt idx="470">
                  <c:v>4864732.7</c:v>
                </c:pt>
                <c:pt idx="471">
                  <c:v>4864732.7</c:v>
                </c:pt>
                <c:pt idx="472">
                  <c:v>4864732.7</c:v>
                </c:pt>
                <c:pt idx="473">
                  <c:v>4864732.7</c:v>
                </c:pt>
                <c:pt idx="474">
                  <c:v>4864732.7</c:v>
                </c:pt>
                <c:pt idx="475">
                  <c:v>4864732.7</c:v>
                </c:pt>
                <c:pt idx="476">
                  <c:v>4864732.7</c:v>
                </c:pt>
                <c:pt idx="477">
                  <c:v>4864732.7</c:v>
                </c:pt>
                <c:pt idx="478">
                  <c:v>4864732.7</c:v>
                </c:pt>
                <c:pt idx="479">
                  <c:v>4864732.7</c:v>
                </c:pt>
                <c:pt idx="480">
                  <c:v>4864732.7</c:v>
                </c:pt>
                <c:pt idx="481">
                  <c:v>4979676.9000000004</c:v>
                </c:pt>
                <c:pt idx="482">
                  <c:v>4979676.9000000004</c:v>
                </c:pt>
                <c:pt idx="483">
                  <c:v>4979676.9000000004</c:v>
                </c:pt>
                <c:pt idx="484">
                  <c:v>4979676.9000000004</c:v>
                </c:pt>
                <c:pt idx="485">
                  <c:v>4979676.9000000004</c:v>
                </c:pt>
                <c:pt idx="486">
                  <c:v>4979676.9000000004</c:v>
                </c:pt>
                <c:pt idx="487">
                  <c:v>4979676.9000000004</c:v>
                </c:pt>
                <c:pt idx="488">
                  <c:v>4979676.9000000004</c:v>
                </c:pt>
                <c:pt idx="489">
                  <c:v>4979676.9000000004</c:v>
                </c:pt>
                <c:pt idx="490">
                  <c:v>4979676.9000000004</c:v>
                </c:pt>
                <c:pt idx="491">
                  <c:v>4979676.9000000004</c:v>
                </c:pt>
                <c:pt idx="492">
                  <c:v>4979676.9000000004</c:v>
                </c:pt>
                <c:pt idx="493">
                  <c:v>4979676.9000000004</c:v>
                </c:pt>
                <c:pt idx="494">
                  <c:v>4979676.9000000004</c:v>
                </c:pt>
                <c:pt idx="495">
                  <c:v>4979676.9000000004</c:v>
                </c:pt>
                <c:pt idx="496">
                  <c:v>4979676.9000000004</c:v>
                </c:pt>
                <c:pt idx="497">
                  <c:v>4979676.9000000004</c:v>
                </c:pt>
                <c:pt idx="498">
                  <c:v>4979676.9000000004</c:v>
                </c:pt>
                <c:pt idx="499">
                  <c:v>4979676.9000000004</c:v>
                </c:pt>
                <c:pt idx="500">
                  <c:v>4979676.9000000004</c:v>
                </c:pt>
                <c:pt idx="501">
                  <c:v>4979676.9000000004</c:v>
                </c:pt>
                <c:pt idx="502">
                  <c:v>4979676.9000000004</c:v>
                </c:pt>
                <c:pt idx="503">
                  <c:v>4979676.9000000004</c:v>
                </c:pt>
                <c:pt idx="504">
                  <c:v>4979676.9000000004</c:v>
                </c:pt>
                <c:pt idx="505">
                  <c:v>4979676.9000000004</c:v>
                </c:pt>
                <c:pt idx="506">
                  <c:v>4979676.9000000004</c:v>
                </c:pt>
                <c:pt idx="507">
                  <c:v>5092844.9000000004</c:v>
                </c:pt>
                <c:pt idx="508">
                  <c:v>5092844.9000000004</c:v>
                </c:pt>
                <c:pt idx="509">
                  <c:v>5092844.9000000004</c:v>
                </c:pt>
                <c:pt idx="510">
                  <c:v>5092844.9000000004</c:v>
                </c:pt>
                <c:pt idx="511">
                  <c:v>5092844.9000000004</c:v>
                </c:pt>
                <c:pt idx="512">
                  <c:v>5092844.9000000004</c:v>
                </c:pt>
                <c:pt idx="513">
                  <c:v>5092844.9000000004</c:v>
                </c:pt>
                <c:pt idx="514">
                  <c:v>5092844.9000000004</c:v>
                </c:pt>
                <c:pt idx="515">
                  <c:v>5092844.9000000004</c:v>
                </c:pt>
                <c:pt idx="516">
                  <c:v>5092844.9000000004</c:v>
                </c:pt>
                <c:pt idx="517">
                  <c:v>5092844.9000000004</c:v>
                </c:pt>
                <c:pt idx="518">
                  <c:v>5092844.9000000004</c:v>
                </c:pt>
                <c:pt idx="519">
                  <c:v>5092844.9000000004</c:v>
                </c:pt>
                <c:pt idx="520">
                  <c:v>5092844.9000000004</c:v>
                </c:pt>
                <c:pt idx="521">
                  <c:v>5092844.9000000004</c:v>
                </c:pt>
                <c:pt idx="522">
                  <c:v>5092844.9000000004</c:v>
                </c:pt>
                <c:pt idx="523">
                  <c:v>5092844.9000000004</c:v>
                </c:pt>
                <c:pt idx="524">
                  <c:v>5092844.9000000004</c:v>
                </c:pt>
                <c:pt idx="525">
                  <c:v>5092844.9000000004</c:v>
                </c:pt>
                <c:pt idx="526">
                  <c:v>5092844.9000000004</c:v>
                </c:pt>
                <c:pt idx="527">
                  <c:v>5092844.9000000004</c:v>
                </c:pt>
                <c:pt idx="528">
                  <c:v>5092844.9000000004</c:v>
                </c:pt>
                <c:pt idx="529">
                  <c:v>5092844.9000000004</c:v>
                </c:pt>
                <c:pt idx="530">
                  <c:v>5092844.9000000004</c:v>
                </c:pt>
                <c:pt idx="531">
                  <c:v>5092844.9000000004</c:v>
                </c:pt>
                <c:pt idx="532">
                  <c:v>5092844.9000000004</c:v>
                </c:pt>
                <c:pt idx="533">
                  <c:v>5092844.9000000004</c:v>
                </c:pt>
                <c:pt idx="534">
                  <c:v>5092844.9000000004</c:v>
                </c:pt>
                <c:pt idx="535">
                  <c:v>5092844.9000000004</c:v>
                </c:pt>
                <c:pt idx="536">
                  <c:v>5133089.2170000002</c:v>
                </c:pt>
                <c:pt idx="537">
                  <c:v>5133089.2170000002</c:v>
                </c:pt>
                <c:pt idx="538">
                  <c:v>5133089.2170000002</c:v>
                </c:pt>
                <c:pt idx="539">
                  <c:v>5133089.2170000002</c:v>
                </c:pt>
                <c:pt idx="540">
                  <c:v>5133089.2170000002</c:v>
                </c:pt>
                <c:pt idx="541">
                  <c:v>5133089.2170000002</c:v>
                </c:pt>
                <c:pt idx="542">
                  <c:v>5133089.2170000002</c:v>
                </c:pt>
                <c:pt idx="543">
                  <c:v>5133089.2170000002</c:v>
                </c:pt>
                <c:pt idx="544">
                  <c:v>5133089.2170000002</c:v>
                </c:pt>
                <c:pt idx="545">
                  <c:v>5133089.2170000002</c:v>
                </c:pt>
                <c:pt idx="546">
                  <c:v>5133089.2170000002</c:v>
                </c:pt>
                <c:pt idx="547">
                  <c:v>5133089.2170000002</c:v>
                </c:pt>
                <c:pt idx="548">
                  <c:v>5133089.2170000002</c:v>
                </c:pt>
                <c:pt idx="549">
                  <c:v>5133089.2170000002</c:v>
                </c:pt>
                <c:pt idx="550">
                  <c:v>5133089.2170000002</c:v>
                </c:pt>
                <c:pt idx="551">
                  <c:v>5133089.2170000002</c:v>
                </c:pt>
                <c:pt idx="552">
                  <c:v>5133089.2170000002</c:v>
                </c:pt>
                <c:pt idx="553">
                  <c:v>5133089.2170000002</c:v>
                </c:pt>
                <c:pt idx="554">
                  <c:v>5133089.2170000002</c:v>
                </c:pt>
                <c:pt idx="555">
                  <c:v>5133089.2170000002</c:v>
                </c:pt>
                <c:pt idx="556">
                  <c:v>5133089.2170000002</c:v>
                </c:pt>
                <c:pt idx="557">
                  <c:v>5133089.2170000002</c:v>
                </c:pt>
                <c:pt idx="558">
                  <c:v>5133089.2170000002</c:v>
                </c:pt>
                <c:pt idx="559">
                  <c:v>5133089.2170000002</c:v>
                </c:pt>
                <c:pt idx="560">
                  <c:v>5133089.2170000002</c:v>
                </c:pt>
                <c:pt idx="561">
                  <c:v>5133089.2170000002</c:v>
                </c:pt>
                <c:pt idx="562">
                  <c:v>5133089.2170000002</c:v>
                </c:pt>
                <c:pt idx="563">
                  <c:v>5133089.2170000002</c:v>
                </c:pt>
                <c:pt idx="564">
                  <c:v>5136534.2170000002</c:v>
                </c:pt>
                <c:pt idx="565">
                  <c:v>5136534.2170000002</c:v>
                </c:pt>
                <c:pt idx="566">
                  <c:v>5136534.2170000002</c:v>
                </c:pt>
                <c:pt idx="567">
                  <c:v>5136534.2170000002</c:v>
                </c:pt>
                <c:pt idx="568">
                  <c:v>5136534.2170000002</c:v>
                </c:pt>
                <c:pt idx="569">
                  <c:v>5136534.2170000002</c:v>
                </c:pt>
                <c:pt idx="570">
                  <c:v>5136534.2170000002</c:v>
                </c:pt>
                <c:pt idx="571">
                  <c:v>5136534.2170000002</c:v>
                </c:pt>
                <c:pt idx="572">
                  <c:v>5136534.2170000002</c:v>
                </c:pt>
                <c:pt idx="573">
                  <c:v>5136534.2170000002</c:v>
                </c:pt>
                <c:pt idx="574">
                  <c:v>5136534.2170000002</c:v>
                </c:pt>
                <c:pt idx="575">
                  <c:v>5136534.2170000002</c:v>
                </c:pt>
                <c:pt idx="576">
                  <c:v>5136534.2170000002</c:v>
                </c:pt>
                <c:pt idx="577">
                  <c:v>5136534.2170000002</c:v>
                </c:pt>
                <c:pt idx="578">
                  <c:v>5136534.2170000002</c:v>
                </c:pt>
                <c:pt idx="579">
                  <c:v>5136534.2170000002</c:v>
                </c:pt>
                <c:pt idx="580">
                  <c:v>5136534.2170000002</c:v>
                </c:pt>
                <c:pt idx="581">
                  <c:v>5136534.2170000002</c:v>
                </c:pt>
                <c:pt idx="582">
                  <c:v>5136534.2170000002</c:v>
                </c:pt>
                <c:pt idx="583">
                  <c:v>5136534.2170000002</c:v>
                </c:pt>
                <c:pt idx="584">
                  <c:v>5136534.2170000002</c:v>
                </c:pt>
                <c:pt idx="585">
                  <c:v>5136534.2170000002</c:v>
                </c:pt>
                <c:pt idx="586">
                  <c:v>5136534.2170000002</c:v>
                </c:pt>
                <c:pt idx="587">
                  <c:v>5136534.2170000002</c:v>
                </c:pt>
                <c:pt idx="588">
                  <c:v>5136534.2170000002</c:v>
                </c:pt>
                <c:pt idx="589">
                  <c:v>5136534.2170000002</c:v>
                </c:pt>
                <c:pt idx="590">
                  <c:v>5136534.2170000002</c:v>
                </c:pt>
                <c:pt idx="591">
                  <c:v>5136534.2170000002</c:v>
                </c:pt>
                <c:pt idx="592">
                  <c:v>5149584.2170000002</c:v>
                </c:pt>
                <c:pt idx="593">
                  <c:v>5149584.2170000002</c:v>
                </c:pt>
                <c:pt idx="594">
                  <c:v>5149584.2170000002</c:v>
                </c:pt>
                <c:pt idx="595">
                  <c:v>5149584.2170000002</c:v>
                </c:pt>
                <c:pt idx="596">
                  <c:v>5149584.2170000002</c:v>
                </c:pt>
                <c:pt idx="597">
                  <c:v>5149584.2170000002</c:v>
                </c:pt>
                <c:pt idx="598">
                  <c:v>5149584.2170000002</c:v>
                </c:pt>
                <c:pt idx="599">
                  <c:v>5149584.2170000002</c:v>
                </c:pt>
                <c:pt idx="600">
                  <c:v>5149584.2170000002</c:v>
                </c:pt>
                <c:pt idx="601">
                  <c:v>5149584.2170000002</c:v>
                </c:pt>
                <c:pt idx="602">
                  <c:v>5149584.2170000002</c:v>
                </c:pt>
                <c:pt idx="603">
                  <c:v>5149584.2170000002</c:v>
                </c:pt>
                <c:pt idx="604">
                  <c:v>5149584.2170000002</c:v>
                </c:pt>
                <c:pt idx="605">
                  <c:v>5149584.2170000002</c:v>
                </c:pt>
                <c:pt idx="606">
                  <c:v>5149584.2170000002</c:v>
                </c:pt>
                <c:pt idx="607">
                  <c:v>5149584.2170000002</c:v>
                </c:pt>
                <c:pt idx="608">
                  <c:v>5149584.2170000002</c:v>
                </c:pt>
                <c:pt idx="609">
                  <c:v>5149584.2170000002</c:v>
                </c:pt>
                <c:pt idx="610">
                  <c:v>5149584.2170000002</c:v>
                </c:pt>
                <c:pt idx="611">
                  <c:v>5149584.2170000002</c:v>
                </c:pt>
                <c:pt idx="612">
                  <c:v>5149584.2170000002</c:v>
                </c:pt>
                <c:pt idx="613">
                  <c:v>5149584.2170000002</c:v>
                </c:pt>
                <c:pt idx="614">
                  <c:v>5149584.2170000002</c:v>
                </c:pt>
                <c:pt idx="615">
                  <c:v>5149584.2170000002</c:v>
                </c:pt>
                <c:pt idx="616">
                  <c:v>5149584.2170000002</c:v>
                </c:pt>
                <c:pt idx="617">
                  <c:v>5149584.2170000002</c:v>
                </c:pt>
                <c:pt idx="618">
                  <c:v>5149584.2170000002</c:v>
                </c:pt>
                <c:pt idx="619">
                  <c:v>5149584.2170000002</c:v>
                </c:pt>
                <c:pt idx="620">
                  <c:v>5165635.2170000002</c:v>
                </c:pt>
                <c:pt idx="621">
                  <c:v>5165635.2170000002</c:v>
                </c:pt>
                <c:pt idx="622">
                  <c:v>5165635.2170000002</c:v>
                </c:pt>
                <c:pt idx="623">
                  <c:v>5165635.2170000002</c:v>
                </c:pt>
                <c:pt idx="624">
                  <c:v>5165635.2170000002</c:v>
                </c:pt>
                <c:pt idx="625">
                  <c:v>5165635.2170000002</c:v>
                </c:pt>
                <c:pt idx="626">
                  <c:v>5165635.2170000002</c:v>
                </c:pt>
                <c:pt idx="627">
                  <c:v>5165635.2170000002</c:v>
                </c:pt>
                <c:pt idx="628">
                  <c:v>5165635.2170000002</c:v>
                </c:pt>
                <c:pt idx="629">
                  <c:v>5165635.2170000002</c:v>
                </c:pt>
                <c:pt idx="630">
                  <c:v>5165635.2170000002</c:v>
                </c:pt>
                <c:pt idx="631">
                  <c:v>5165635.2170000002</c:v>
                </c:pt>
                <c:pt idx="632">
                  <c:v>5165635.2170000002</c:v>
                </c:pt>
                <c:pt idx="633">
                  <c:v>5165635.2170000002</c:v>
                </c:pt>
                <c:pt idx="634">
                  <c:v>5165635.2170000002</c:v>
                </c:pt>
                <c:pt idx="635">
                  <c:v>5165635.2170000002</c:v>
                </c:pt>
                <c:pt idx="636">
                  <c:v>5165635.2170000002</c:v>
                </c:pt>
                <c:pt idx="637">
                  <c:v>5165635.2170000002</c:v>
                </c:pt>
                <c:pt idx="638">
                  <c:v>5165635.2170000002</c:v>
                </c:pt>
                <c:pt idx="639">
                  <c:v>5165635.2170000002</c:v>
                </c:pt>
                <c:pt idx="640">
                  <c:v>5165635.2170000002</c:v>
                </c:pt>
                <c:pt idx="641">
                  <c:v>5165635.2170000002</c:v>
                </c:pt>
                <c:pt idx="642">
                  <c:v>5165635.2170000002</c:v>
                </c:pt>
                <c:pt idx="643">
                  <c:v>5165635.2170000002</c:v>
                </c:pt>
                <c:pt idx="644">
                  <c:v>5165635.2170000002</c:v>
                </c:pt>
                <c:pt idx="645">
                  <c:v>5165635.2170000002</c:v>
                </c:pt>
                <c:pt idx="646">
                  <c:v>5165635.2170000002</c:v>
                </c:pt>
                <c:pt idx="647">
                  <c:v>5165635.2170000002</c:v>
                </c:pt>
                <c:pt idx="648">
                  <c:v>5178906.7170000002</c:v>
                </c:pt>
                <c:pt idx="649">
                  <c:v>5178906.7170000002</c:v>
                </c:pt>
                <c:pt idx="650">
                  <c:v>5178906.7170000002</c:v>
                </c:pt>
                <c:pt idx="651">
                  <c:v>5178906.7170000002</c:v>
                </c:pt>
                <c:pt idx="652">
                  <c:v>5178906.7170000002</c:v>
                </c:pt>
                <c:pt idx="653">
                  <c:v>5178906.7170000002</c:v>
                </c:pt>
                <c:pt idx="654">
                  <c:v>5178906.7170000002</c:v>
                </c:pt>
                <c:pt idx="655">
                  <c:v>5178906.7170000002</c:v>
                </c:pt>
                <c:pt idx="656">
                  <c:v>5178906.7170000002</c:v>
                </c:pt>
                <c:pt idx="657">
                  <c:v>5178906.7170000002</c:v>
                </c:pt>
                <c:pt idx="658">
                  <c:v>5178906.7170000002</c:v>
                </c:pt>
                <c:pt idx="659">
                  <c:v>5178906.7170000002</c:v>
                </c:pt>
                <c:pt idx="660">
                  <c:v>5178906.7170000002</c:v>
                </c:pt>
                <c:pt idx="661">
                  <c:v>5178906.7170000002</c:v>
                </c:pt>
                <c:pt idx="662">
                  <c:v>5178906.7170000002</c:v>
                </c:pt>
                <c:pt idx="663">
                  <c:v>5178906.7170000002</c:v>
                </c:pt>
                <c:pt idx="664">
                  <c:v>5178906.7170000002</c:v>
                </c:pt>
                <c:pt idx="665">
                  <c:v>5178906.7170000002</c:v>
                </c:pt>
                <c:pt idx="666">
                  <c:v>5178906.7170000002</c:v>
                </c:pt>
                <c:pt idx="667">
                  <c:v>5178906.7170000002</c:v>
                </c:pt>
                <c:pt idx="668">
                  <c:v>5178906.7170000002</c:v>
                </c:pt>
                <c:pt idx="669">
                  <c:v>5178906.7170000002</c:v>
                </c:pt>
                <c:pt idx="670">
                  <c:v>5178906.7170000002</c:v>
                </c:pt>
                <c:pt idx="671">
                  <c:v>5178906.7170000002</c:v>
                </c:pt>
                <c:pt idx="672">
                  <c:v>5178906.7170000002</c:v>
                </c:pt>
                <c:pt idx="673">
                  <c:v>5178906.7170000002</c:v>
                </c:pt>
                <c:pt idx="674">
                  <c:v>5178906.7170000002</c:v>
                </c:pt>
                <c:pt idx="675">
                  <c:v>5178906.7170000002</c:v>
                </c:pt>
                <c:pt idx="676">
                  <c:v>5214236.7170000002</c:v>
                </c:pt>
                <c:pt idx="677">
                  <c:v>5214236.7170000002</c:v>
                </c:pt>
                <c:pt idx="678">
                  <c:v>5214236.7170000002</c:v>
                </c:pt>
                <c:pt idx="679">
                  <c:v>5214236.7170000002</c:v>
                </c:pt>
                <c:pt idx="680">
                  <c:v>5214236.7170000002</c:v>
                </c:pt>
                <c:pt idx="681">
                  <c:v>5214236.7170000002</c:v>
                </c:pt>
                <c:pt idx="682">
                  <c:v>5214236.7170000002</c:v>
                </c:pt>
                <c:pt idx="683">
                  <c:v>5214236.7170000002</c:v>
                </c:pt>
                <c:pt idx="684">
                  <c:v>5214236.7170000002</c:v>
                </c:pt>
                <c:pt idx="685">
                  <c:v>5214236.7170000002</c:v>
                </c:pt>
                <c:pt idx="686">
                  <c:v>5214236.7170000002</c:v>
                </c:pt>
                <c:pt idx="687">
                  <c:v>5214236.7170000002</c:v>
                </c:pt>
                <c:pt idx="688">
                  <c:v>5214236.7170000002</c:v>
                </c:pt>
                <c:pt idx="689">
                  <c:v>5214236.7170000002</c:v>
                </c:pt>
                <c:pt idx="690">
                  <c:v>5214236.7170000002</c:v>
                </c:pt>
                <c:pt idx="691">
                  <c:v>5214236.7170000002</c:v>
                </c:pt>
                <c:pt idx="692">
                  <c:v>5214236.7170000002</c:v>
                </c:pt>
                <c:pt idx="693">
                  <c:v>5214236.7170000002</c:v>
                </c:pt>
                <c:pt idx="694">
                  <c:v>5214236.7170000002</c:v>
                </c:pt>
                <c:pt idx="695">
                  <c:v>5214236.7170000002</c:v>
                </c:pt>
                <c:pt idx="696">
                  <c:v>5214236.7170000002</c:v>
                </c:pt>
                <c:pt idx="697">
                  <c:v>5214236.7170000002</c:v>
                </c:pt>
                <c:pt idx="698">
                  <c:v>5214236.7170000002</c:v>
                </c:pt>
                <c:pt idx="699">
                  <c:v>5214236.7170000002</c:v>
                </c:pt>
                <c:pt idx="700">
                  <c:v>5214236.7170000002</c:v>
                </c:pt>
                <c:pt idx="701">
                  <c:v>5214236.7170000002</c:v>
                </c:pt>
                <c:pt idx="702">
                  <c:v>5214236.7170000002</c:v>
                </c:pt>
                <c:pt idx="703">
                  <c:v>5214236.7170000002</c:v>
                </c:pt>
                <c:pt idx="704">
                  <c:v>5214236.7170000002</c:v>
                </c:pt>
                <c:pt idx="705">
                  <c:v>5276374.6170000006</c:v>
                </c:pt>
                <c:pt idx="706">
                  <c:v>5276374.6170000006</c:v>
                </c:pt>
                <c:pt idx="707">
                  <c:v>5276374.6170000006</c:v>
                </c:pt>
                <c:pt idx="708">
                  <c:v>5276374.6170000006</c:v>
                </c:pt>
                <c:pt idx="709">
                  <c:v>5276374.6170000006</c:v>
                </c:pt>
                <c:pt idx="710">
                  <c:v>5276374.6170000006</c:v>
                </c:pt>
                <c:pt idx="711">
                  <c:v>5276374.6170000006</c:v>
                </c:pt>
                <c:pt idx="712">
                  <c:v>5276374.6170000006</c:v>
                </c:pt>
                <c:pt idx="713">
                  <c:v>5276374.6170000006</c:v>
                </c:pt>
                <c:pt idx="714">
                  <c:v>5276374.6170000006</c:v>
                </c:pt>
                <c:pt idx="715">
                  <c:v>5276374.6170000006</c:v>
                </c:pt>
                <c:pt idx="716">
                  <c:v>5276374.6170000006</c:v>
                </c:pt>
                <c:pt idx="717">
                  <c:v>5276374.6170000006</c:v>
                </c:pt>
                <c:pt idx="718">
                  <c:v>5276374.6170000006</c:v>
                </c:pt>
                <c:pt idx="719">
                  <c:v>5276374.6170000006</c:v>
                </c:pt>
                <c:pt idx="720">
                  <c:v>5276374.6170000006</c:v>
                </c:pt>
                <c:pt idx="721">
                  <c:v>5276374.6170000006</c:v>
                </c:pt>
                <c:pt idx="722">
                  <c:v>5276374.6170000006</c:v>
                </c:pt>
                <c:pt idx="723">
                  <c:v>5276374.6170000006</c:v>
                </c:pt>
                <c:pt idx="724">
                  <c:v>5276374.6170000006</c:v>
                </c:pt>
                <c:pt idx="725">
                  <c:v>5276374.6170000006</c:v>
                </c:pt>
                <c:pt idx="726">
                  <c:v>5276374.6170000006</c:v>
                </c:pt>
                <c:pt idx="727">
                  <c:v>5276374.6170000006</c:v>
                </c:pt>
                <c:pt idx="728">
                  <c:v>5276374.6170000006</c:v>
                </c:pt>
                <c:pt idx="729">
                  <c:v>5276374.6170000006</c:v>
                </c:pt>
                <c:pt idx="730">
                  <c:v>5276374.6170000006</c:v>
                </c:pt>
                <c:pt idx="731">
                  <c:v>5276374.6170000006</c:v>
                </c:pt>
                <c:pt idx="732">
                  <c:v>5361289.3170000007</c:v>
                </c:pt>
                <c:pt idx="733">
                  <c:v>5361289.3170000007</c:v>
                </c:pt>
                <c:pt idx="734">
                  <c:v>5361289.3170000007</c:v>
                </c:pt>
                <c:pt idx="735">
                  <c:v>5361289.3170000007</c:v>
                </c:pt>
                <c:pt idx="736">
                  <c:v>5361289.3170000007</c:v>
                </c:pt>
                <c:pt idx="737">
                  <c:v>5361289.3170000007</c:v>
                </c:pt>
                <c:pt idx="738">
                  <c:v>5361289.3170000007</c:v>
                </c:pt>
                <c:pt idx="739">
                  <c:v>5361289.3170000007</c:v>
                </c:pt>
                <c:pt idx="740">
                  <c:v>5361289.3170000007</c:v>
                </c:pt>
                <c:pt idx="741">
                  <c:v>5361289.3170000007</c:v>
                </c:pt>
                <c:pt idx="742">
                  <c:v>5361289.3170000007</c:v>
                </c:pt>
                <c:pt idx="743">
                  <c:v>5361289.3170000007</c:v>
                </c:pt>
                <c:pt idx="744">
                  <c:v>5361289.3170000007</c:v>
                </c:pt>
                <c:pt idx="745">
                  <c:v>5361289.3170000007</c:v>
                </c:pt>
                <c:pt idx="746">
                  <c:v>5361289.3170000007</c:v>
                </c:pt>
                <c:pt idx="747">
                  <c:v>5361289.3170000007</c:v>
                </c:pt>
                <c:pt idx="748">
                  <c:v>5361289.3170000007</c:v>
                </c:pt>
                <c:pt idx="749">
                  <c:v>5361289.3170000007</c:v>
                </c:pt>
                <c:pt idx="750">
                  <c:v>5361289.3170000007</c:v>
                </c:pt>
                <c:pt idx="751">
                  <c:v>5361289.3170000007</c:v>
                </c:pt>
                <c:pt idx="752">
                  <c:v>5361289.3170000007</c:v>
                </c:pt>
                <c:pt idx="753">
                  <c:v>5361289.3170000007</c:v>
                </c:pt>
                <c:pt idx="754">
                  <c:v>5361289.3170000007</c:v>
                </c:pt>
                <c:pt idx="755">
                  <c:v>5361289.3170000007</c:v>
                </c:pt>
                <c:pt idx="756">
                  <c:v>5361289.3170000007</c:v>
                </c:pt>
                <c:pt idx="757">
                  <c:v>5361289.3170000007</c:v>
                </c:pt>
                <c:pt idx="758">
                  <c:v>5361289.3170000007</c:v>
                </c:pt>
                <c:pt idx="759">
                  <c:v>5361289.3170000007</c:v>
                </c:pt>
                <c:pt idx="760">
                  <c:v>5361289.3170000007</c:v>
                </c:pt>
                <c:pt idx="761">
                  <c:v>5361289.3170000007</c:v>
                </c:pt>
                <c:pt idx="762">
                  <c:v>5361289.3170000007</c:v>
                </c:pt>
                <c:pt idx="763">
                  <c:v>5361289.3170000007</c:v>
                </c:pt>
                <c:pt idx="764">
                  <c:v>5361289.3170000007</c:v>
                </c:pt>
                <c:pt idx="765">
                  <c:v>5361289.3170000007</c:v>
                </c:pt>
                <c:pt idx="766">
                  <c:v>5361289.3170000007</c:v>
                </c:pt>
                <c:pt idx="767">
                  <c:v>5361289.3170000007</c:v>
                </c:pt>
                <c:pt idx="768">
                  <c:v>5361289.3170000007</c:v>
                </c:pt>
                <c:pt idx="769">
                  <c:v>5361289.3170000007</c:v>
                </c:pt>
                <c:pt idx="770">
                  <c:v>5361289.3170000007</c:v>
                </c:pt>
                <c:pt idx="771">
                  <c:v>5361289.3170000007</c:v>
                </c:pt>
                <c:pt idx="772">
                  <c:v>5361289.3170000007</c:v>
                </c:pt>
                <c:pt idx="773">
                  <c:v>5437789.6170000006</c:v>
                </c:pt>
                <c:pt idx="774">
                  <c:v>5437789.6170000006</c:v>
                </c:pt>
                <c:pt idx="775">
                  <c:v>5437789.6170000006</c:v>
                </c:pt>
                <c:pt idx="776">
                  <c:v>5437789.6170000006</c:v>
                </c:pt>
                <c:pt idx="777">
                  <c:v>5437789.6170000006</c:v>
                </c:pt>
                <c:pt idx="778">
                  <c:v>5437789.6170000006</c:v>
                </c:pt>
                <c:pt idx="779">
                  <c:v>5437789.6170000006</c:v>
                </c:pt>
                <c:pt idx="780">
                  <c:v>5437789.6170000006</c:v>
                </c:pt>
                <c:pt idx="781">
                  <c:v>5437789.6170000006</c:v>
                </c:pt>
                <c:pt idx="782">
                  <c:v>5437789.6170000006</c:v>
                </c:pt>
                <c:pt idx="783">
                  <c:v>5437789.6170000006</c:v>
                </c:pt>
                <c:pt idx="784">
                  <c:v>5437789.6170000006</c:v>
                </c:pt>
                <c:pt idx="785">
                  <c:v>5437789.6170000006</c:v>
                </c:pt>
                <c:pt idx="786">
                  <c:v>5437789.6170000006</c:v>
                </c:pt>
                <c:pt idx="787">
                  <c:v>5437789.6170000006</c:v>
                </c:pt>
                <c:pt idx="788">
                  <c:v>5437789.6170000006</c:v>
                </c:pt>
                <c:pt idx="789">
                  <c:v>5437789.6170000006</c:v>
                </c:pt>
                <c:pt idx="790">
                  <c:v>5437789.6170000006</c:v>
                </c:pt>
                <c:pt idx="791">
                  <c:v>5437789.6170000006</c:v>
                </c:pt>
                <c:pt idx="792">
                  <c:v>5437789.6170000006</c:v>
                </c:pt>
                <c:pt idx="793">
                  <c:v>5437789.6170000006</c:v>
                </c:pt>
                <c:pt idx="794">
                  <c:v>5437789.6170000006</c:v>
                </c:pt>
                <c:pt idx="795">
                  <c:v>5437789.6170000006</c:v>
                </c:pt>
                <c:pt idx="796">
                  <c:v>5643674.3170000007</c:v>
                </c:pt>
                <c:pt idx="797">
                  <c:v>5643674.3170000007</c:v>
                </c:pt>
                <c:pt idx="798">
                  <c:v>5643674.3170000007</c:v>
                </c:pt>
                <c:pt idx="799">
                  <c:v>5643674.3170000007</c:v>
                </c:pt>
                <c:pt idx="800">
                  <c:v>5643674.3170000007</c:v>
                </c:pt>
                <c:pt idx="801">
                  <c:v>5643674.3170000007</c:v>
                </c:pt>
                <c:pt idx="802">
                  <c:v>5643674.3170000007</c:v>
                </c:pt>
                <c:pt idx="803">
                  <c:v>5643674.3170000007</c:v>
                </c:pt>
                <c:pt idx="804">
                  <c:v>5643674.3170000007</c:v>
                </c:pt>
                <c:pt idx="805">
                  <c:v>5643674.3170000007</c:v>
                </c:pt>
                <c:pt idx="806">
                  <c:v>5643674.3170000007</c:v>
                </c:pt>
                <c:pt idx="807">
                  <c:v>5643674.3170000007</c:v>
                </c:pt>
                <c:pt idx="808">
                  <c:v>5643674.3170000007</c:v>
                </c:pt>
                <c:pt idx="809">
                  <c:v>5643674.3170000007</c:v>
                </c:pt>
                <c:pt idx="810">
                  <c:v>5643674.3170000007</c:v>
                </c:pt>
                <c:pt idx="811">
                  <c:v>5643674.3170000007</c:v>
                </c:pt>
                <c:pt idx="812">
                  <c:v>5643674.3170000007</c:v>
                </c:pt>
                <c:pt idx="813">
                  <c:v>5643674.3170000007</c:v>
                </c:pt>
                <c:pt idx="814">
                  <c:v>5643674.3170000007</c:v>
                </c:pt>
                <c:pt idx="815">
                  <c:v>5643674.3170000007</c:v>
                </c:pt>
                <c:pt idx="816">
                  <c:v>5643674.3170000007</c:v>
                </c:pt>
                <c:pt idx="817">
                  <c:v>5643674.3170000007</c:v>
                </c:pt>
                <c:pt idx="818">
                  <c:v>5643674.3170000007</c:v>
                </c:pt>
                <c:pt idx="819">
                  <c:v>5643674.3170000007</c:v>
                </c:pt>
                <c:pt idx="820">
                  <c:v>5643674.3170000007</c:v>
                </c:pt>
                <c:pt idx="821">
                  <c:v>5643674.3170000007</c:v>
                </c:pt>
                <c:pt idx="822">
                  <c:v>5643674.3170000007</c:v>
                </c:pt>
                <c:pt idx="823">
                  <c:v>5643674.3170000007</c:v>
                </c:pt>
                <c:pt idx="824">
                  <c:v>5643674.3170000007</c:v>
                </c:pt>
                <c:pt idx="825">
                  <c:v>5643674.3170000007</c:v>
                </c:pt>
                <c:pt idx="826">
                  <c:v>5643674.3170000007</c:v>
                </c:pt>
                <c:pt idx="827">
                  <c:v>5643674.3170000007</c:v>
                </c:pt>
                <c:pt idx="828">
                  <c:v>5643674.3170000007</c:v>
                </c:pt>
                <c:pt idx="829">
                  <c:v>5643674.3170000007</c:v>
                </c:pt>
                <c:pt idx="830">
                  <c:v>5809657.0170000009</c:v>
                </c:pt>
                <c:pt idx="831">
                  <c:v>5809657.0170000009</c:v>
                </c:pt>
                <c:pt idx="832">
                  <c:v>5809657.0170000009</c:v>
                </c:pt>
                <c:pt idx="833">
                  <c:v>5809657.0170000009</c:v>
                </c:pt>
                <c:pt idx="834">
                  <c:v>5809657.0170000009</c:v>
                </c:pt>
                <c:pt idx="835">
                  <c:v>5809657.0170000009</c:v>
                </c:pt>
                <c:pt idx="836">
                  <c:v>5809657.0170000009</c:v>
                </c:pt>
                <c:pt idx="837">
                  <c:v>5809657.0170000009</c:v>
                </c:pt>
                <c:pt idx="838">
                  <c:v>5809657.0170000009</c:v>
                </c:pt>
                <c:pt idx="839">
                  <c:v>5809657.0170000009</c:v>
                </c:pt>
                <c:pt idx="840">
                  <c:v>5809657.0170000009</c:v>
                </c:pt>
                <c:pt idx="841">
                  <c:v>5809657.0170000009</c:v>
                </c:pt>
                <c:pt idx="842">
                  <c:v>5809657.0170000009</c:v>
                </c:pt>
                <c:pt idx="843">
                  <c:v>5809657.0170000009</c:v>
                </c:pt>
                <c:pt idx="844">
                  <c:v>5809657.0170000009</c:v>
                </c:pt>
                <c:pt idx="845">
                  <c:v>5809657.0170000009</c:v>
                </c:pt>
                <c:pt idx="846">
                  <c:v>5809657.0170000009</c:v>
                </c:pt>
                <c:pt idx="847">
                  <c:v>5809657.0170000009</c:v>
                </c:pt>
                <c:pt idx="848">
                  <c:v>5809657.0170000009</c:v>
                </c:pt>
                <c:pt idx="849">
                  <c:v>5809657.0170000009</c:v>
                </c:pt>
                <c:pt idx="850">
                  <c:v>5809657.0170000009</c:v>
                </c:pt>
                <c:pt idx="851">
                  <c:v>5809657.0170000009</c:v>
                </c:pt>
                <c:pt idx="852">
                  <c:v>4997918.0170000009</c:v>
                </c:pt>
                <c:pt idx="853">
                  <c:v>4997918.0170000009</c:v>
                </c:pt>
                <c:pt idx="854">
                  <c:v>4997918.0170000009</c:v>
                </c:pt>
                <c:pt idx="855">
                  <c:v>4997918.0170000009</c:v>
                </c:pt>
                <c:pt idx="856">
                  <c:v>4997918.0170000009</c:v>
                </c:pt>
                <c:pt idx="857">
                  <c:v>4997918.0170000009</c:v>
                </c:pt>
                <c:pt idx="858">
                  <c:v>4997918.0170000009</c:v>
                </c:pt>
                <c:pt idx="859">
                  <c:v>4997918.0170000009</c:v>
                </c:pt>
                <c:pt idx="860">
                  <c:v>4997918.0170000009</c:v>
                </c:pt>
                <c:pt idx="861">
                  <c:v>4997918.0170000009</c:v>
                </c:pt>
                <c:pt idx="862">
                  <c:v>4997918.0170000009</c:v>
                </c:pt>
                <c:pt idx="863">
                  <c:v>4997918.0170000009</c:v>
                </c:pt>
                <c:pt idx="864">
                  <c:v>4997918.0170000009</c:v>
                </c:pt>
                <c:pt idx="865">
                  <c:v>4997918.0170000009</c:v>
                </c:pt>
                <c:pt idx="866">
                  <c:v>4997918.0170000009</c:v>
                </c:pt>
                <c:pt idx="867">
                  <c:v>4997918.0170000009</c:v>
                </c:pt>
                <c:pt idx="868">
                  <c:v>4997918.0170000009</c:v>
                </c:pt>
                <c:pt idx="869">
                  <c:v>4997918.0170000009</c:v>
                </c:pt>
                <c:pt idx="870">
                  <c:v>4997918.0170000009</c:v>
                </c:pt>
                <c:pt idx="871">
                  <c:v>4997918.0170000009</c:v>
                </c:pt>
                <c:pt idx="872">
                  <c:v>4997918.0170000009</c:v>
                </c:pt>
                <c:pt idx="873">
                  <c:v>4997918.0170000009</c:v>
                </c:pt>
                <c:pt idx="874">
                  <c:v>4997918.0170000009</c:v>
                </c:pt>
                <c:pt idx="875">
                  <c:v>4997918.0170000009</c:v>
                </c:pt>
                <c:pt idx="876">
                  <c:v>4997918.0170000009</c:v>
                </c:pt>
                <c:pt idx="877">
                  <c:v>4997918.0170000009</c:v>
                </c:pt>
                <c:pt idx="878">
                  <c:v>4997918.0170000009</c:v>
                </c:pt>
                <c:pt idx="879">
                  <c:v>4997918.0170000009</c:v>
                </c:pt>
                <c:pt idx="880">
                  <c:v>4997918.0170000009</c:v>
                </c:pt>
                <c:pt idx="881">
                  <c:v>4997918.0170000009</c:v>
                </c:pt>
                <c:pt idx="882">
                  <c:v>4997918.0170000009</c:v>
                </c:pt>
                <c:pt idx="883">
                  <c:v>5067627.2170000011</c:v>
                </c:pt>
                <c:pt idx="884">
                  <c:v>5067627.2170000011</c:v>
                </c:pt>
                <c:pt idx="885">
                  <c:v>5067627.2170000011</c:v>
                </c:pt>
                <c:pt idx="886">
                  <c:v>5067627.2170000011</c:v>
                </c:pt>
                <c:pt idx="887">
                  <c:v>5067627.2170000011</c:v>
                </c:pt>
                <c:pt idx="888">
                  <c:v>5067627.2170000011</c:v>
                </c:pt>
                <c:pt idx="889">
                  <c:v>5067627.2170000011</c:v>
                </c:pt>
                <c:pt idx="890">
                  <c:v>5067627.2170000011</c:v>
                </c:pt>
                <c:pt idx="891">
                  <c:v>5067627.2170000011</c:v>
                </c:pt>
                <c:pt idx="892">
                  <c:v>5067627.2170000011</c:v>
                </c:pt>
                <c:pt idx="893">
                  <c:v>5067627.2170000011</c:v>
                </c:pt>
                <c:pt idx="894">
                  <c:v>5067627.2170000011</c:v>
                </c:pt>
                <c:pt idx="895">
                  <c:v>5067627.2170000011</c:v>
                </c:pt>
                <c:pt idx="896">
                  <c:v>5067627.2170000011</c:v>
                </c:pt>
                <c:pt idx="897">
                  <c:v>5067627.2170000011</c:v>
                </c:pt>
                <c:pt idx="898">
                  <c:v>5067627.2170000011</c:v>
                </c:pt>
                <c:pt idx="899">
                  <c:v>5067627.2170000011</c:v>
                </c:pt>
                <c:pt idx="900">
                  <c:v>5067627.2170000011</c:v>
                </c:pt>
                <c:pt idx="901">
                  <c:v>5067627.2170000011</c:v>
                </c:pt>
                <c:pt idx="902">
                  <c:v>5067627.2170000011</c:v>
                </c:pt>
                <c:pt idx="903">
                  <c:v>5067627.2170000011</c:v>
                </c:pt>
                <c:pt idx="904">
                  <c:v>5067627.2170000011</c:v>
                </c:pt>
                <c:pt idx="905">
                  <c:v>5067627.2170000011</c:v>
                </c:pt>
                <c:pt idx="906">
                  <c:v>5067627.2170000011</c:v>
                </c:pt>
                <c:pt idx="907">
                  <c:v>5067627.2170000011</c:v>
                </c:pt>
                <c:pt idx="908">
                  <c:v>5067627.2170000011</c:v>
                </c:pt>
                <c:pt idx="909">
                  <c:v>5067627.2170000011</c:v>
                </c:pt>
                <c:pt idx="910">
                  <c:v>5067627.2170000011</c:v>
                </c:pt>
                <c:pt idx="911">
                  <c:v>5067627.2170000011</c:v>
                </c:pt>
                <c:pt idx="912">
                  <c:v>5067627.2170000011</c:v>
                </c:pt>
                <c:pt idx="913">
                  <c:v>5067627.2170000011</c:v>
                </c:pt>
                <c:pt idx="914">
                  <c:v>5165913.7170000011</c:v>
                </c:pt>
                <c:pt idx="915">
                  <c:v>5165913.7170000011</c:v>
                </c:pt>
                <c:pt idx="916">
                  <c:v>5165913.7170000011</c:v>
                </c:pt>
                <c:pt idx="917">
                  <c:v>5165913.7170000011</c:v>
                </c:pt>
                <c:pt idx="918">
                  <c:v>5165913.7170000011</c:v>
                </c:pt>
                <c:pt idx="919">
                  <c:v>5165913.7170000011</c:v>
                </c:pt>
                <c:pt idx="920">
                  <c:v>5165913.7170000011</c:v>
                </c:pt>
                <c:pt idx="921">
                  <c:v>5165913.7170000011</c:v>
                </c:pt>
                <c:pt idx="922">
                  <c:v>5165913.7170000011</c:v>
                </c:pt>
                <c:pt idx="923">
                  <c:v>5165913.7170000011</c:v>
                </c:pt>
                <c:pt idx="924">
                  <c:v>5165913.7170000011</c:v>
                </c:pt>
                <c:pt idx="925">
                  <c:v>5165913.7170000011</c:v>
                </c:pt>
                <c:pt idx="926">
                  <c:v>5165913.7170000011</c:v>
                </c:pt>
                <c:pt idx="927">
                  <c:v>5165913.7170000011</c:v>
                </c:pt>
                <c:pt idx="928">
                  <c:v>5165913.7170000011</c:v>
                </c:pt>
                <c:pt idx="929">
                  <c:v>5165913.7170000011</c:v>
                </c:pt>
                <c:pt idx="930">
                  <c:v>5165913.7170000011</c:v>
                </c:pt>
                <c:pt idx="931">
                  <c:v>5165913.7170000011</c:v>
                </c:pt>
                <c:pt idx="932">
                  <c:v>5165913.7170000011</c:v>
                </c:pt>
                <c:pt idx="933">
                  <c:v>5165913.7170000011</c:v>
                </c:pt>
                <c:pt idx="934">
                  <c:v>5165913.7170000011</c:v>
                </c:pt>
                <c:pt idx="935">
                  <c:v>5165913.7170000011</c:v>
                </c:pt>
                <c:pt idx="936">
                  <c:v>5165913.7170000011</c:v>
                </c:pt>
                <c:pt idx="937">
                  <c:v>5165913.7170000011</c:v>
                </c:pt>
                <c:pt idx="938">
                  <c:v>5165913.7170000011</c:v>
                </c:pt>
                <c:pt idx="939">
                  <c:v>5165913.7170000011</c:v>
                </c:pt>
                <c:pt idx="940">
                  <c:v>5165913.7170000011</c:v>
                </c:pt>
                <c:pt idx="941">
                  <c:v>5165913.7170000011</c:v>
                </c:pt>
                <c:pt idx="942">
                  <c:v>5165913.7170000011</c:v>
                </c:pt>
                <c:pt idx="943">
                  <c:v>5165913.7170000011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49-4EE8-BACA-A93616D037E0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OMO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Sheet1!$A$507:$A$1451</c15:sqref>
                  </c15:fullRef>
                </c:ext>
              </c:extLst>
              <c:f>Sheet1!$A$508:$A$1451</c:f>
              <c:numCache>
                <c:formatCode>[$-409]d\-mmm\-yy;@</c:formatCode>
                <c:ptCount val="944"/>
                <c:pt idx="0">
                  <c:v>43526</c:v>
                </c:pt>
                <c:pt idx="1">
                  <c:v>43527</c:v>
                </c:pt>
                <c:pt idx="2">
                  <c:v>43528</c:v>
                </c:pt>
                <c:pt idx="3">
                  <c:v>43529</c:v>
                </c:pt>
                <c:pt idx="4">
                  <c:v>43530</c:v>
                </c:pt>
                <c:pt idx="5">
                  <c:v>43531</c:v>
                </c:pt>
                <c:pt idx="6">
                  <c:v>43532</c:v>
                </c:pt>
                <c:pt idx="7">
                  <c:v>43533</c:v>
                </c:pt>
                <c:pt idx="8">
                  <c:v>43534</c:v>
                </c:pt>
                <c:pt idx="9">
                  <c:v>43535</c:v>
                </c:pt>
                <c:pt idx="10">
                  <c:v>43536</c:v>
                </c:pt>
                <c:pt idx="11">
                  <c:v>43537</c:v>
                </c:pt>
                <c:pt idx="12">
                  <c:v>43538</c:v>
                </c:pt>
                <c:pt idx="13">
                  <c:v>43539</c:v>
                </c:pt>
                <c:pt idx="14">
                  <c:v>43540</c:v>
                </c:pt>
                <c:pt idx="15">
                  <c:v>43541</c:v>
                </c:pt>
                <c:pt idx="16">
                  <c:v>43542</c:v>
                </c:pt>
                <c:pt idx="17">
                  <c:v>43543</c:v>
                </c:pt>
                <c:pt idx="18">
                  <c:v>43544</c:v>
                </c:pt>
                <c:pt idx="19">
                  <c:v>43545</c:v>
                </c:pt>
                <c:pt idx="20">
                  <c:v>43546</c:v>
                </c:pt>
                <c:pt idx="21">
                  <c:v>43547</c:v>
                </c:pt>
                <c:pt idx="22">
                  <c:v>43548</c:v>
                </c:pt>
                <c:pt idx="23">
                  <c:v>43549</c:v>
                </c:pt>
                <c:pt idx="24">
                  <c:v>43550</c:v>
                </c:pt>
                <c:pt idx="25">
                  <c:v>43551</c:v>
                </c:pt>
                <c:pt idx="26">
                  <c:v>43552</c:v>
                </c:pt>
                <c:pt idx="27">
                  <c:v>43553</c:v>
                </c:pt>
                <c:pt idx="28">
                  <c:v>43554</c:v>
                </c:pt>
                <c:pt idx="29">
                  <c:v>43555</c:v>
                </c:pt>
                <c:pt idx="30">
                  <c:v>43556</c:v>
                </c:pt>
                <c:pt idx="31">
                  <c:v>43557</c:v>
                </c:pt>
                <c:pt idx="32">
                  <c:v>43558</c:v>
                </c:pt>
                <c:pt idx="33">
                  <c:v>43559</c:v>
                </c:pt>
                <c:pt idx="34">
                  <c:v>43560</c:v>
                </c:pt>
                <c:pt idx="35">
                  <c:v>43561</c:v>
                </c:pt>
                <c:pt idx="36">
                  <c:v>43562</c:v>
                </c:pt>
                <c:pt idx="37">
                  <c:v>43563</c:v>
                </c:pt>
                <c:pt idx="38">
                  <c:v>43564</c:v>
                </c:pt>
                <c:pt idx="39">
                  <c:v>43565</c:v>
                </c:pt>
                <c:pt idx="40">
                  <c:v>43566</c:v>
                </c:pt>
                <c:pt idx="41">
                  <c:v>43567</c:v>
                </c:pt>
                <c:pt idx="42">
                  <c:v>43568</c:v>
                </c:pt>
                <c:pt idx="43">
                  <c:v>43569</c:v>
                </c:pt>
                <c:pt idx="44">
                  <c:v>43570</c:v>
                </c:pt>
                <c:pt idx="45">
                  <c:v>43571</c:v>
                </c:pt>
                <c:pt idx="46">
                  <c:v>43572</c:v>
                </c:pt>
                <c:pt idx="47">
                  <c:v>43573</c:v>
                </c:pt>
                <c:pt idx="48">
                  <c:v>43574</c:v>
                </c:pt>
                <c:pt idx="49">
                  <c:v>43575</c:v>
                </c:pt>
                <c:pt idx="50">
                  <c:v>43576</c:v>
                </c:pt>
                <c:pt idx="51">
                  <c:v>43577</c:v>
                </c:pt>
                <c:pt idx="52">
                  <c:v>43578</c:v>
                </c:pt>
                <c:pt idx="53">
                  <c:v>43579</c:v>
                </c:pt>
                <c:pt idx="54">
                  <c:v>43580</c:v>
                </c:pt>
                <c:pt idx="55">
                  <c:v>43581</c:v>
                </c:pt>
                <c:pt idx="56">
                  <c:v>43582</c:v>
                </c:pt>
                <c:pt idx="57">
                  <c:v>43583</c:v>
                </c:pt>
                <c:pt idx="58">
                  <c:v>43584</c:v>
                </c:pt>
                <c:pt idx="59">
                  <c:v>43585</c:v>
                </c:pt>
                <c:pt idx="60">
                  <c:v>43586</c:v>
                </c:pt>
                <c:pt idx="61">
                  <c:v>43587</c:v>
                </c:pt>
                <c:pt idx="62">
                  <c:v>43588</c:v>
                </c:pt>
                <c:pt idx="63">
                  <c:v>43589</c:v>
                </c:pt>
                <c:pt idx="64">
                  <c:v>43590</c:v>
                </c:pt>
                <c:pt idx="65">
                  <c:v>43591</c:v>
                </c:pt>
                <c:pt idx="66">
                  <c:v>43592</c:v>
                </c:pt>
                <c:pt idx="67">
                  <c:v>43593</c:v>
                </c:pt>
                <c:pt idx="68">
                  <c:v>43594</c:v>
                </c:pt>
                <c:pt idx="69">
                  <c:v>43595</c:v>
                </c:pt>
                <c:pt idx="70">
                  <c:v>43596</c:v>
                </c:pt>
                <c:pt idx="71">
                  <c:v>43597</c:v>
                </c:pt>
                <c:pt idx="72">
                  <c:v>43598</c:v>
                </c:pt>
                <c:pt idx="73">
                  <c:v>43599</c:v>
                </c:pt>
                <c:pt idx="74">
                  <c:v>43600</c:v>
                </c:pt>
                <c:pt idx="75">
                  <c:v>43601</c:v>
                </c:pt>
                <c:pt idx="76">
                  <c:v>43602</c:v>
                </c:pt>
                <c:pt idx="77">
                  <c:v>43603</c:v>
                </c:pt>
                <c:pt idx="78">
                  <c:v>43604</c:v>
                </c:pt>
                <c:pt idx="79">
                  <c:v>43605</c:v>
                </c:pt>
                <c:pt idx="80">
                  <c:v>43606</c:v>
                </c:pt>
                <c:pt idx="81">
                  <c:v>43607</c:v>
                </c:pt>
                <c:pt idx="82">
                  <c:v>43608</c:v>
                </c:pt>
                <c:pt idx="83">
                  <c:v>43609</c:v>
                </c:pt>
                <c:pt idx="84">
                  <c:v>43610</c:v>
                </c:pt>
                <c:pt idx="85">
                  <c:v>43611</c:v>
                </c:pt>
                <c:pt idx="86">
                  <c:v>43612</c:v>
                </c:pt>
                <c:pt idx="87">
                  <c:v>43613</c:v>
                </c:pt>
                <c:pt idx="88">
                  <c:v>43614</c:v>
                </c:pt>
                <c:pt idx="89">
                  <c:v>43615</c:v>
                </c:pt>
                <c:pt idx="90">
                  <c:v>43616</c:v>
                </c:pt>
                <c:pt idx="91">
                  <c:v>43617</c:v>
                </c:pt>
                <c:pt idx="92">
                  <c:v>43618</c:v>
                </c:pt>
                <c:pt idx="93">
                  <c:v>43619</c:v>
                </c:pt>
                <c:pt idx="94">
                  <c:v>43620</c:v>
                </c:pt>
                <c:pt idx="95">
                  <c:v>43621</c:v>
                </c:pt>
                <c:pt idx="96">
                  <c:v>43622</c:v>
                </c:pt>
                <c:pt idx="97">
                  <c:v>43623</c:v>
                </c:pt>
                <c:pt idx="98">
                  <c:v>43624</c:v>
                </c:pt>
                <c:pt idx="99">
                  <c:v>43625</c:v>
                </c:pt>
                <c:pt idx="100">
                  <c:v>43626</c:v>
                </c:pt>
                <c:pt idx="101">
                  <c:v>43627</c:v>
                </c:pt>
                <c:pt idx="102">
                  <c:v>43628</c:v>
                </c:pt>
                <c:pt idx="103">
                  <c:v>43629</c:v>
                </c:pt>
                <c:pt idx="104">
                  <c:v>43630</c:v>
                </c:pt>
                <c:pt idx="105">
                  <c:v>43631</c:v>
                </c:pt>
                <c:pt idx="106">
                  <c:v>43632</c:v>
                </c:pt>
                <c:pt idx="107">
                  <c:v>43633</c:v>
                </c:pt>
                <c:pt idx="108">
                  <c:v>43634</c:v>
                </c:pt>
                <c:pt idx="109">
                  <c:v>43635</c:v>
                </c:pt>
                <c:pt idx="110">
                  <c:v>43636</c:v>
                </c:pt>
                <c:pt idx="111">
                  <c:v>43637</c:v>
                </c:pt>
                <c:pt idx="112">
                  <c:v>43638</c:v>
                </c:pt>
                <c:pt idx="113">
                  <c:v>43639</c:v>
                </c:pt>
                <c:pt idx="114">
                  <c:v>43640</c:v>
                </c:pt>
                <c:pt idx="115">
                  <c:v>43641</c:v>
                </c:pt>
                <c:pt idx="116">
                  <c:v>43642</c:v>
                </c:pt>
                <c:pt idx="117">
                  <c:v>43643</c:v>
                </c:pt>
                <c:pt idx="118">
                  <c:v>43644</c:v>
                </c:pt>
                <c:pt idx="119">
                  <c:v>43645</c:v>
                </c:pt>
                <c:pt idx="120">
                  <c:v>43646</c:v>
                </c:pt>
                <c:pt idx="121">
                  <c:v>43647</c:v>
                </c:pt>
                <c:pt idx="122">
                  <c:v>43648</c:v>
                </c:pt>
                <c:pt idx="123">
                  <c:v>43649</c:v>
                </c:pt>
                <c:pt idx="124">
                  <c:v>43650</c:v>
                </c:pt>
                <c:pt idx="125">
                  <c:v>43651</c:v>
                </c:pt>
                <c:pt idx="126">
                  <c:v>43652</c:v>
                </c:pt>
                <c:pt idx="127">
                  <c:v>43653</c:v>
                </c:pt>
                <c:pt idx="128">
                  <c:v>43654</c:v>
                </c:pt>
                <c:pt idx="129">
                  <c:v>43655</c:v>
                </c:pt>
                <c:pt idx="130">
                  <c:v>43656</c:v>
                </c:pt>
                <c:pt idx="131">
                  <c:v>43657</c:v>
                </c:pt>
                <c:pt idx="132">
                  <c:v>43658</c:v>
                </c:pt>
                <c:pt idx="133">
                  <c:v>43659</c:v>
                </c:pt>
                <c:pt idx="134">
                  <c:v>43660</c:v>
                </c:pt>
                <c:pt idx="135">
                  <c:v>43661</c:v>
                </c:pt>
                <c:pt idx="136">
                  <c:v>43662</c:v>
                </c:pt>
                <c:pt idx="137">
                  <c:v>43663</c:v>
                </c:pt>
                <c:pt idx="138">
                  <c:v>43664</c:v>
                </c:pt>
                <c:pt idx="139">
                  <c:v>43665</c:v>
                </c:pt>
                <c:pt idx="140">
                  <c:v>43666</c:v>
                </c:pt>
                <c:pt idx="141">
                  <c:v>43667</c:v>
                </c:pt>
                <c:pt idx="142">
                  <c:v>43668</c:v>
                </c:pt>
                <c:pt idx="143">
                  <c:v>43669</c:v>
                </c:pt>
                <c:pt idx="144">
                  <c:v>43670</c:v>
                </c:pt>
                <c:pt idx="145">
                  <c:v>43671</c:v>
                </c:pt>
                <c:pt idx="146">
                  <c:v>43672</c:v>
                </c:pt>
                <c:pt idx="147">
                  <c:v>43673</c:v>
                </c:pt>
                <c:pt idx="148">
                  <c:v>43674</c:v>
                </c:pt>
                <c:pt idx="149">
                  <c:v>43675</c:v>
                </c:pt>
                <c:pt idx="150">
                  <c:v>43676</c:v>
                </c:pt>
                <c:pt idx="151">
                  <c:v>43677</c:v>
                </c:pt>
                <c:pt idx="152">
                  <c:v>43678</c:v>
                </c:pt>
                <c:pt idx="153">
                  <c:v>43679</c:v>
                </c:pt>
                <c:pt idx="154">
                  <c:v>43680</c:v>
                </c:pt>
                <c:pt idx="155">
                  <c:v>43681</c:v>
                </c:pt>
                <c:pt idx="156">
                  <c:v>43682</c:v>
                </c:pt>
                <c:pt idx="157">
                  <c:v>43683</c:v>
                </c:pt>
                <c:pt idx="158">
                  <c:v>43684</c:v>
                </c:pt>
                <c:pt idx="159">
                  <c:v>43685</c:v>
                </c:pt>
                <c:pt idx="160">
                  <c:v>43686</c:v>
                </c:pt>
                <c:pt idx="161">
                  <c:v>43687</c:v>
                </c:pt>
                <c:pt idx="162">
                  <c:v>43688</c:v>
                </c:pt>
                <c:pt idx="163">
                  <c:v>43689</c:v>
                </c:pt>
                <c:pt idx="164">
                  <c:v>43690</c:v>
                </c:pt>
                <c:pt idx="165">
                  <c:v>43691</c:v>
                </c:pt>
                <c:pt idx="166">
                  <c:v>43692</c:v>
                </c:pt>
                <c:pt idx="167">
                  <c:v>43693</c:v>
                </c:pt>
                <c:pt idx="168">
                  <c:v>43694</c:v>
                </c:pt>
                <c:pt idx="169">
                  <c:v>43695</c:v>
                </c:pt>
                <c:pt idx="170">
                  <c:v>43696</c:v>
                </c:pt>
                <c:pt idx="171">
                  <c:v>43697</c:v>
                </c:pt>
                <c:pt idx="172">
                  <c:v>43698</c:v>
                </c:pt>
                <c:pt idx="173">
                  <c:v>43699</c:v>
                </c:pt>
                <c:pt idx="174">
                  <c:v>43700</c:v>
                </c:pt>
                <c:pt idx="175">
                  <c:v>43701</c:v>
                </c:pt>
                <c:pt idx="176">
                  <c:v>43702</c:v>
                </c:pt>
                <c:pt idx="177">
                  <c:v>43703</c:v>
                </c:pt>
                <c:pt idx="178">
                  <c:v>43704</c:v>
                </c:pt>
                <c:pt idx="179">
                  <c:v>43705</c:v>
                </c:pt>
                <c:pt idx="180">
                  <c:v>43706</c:v>
                </c:pt>
                <c:pt idx="181">
                  <c:v>43707</c:v>
                </c:pt>
                <c:pt idx="182">
                  <c:v>43708</c:v>
                </c:pt>
                <c:pt idx="183">
                  <c:v>43709</c:v>
                </c:pt>
                <c:pt idx="184">
                  <c:v>43710</c:v>
                </c:pt>
                <c:pt idx="185">
                  <c:v>43711</c:v>
                </c:pt>
                <c:pt idx="186">
                  <c:v>43712</c:v>
                </c:pt>
                <c:pt idx="187">
                  <c:v>43713</c:v>
                </c:pt>
                <c:pt idx="188">
                  <c:v>43714</c:v>
                </c:pt>
                <c:pt idx="189">
                  <c:v>43715</c:v>
                </c:pt>
                <c:pt idx="190">
                  <c:v>43716</c:v>
                </c:pt>
                <c:pt idx="191">
                  <c:v>43717</c:v>
                </c:pt>
                <c:pt idx="192">
                  <c:v>43718</c:v>
                </c:pt>
                <c:pt idx="193">
                  <c:v>43719</c:v>
                </c:pt>
                <c:pt idx="194">
                  <c:v>43720</c:v>
                </c:pt>
                <c:pt idx="195">
                  <c:v>43721</c:v>
                </c:pt>
                <c:pt idx="196">
                  <c:v>43722</c:v>
                </c:pt>
                <c:pt idx="197">
                  <c:v>43723</c:v>
                </c:pt>
                <c:pt idx="198">
                  <c:v>43724</c:v>
                </c:pt>
                <c:pt idx="199">
                  <c:v>43725</c:v>
                </c:pt>
                <c:pt idx="200">
                  <c:v>43726</c:v>
                </c:pt>
                <c:pt idx="201">
                  <c:v>43727</c:v>
                </c:pt>
                <c:pt idx="202">
                  <c:v>43728</c:v>
                </c:pt>
                <c:pt idx="203">
                  <c:v>43729</c:v>
                </c:pt>
                <c:pt idx="204">
                  <c:v>43730</c:v>
                </c:pt>
                <c:pt idx="205">
                  <c:v>43731</c:v>
                </c:pt>
                <c:pt idx="206">
                  <c:v>43732</c:v>
                </c:pt>
                <c:pt idx="207">
                  <c:v>43733</c:v>
                </c:pt>
                <c:pt idx="208">
                  <c:v>43734</c:v>
                </c:pt>
                <c:pt idx="209">
                  <c:v>43735</c:v>
                </c:pt>
                <c:pt idx="210">
                  <c:v>43736</c:v>
                </c:pt>
                <c:pt idx="211">
                  <c:v>43737</c:v>
                </c:pt>
                <c:pt idx="212">
                  <c:v>43738</c:v>
                </c:pt>
                <c:pt idx="213">
                  <c:v>43739</c:v>
                </c:pt>
                <c:pt idx="214">
                  <c:v>43740</c:v>
                </c:pt>
                <c:pt idx="215">
                  <c:v>43741</c:v>
                </c:pt>
                <c:pt idx="216">
                  <c:v>43742</c:v>
                </c:pt>
                <c:pt idx="217">
                  <c:v>43743</c:v>
                </c:pt>
                <c:pt idx="218">
                  <c:v>43744</c:v>
                </c:pt>
                <c:pt idx="219">
                  <c:v>43745</c:v>
                </c:pt>
                <c:pt idx="220">
                  <c:v>43746</c:v>
                </c:pt>
                <c:pt idx="221">
                  <c:v>43747</c:v>
                </c:pt>
                <c:pt idx="222">
                  <c:v>43748</c:v>
                </c:pt>
                <c:pt idx="223">
                  <c:v>43749</c:v>
                </c:pt>
                <c:pt idx="224">
                  <c:v>43750</c:v>
                </c:pt>
                <c:pt idx="225">
                  <c:v>43751</c:v>
                </c:pt>
                <c:pt idx="226">
                  <c:v>43752</c:v>
                </c:pt>
                <c:pt idx="227">
                  <c:v>43753</c:v>
                </c:pt>
                <c:pt idx="228">
                  <c:v>43754</c:v>
                </c:pt>
                <c:pt idx="229">
                  <c:v>43755</c:v>
                </c:pt>
                <c:pt idx="230">
                  <c:v>43756</c:v>
                </c:pt>
                <c:pt idx="231">
                  <c:v>43757</c:v>
                </c:pt>
                <c:pt idx="232">
                  <c:v>43758</c:v>
                </c:pt>
                <c:pt idx="233">
                  <c:v>43759</c:v>
                </c:pt>
                <c:pt idx="234">
                  <c:v>43760</c:v>
                </c:pt>
                <c:pt idx="235">
                  <c:v>43761</c:v>
                </c:pt>
                <c:pt idx="236">
                  <c:v>43762</c:v>
                </c:pt>
                <c:pt idx="237">
                  <c:v>43763</c:v>
                </c:pt>
                <c:pt idx="238">
                  <c:v>43764</c:v>
                </c:pt>
                <c:pt idx="239">
                  <c:v>43765</c:v>
                </c:pt>
                <c:pt idx="240">
                  <c:v>43766</c:v>
                </c:pt>
                <c:pt idx="241">
                  <c:v>43767</c:v>
                </c:pt>
                <c:pt idx="242">
                  <c:v>43768</c:v>
                </c:pt>
                <c:pt idx="243">
                  <c:v>43769</c:v>
                </c:pt>
                <c:pt idx="244">
                  <c:v>43770</c:v>
                </c:pt>
                <c:pt idx="245">
                  <c:v>43771</c:v>
                </c:pt>
                <c:pt idx="246">
                  <c:v>43772</c:v>
                </c:pt>
                <c:pt idx="247">
                  <c:v>43773</c:v>
                </c:pt>
                <c:pt idx="248">
                  <c:v>43774</c:v>
                </c:pt>
                <c:pt idx="249">
                  <c:v>43775</c:v>
                </c:pt>
                <c:pt idx="250">
                  <c:v>43776</c:v>
                </c:pt>
                <c:pt idx="251">
                  <c:v>43777</c:v>
                </c:pt>
                <c:pt idx="252">
                  <c:v>43778</c:v>
                </c:pt>
                <c:pt idx="253">
                  <c:v>43779</c:v>
                </c:pt>
                <c:pt idx="254">
                  <c:v>43780</c:v>
                </c:pt>
                <c:pt idx="255">
                  <c:v>43781</c:v>
                </c:pt>
                <c:pt idx="256">
                  <c:v>43782</c:v>
                </c:pt>
                <c:pt idx="257">
                  <c:v>43783</c:v>
                </c:pt>
                <c:pt idx="258">
                  <c:v>43784</c:v>
                </c:pt>
                <c:pt idx="259">
                  <c:v>43785</c:v>
                </c:pt>
                <c:pt idx="260">
                  <c:v>43786</c:v>
                </c:pt>
                <c:pt idx="261">
                  <c:v>43787</c:v>
                </c:pt>
                <c:pt idx="262">
                  <c:v>43788</c:v>
                </c:pt>
                <c:pt idx="263">
                  <c:v>43789</c:v>
                </c:pt>
                <c:pt idx="264">
                  <c:v>43790</c:v>
                </c:pt>
                <c:pt idx="265">
                  <c:v>43791</c:v>
                </c:pt>
                <c:pt idx="266">
                  <c:v>43792</c:v>
                </c:pt>
                <c:pt idx="267">
                  <c:v>43793</c:v>
                </c:pt>
                <c:pt idx="268">
                  <c:v>43794</c:v>
                </c:pt>
                <c:pt idx="269">
                  <c:v>43795</c:v>
                </c:pt>
                <c:pt idx="270">
                  <c:v>43796</c:v>
                </c:pt>
                <c:pt idx="271">
                  <c:v>43797</c:v>
                </c:pt>
                <c:pt idx="272">
                  <c:v>43798</c:v>
                </c:pt>
                <c:pt idx="273">
                  <c:v>43799</c:v>
                </c:pt>
                <c:pt idx="274">
                  <c:v>43800</c:v>
                </c:pt>
                <c:pt idx="275">
                  <c:v>43801</c:v>
                </c:pt>
                <c:pt idx="276">
                  <c:v>43802</c:v>
                </c:pt>
                <c:pt idx="277">
                  <c:v>43803</c:v>
                </c:pt>
                <c:pt idx="278">
                  <c:v>43804</c:v>
                </c:pt>
                <c:pt idx="279">
                  <c:v>43805</c:v>
                </c:pt>
                <c:pt idx="280">
                  <c:v>43806</c:v>
                </c:pt>
                <c:pt idx="281">
                  <c:v>43807</c:v>
                </c:pt>
                <c:pt idx="282">
                  <c:v>43808</c:v>
                </c:pt>
                <c:pt idx="283">
                  <c:v>43809</c:v>
                </c:pt>
                <c:pt idx="284">
                  <c:v>43810</c:v>
                </c:pt>
                <c:pt idx="285">
                  <c:v>43811</c:v>
                </c:pt>
                <c:pt idx="286">
                  <c:v>43812</c:v>
                </c:pt>
                <c:pt idx="287">
                  <c:v>43813</c:v>
                </c:pt>
                <c:pt idx="288">
                  <c:v>43814</c:v>
                </c:pt>
                <c:pt idx="289">
                  <c:v>43815</c:v>
                </c:pt>
                <c:pt idx="290">
                  <c:v>43816</c:v>
                </c:pt>
                <c:pt idx="291">
                  <c:v>43817</c:v>
                </c:pt>
                <c:pt idx="292">
                  <c:v>43818</c:v>
                </c:pt>
                <c:pt idx="293">
                  <c:v>43819</c:v>
                </c:pt>
                <c:pt idx="294">
                  <c:v>43820</c:v>
                </c:pt>
                <c:pt idx="295">
                  <c:v>43821</c:v>
                </c:pt>
                <c:pt idx="296">
                  <c:v>43822</c:v>
                </c:pt>
                <c:pt idx="297">
                  <c:v>43823</c:v>
                </c:pt>
                <c:pt idx="298">
                  <c:v>43824</c:v>
                </c:pt>
                <c:pt idx="299">
                  <c:v>43825</c:v>
                </c:pt>
                <c:pt idx="300">
                  <c:v>43826</c:v>
                </c:pt>
                <c:pt idx="301">
                  <c:v>43827</c:v>
                </c:pt>
                <c:pt idx="302">
                  <c:v>43828</c:v>
                </c:pt>
                <c:pt idx="303">
                  <c:v>43829</c:v>
                </c:pt>
                <c:pt idx="304">
                  <c:v>43830</c:v>
                </c:pt>
                <c:pt idx="305">
                  <c:v>43831</c:v>
                </c:pt>
                <c:pt idx="306">
                  <c:v>43832</c:v>
                </c:pt>
                <c:pt idx="307">
                  <c:v>43833</c:v>
                </c:pt>
                <c:pt idx="308">
                  <c:v>43834</c:v>
                </c:pt>
                <c:pt idx="309">
                  <c:v>43835</c:v>
                </c:pt>
                <c:pt idx="310">
                  <c:v>43836</c:v>
                </c:pt>
                <c:pt idx="311">
                  <c:v>43837</c:v>
                </c:pt>
                <c:pt idx="312">
                  <c:v>43838</c:v>
                </c:pt>
                <c:pt idx="313">
                  <c:v>43839</c:v>
                </c:pt>
                <c:pt idx="314">
                  <c:v>43840</c:v>
                </c:pt>
                <c:pt idx="315">
                  <c:v>43841</c:v>
                </c:pt>
                <c:pt idx="316">
                  <c:v>43842</c:v>
                </c:pt>
                <c:pt idx="317">
                  <c:v>43843</c:v>
                </c:pt>
                <c:pt idx="318">
                  <c:v>43844</c:v>
                </c:pt>
                <c:pt idx="319">
                  <c:v>43845</c:v>
                </c:pt>
                <c:pt idx="320">
                  <c:v>43846</c:v>
                </c:pt>
                <c:pt idx="321">
                  <c:v>43847</c:v>
                </c:pt>
                <c:pt idx="322">
                  <c:v>43848</c:v>
                </c:pt>
                <c:pt idx="323">
                  <c:v>43849</c:v>
                </c:pt>
                <c:pt idx="324">
                  <c:v>43850</c:v>
                </c:pt>
                <c:pt idx="325">
                  <c:v>43851</c:v>
                </c:pt>
                <c:pt idx="326">
                  <c:v>43852</c:v>
                </c:pt>
                <c:pt idx="327">
                  <c:v>43853</c:v>
                </c:pt>
                <c:pt idx="328">
                  <c:v>43854</c:v>
                </c:pt>
                <c:pt idx="329">
                  <c:v>43855</c:v>
                </c:pt>
                <c:pt idx="330">
                  <c:v>43856</c:v>
                </c:pt>
                <c:pt idx="331">
                  <c:v>43857</c:v>
                </c:pt>
                <c:pt idx="332">
                  <c:v>43858</c:v>
                </c:pt>
                <c:pt idx="333">
                  <c:v>43859</c:v>
                </c:pt>
                <c:pt idx="334">
                  <c:v>43860</c:v>
                </c:pt>
                <c:pt idx="335">
                  <c:v>43861</c:v>
                </c:pt>
                <c:pt idx="336">
                  <c:v>43862</c:v>
                </c:pt>
                <c:pt idx="337">
                  <c:v>43863</c:v>
                </c:pt>
                <c:pt idx="338">
                  <c:v>43864</c:v>
                </c:pt>
                <c:pt idx="339">
                  <c:v>43865</c:v>
                </c:pt>
                <c:pt idx="340">
                  <c:v>43866</c:v>
                </c:pt>
                <c:pt idx="341">
                  <c:v>43867</c:v>
                </c:pt>
                <c:pt idx="342">
                  <c:v>43868</c:v>
                </c:pt>
                <c:pt idx="343">
                  <c:v>43869</c:v>
                </c:pt>
                <c:pt idx="344">
                  <c:v>43870</c:v>
                </c:pt>
                <c:pt idx="345">
                  <c:v>43871</c:v>
                </c:pt>
                <c:pt idx="346">
                  <c:v>43872</c:v>
                </c:pt>
                <c:pt idx="347">
                  <c:v>43873</c:v>
                </c:pt>
                <c:pt idx="348">
                  <c:v>43874</c:v>
                </c:pt>
                <c:pt idx="349">
                  <c:v>43875</c:v>
                </c:pt>
                <c:pt idx="350">
                  <c:v>43876</c:v>
                </c:pt>
                <c:pt idx="351">
                  <c:v>43877</c:v>
                </c:pt>
                <c:pt idx="352">
                  <c:v>43878</c:v>
                </c:pt>
                <c:pt idx="353">
                  <c:v>43879</c:v>
                </c:pt>
                <c:pt idx="354">
                  <c:v>43880</c:v>
                </c:pt>
                <c:pt idx="355">
                  <c:v>43881</c:v>
                </c:pt>
                <c:pt idx="356">
                  <c:v>43882</c:v>
                </c:pt>
                <c:pt idx="357">
                  <c:v>43883</c:v>
                </c:pt>
                <c:pt idx="358">
                  <c:v>43884</c:v>
                </c:pt>
                <c:pt idx="359">
                  <c:v>43885</c:v>
                </c:pt>
                <c:pt idx="360">
                  <c:v>43886</c:v>
                </c:pt>
                <c:pt idx="361">
                  <c:v>43887</c:v>
                </c:pt>
                <c:pt idx="362">
                  <c:v>43888</c:v>
                </c:pt>
                <c:pt idx="363">
                  <c:v>43889</c:v>
                </c:pt>
                <c:pt idx="364">
                  <c:v>43890</c:v>
                </c:pt>
                <c:pt idx="365">
                  <c:v>43891</c:v>
                </c:pt>
                <c:pt idx="366">
                  <c:v>43892</c:v>
                </c:pt>
                <c:pt idx="367">
                  <c:v>43893</c:v>
                </c:pt>
                <c:pt idx="368">
                  <c:v>43894</c:v>
                </c:pt>
                <c:pt idx="369">
                  <c:v>43895</c:v>
                </c:pt>
                <c:pt idx="370">
                  <c:v>43896</c:v>
                </c:pt>
                <c:pt idx="371">
                  <c:v>43897</c:v>
                </c:pt>
                <c:pt idx="372">
                  <c:v>43898</c:v>
                </c:pt>
                <c:pt idx="373">
                  <c:v>43899</c:v>
                </c:pt>
                <c:pt idx="374">
                  <c:v>43900</c:v>
                </c:pt>
                <c:pt idx="375">
                  <c:v>43901</c:v>
                </c:pt>
                <c:pt idx="376">
                  <c:v>43902</c:v>
                </c:pt>
                <c:pt idx="377">
                  <c:v>43903</c:v>
                </c:pt>
                <c:pt idx="378">
                  <c:v>43904</c:v>
                </c:pt>
                <c:pt idx="379">
                  <c:v>43905</c:v>
                </c:pt>
                <c:pt idx="380">
                  <c:v>43906</c:v>
                </c:pt>
                <c:pt idx="381">
                  <c:v>43907</c:v>
                </c:pt>
                <c:pt idx="382">
                  <c:v>43908</c:v>
                </c:pt>
                <c:pt idx="383">
                  <c:v>43909</c:v>
                </c:pt>
                <c:pt idx="384">
                  <c:v>43910</c:v>
                </c:pt>
                <c:pt idx="385">
                  <c:v>43911</c:v>
                </c:pt>
                <c:pt idx="386">
                  <c:v>43912</c:v>
                </c:pt>
                <c:pt idx="387">
                  <c:v>43913</c:v>
                </c:pt>
                <c:pt idx="388">
                  <c:v>43914</c:v>
                </c:pt>
                <c:pt idx="389">
                  <c:v>43915</c:v>
                </c:pt>
                <c:pt idx="390">
                  <c:v>43916</c:v>
                </c:pt>
                <c:pt idx="391">
                  <c:v>43917</c:v>
                </c:pt>
                <c:pt idx="392">
                  <c:v>43918</c:v>
                </c:pt>
                <c:pt idx="393">
                  <c:v>43919</c:v>
                </c:pt>
                <c:pt idx="394">
                  <c:v>43920</c:v>
                </c:pt>
                <c:pt idx="395">
                  <c:v>43921</c:v>
                </c:pt>
                <c:pt idx="396">
                  <c:v>43922</c:v>
                </c:pt>
                <c:pt idx="397">
                  <c:v>43923</c:v>
                </c:pt>
                <c:pt idx="398">
                  <c:v>43924</c:v>
                </c:pt>
                <c:pt idx="399">
                  <c:v>43925</c:v>
                </c:pt>
                <c:pt idx="400">
                  <c:v>43926</c:v>
                </c:pt>
                <c:pt idx="401">
                  <c:v>43927</c:v>
                </c:pt>
                <c:pt idx="402">
                  <c:v>43928</c:v>
                </c:pt>
                <c:pt idx="403">
                  <c:v>43929</c:v>
                </c:pt>
                <c:pt idx="404">
                  <c:v>43930</c:v>
                </c:pt>
                <c:pt idx="405">
                  <c:v>43931</c:v>
                </c:pt>
                <c:pt idx="406">
                  <c:v>43932</c:v>
                </c:pt>
                <c:pt idx="407">
                  <c:v>43933</c:v>
                </c:pt>
                <c:pt idx="408">
                  <c:v>43934</c:v>
                </c:pt>
                <c:pt idx="409">
                  <c:v>43935</c:v>
                </c:pt>
                <c:pt idx="410">
                  <c:v>43936</c:v>
                </c:pt>
                <c:pt idx="411">
                  <c:v>43937</c:v>
                </c:pt>
                <c:pt idx="412">
                  <c:v>43938</c:v>
                </c:pt>
                <c:pt idx="413">
                  <c:v>43939</c:v>
                </c:pt>
                <c:pt idx="414">
                  <c:v>43940</c:v>
                </c:pt>
                <c:pt idx="415">
                  <c:v>43941</c:v>
                </c:pt>
                <c:pt idx="416">
                  <c:v>43942</c:v>
                </c:pt>
                <c:pt idx="417">
                  <c:v>43943</c:v>
                </c:pt>
                <c:pt idx="418">
                  <c:v>43944</c:v>
                </c:pt>
                <c:pt idx="419">
                  <c:v>43945</c:v>
                </c:pt>
                <c:pt idx="420">
                  <c:v>43946</c:v>
                </c:pt>
                <c:pt idx="421">
                  <c:v>43947</c:v>
                </c:pt>
                <c:pt idx="422">
                  <c:v>43948</c:v>
                </c:pt>
                <c:pt idx="423">
                  <c:v>43949</c:v>
                </c:pt>
                <c:pt idx="424">
                  <c:v>43950</c:v>
                </c:pt>
                <c:pt idx="425">
                  <c:v>43951</c:v>
                </c:pt>
                <c:pt idx="426">
                  <c:v>43952</c:v>
                </c:pt>
                <c:pt idx="427">
                  <c:v>43953</c:v>
                </c:pt>
                <c:pt idx="428">
                  <c:v>43954</c:v>
                </c:pt>
                <c:pt idx="429">
                  <c:v>43955</c:v>
                </c:pt>
                <c:pt idx="430">
                  <c:v>43956</c:v>
                </c:pt>
                <c:pt idx="431">
                  <c:v>43957</c:v>
                </c:pt>
                <c:pt idx="432">
                  <c:v>43958</c:v>
                </c:pt>
                <c:pt idx="433">
                  <c:v>43959</c:v>
                </c:pt>
                <c:pt idx="434">
                  <c:v>43960</c:v>
                </c:pt>
                <c:pt idx="435">
                  <c:v>43961</c:v>
                </c:pt>
                <c:pt idx="436">
                  <c:v>43962</c:v>
                </c:pt>
                <c:pt idx="437">
                  <c:v>43963</c:v>
                </c:pt>
                <c:pt idx="438">
                  <c:v>43964</c:v>
                </c:pt>
                <c:pt idx="439">
                  <c:v>43965</c:v>
                </c:pt>
                <c:pt idx="440">
                  <c:v>43966</c:v>
                </c:pt>
                <c:pt idx="441">
                  <c:v>43967</c:v>
                </c:pt>
                <c:pt idx="442">
                  <c:v>43968</c:v>
                </c:pt>
                <c:pt idx="443">
                  <c:v>43969</c:v>
                </c:pt>
                <c:pt idx="444">
                  <c:v>43970</c:v>
                </c:pt>
                <c:pt idx="445">
                  <c:v>43971</c:v>
                </c:pt>
                <c:pt idx="446">
                  <c:v>43972</c:v>
                </c:pt>
                <c:pt idx="447">
                  <c:v>43973</c:v>
                </c:pt>
                <c:pt idx="448">
                  <c:v>43974</c:v>
                </c:pt>
                <c:pt idx="449">
                  <c:v>43975</c:v>
                </c:pt>
                <c:pt idx="450">
                  <c:v>43976</c:v>
                </c:pt>
                <c:pt idx="451">
                  <c:v>43977</c:v>
                </c:pt>
                <c:pt idx="452">
                  <c:v>43978</c:v>
                </c:pt>
                <c:pt idx="453">
                  <c:v>43979</c:v>
                </c:pt>
                <c:pt idx="454">
                  <c:v>43980</c:v>
                </c:pt>
                <c:pt idx="455">
                  <c:v>43981</c:v>
                </c:pt>
                <c:pt idx="456">
                  <c:v>43982</c:v>
                </c:pt>
                <c:pt idx="457">
                  <c:v>43983</c:v>
                </c:pt>
                <c:pt idx="458">
                  <c:v>43984</c:v>
                </c:pt>
                <c:pt idx="459">
                  <c:v>43985</c:v>
                </c:pt>
                <c:pt idx="460">
                  <c:v>43986</c:v>
                </c:pt>
                <c:pt idx="461">
                  <c:v>43987</c:v>
                </c:pt>
                <c:pt idx="462">
                  <c:v>43988</c:v>
                </c:pt>
                <c:pt idx="463">
                  <c:v>43989</c:v>
                </c:pt>
                <c:pt idx="464">
                  <c:v>43990</c:v>
                </c:pt>
                <c:pt idx="465">
                  <c:v>43991</c:v>
                </c:pt>
                <c:pt idx="466">
                  <c:v>43992</c:v>
                </c:pt>
                <c:pt idx="467">
                  <c:v>43993</c:v>
                </c:pt>
                <c:pt idx="468">
                  <c:v>43994</c:v>
                </c:pt>
                <c:pt idx="469">
                  <c:v>43995</c:v>
                </c:pt>
                <c:pt idx="470">
                  <c:v>43996</c:v>
                </c:pt>
                <c:pt idx="471">
                  <c:v>43997</c:v>
                </c:pt>
                <c:pt idx="472">
                  <c:v>43998</c:v>
                </c:pt>
                <c:pt idx="473">
                  <c:v>43999</c:v>
                </c:pt>
                <c:pt idx="474">
                  <c:v>44000</c:v>
                </c:pt>
                <c:pt idx="475">
                  <c:v>44001</c:v>
                </c:pt>
                <c:pt idx="476">
                  <c:v>44002</c:v>
                </c:pt>
                <c:pt idx="477">
                  <c:v>44003</c:v>
                </c:pt>
                <c:pt idx="478">
                  <c:v>44004</c:v>
                </c:pt>
                <c:pt idx="479">
                  <c:v>44005</c:v>
                </c:pt>
                <c:pt idx="480">
                  <c:v>44006</c:v>
                </c:pt>
                <c:pt idx="481">
                  <c:v>44007</c:v>
                </c:pt>
                <c:pt idx="482">
                  <c:v>44008</c:v>
                </c:pt>
                <c:pt idx="483">
                  <c:v>44009</c:v>
                </c:pt>
                <c:pt idx="484">
                  <c:v>44010</c:v>
                </c:pt>
                <c:pt idx="485">
                  <c:v>44011</c:v>
                </c:pt>
                <c:pt idx="486">
                  <c:v>44012</c:v>
                </c:pt>
                <c:pt idx="487">
                  <c:v>44013</c:v>
                </c:pt>
                <c:pt idx="488">
                  <c:v>44014</c:v>
                </c:pt>
                <c:pt idx="489">
                  <c:v>44015</c:v>
                </c:pt>
                <c:pt idx="490">
                  <c:v>44016</c:v>
                </c:pt>
                <c:pt idx="491">
                  <c:v>44017</c:v>
                </c:pt>
                <c:pt idx="492">
                  <c:v>44018</c:v>
                </c:pt>
                <c:pt idx="493">
                  <c:v>44019</c:v>
                </c:pt>
                <c:pt idx="494">
                  <c:v>44020</c:v>
                </c:pt>
                <c:pt idx="495">
                  <c:v>44021</c:v>
                </c:pt>
                <c:pt idx="496">
                  <c:v>44022</c:v>
                </c:pt>
                <c:pt idx="497">
                  <c:v>44023</c:v>
                </c:pt>
                <c:pt idx="498">
                  <c:v>44024</c:v>
                </c:pt>
                <c:pt idx="499">
                  <c:v>44025</c:v>
                </c:pt>
                <c:pt idx="500">
                  <c:v>44026</c:v>
                </c:pt>
                <c:pt idx="501">
                  <c:v>44027</c:v>
                </c:pt>
                <c:pt idx="502">
                  <c:v>44028</c:v>
                </c:pt>
                <c:pt idx="503">
                  <c:v>44029</c:v>
                </c:pt>
                <c:pt idx="504">
                  <c:v>44030</c:v>
                </c:pt>
                <c:pt idx="505">
                  <c:v>44031</c:v>
                </c:pt>
                <c:pt idx="506">
                  <c:v>44032</c:v>
                </c:pt>
                <c:pt idx="507">
                  <c:v>44033</c:v>
                </c:pt>
                <c:pt idx="508">
                  <c:v>44034</c:v>
                </c:pt>
                <c:pt idx="509">
                  <c:v>44035</c:v>
                </c:pt>
                <c:pt idx="510">
                  <c:v>44036</c:v>
                </c:pt>
                <c:pt idx="511">
                  <c:v>44037</c:v>
                </c:pt>
                <c:pt idx="512">
                  <c:v>44038</c:v>
                </c:pt>
                <c:pt idx="513">
                  <c:v>44039</c:v>
                </c:pt>
                <c:pt idx="514">
                  <c:v>44040</c:v>
                </c:pt>
                <c:pt idx="515">
                  <c:v>44041</c:v>
                </c:pt>
                <c:pt idx="516">
                  <c:v>44042</c:v>
                </c:pt>
                <c:pt idx="517">
                  <c:v>44043</c:v>
                </c:pt>
                <c:pt idx="518">
                  <c:v>44044</c:v>
                </c:pt>
                <c:pt idx="519">
                  <c:v>44045</c:v>
                </c:pt>
                <c:pt idx="520">
                  <c:v>44046</c:v>
                </c:pt>
                <c:pt idx="521">
                  <c:v>44047</c:v>
                </c:pt>
                <c:pt idx="522">
                  <c:v>44048</c:v>
                </c:pt>
                <c:pt idx="523">
                  <c:v>44049</c:v>
                </c:pt>
                <c:pt idx="524">
                  <c:v>44050</c:v>
                </c:pt>
                <c:pt idx="525">
                  <c:v>44051</c:v>
                </c:pt>
                <c:pt idx="526">
                  <c:v>44052</c:v>
                </c:pt>
                <c:pt idx="527">
                  <c:v>44053</c:v>
                </c:pt>
                <c:pt idx="528">
                  <c:v>44054</c:v>
                </c:pt>
                <c:pt idx="529">
                  <c:v>44055</c:v>
                </c:pt>
                <c:pt idx="530">
                  <c:v>44056</c:v>
                </c:pt>
                <c:pt idx="531">
                  <c:v>44057</c:v>
                </c:pt>
                <c:pt idx="532">
                  <c:v>44058</c:v>
                </c:pt>
                <c:pt idx="533">
                  <c:v>44059</c:v>
                </c:pt>
                <c:pt idx="534">
                  <c:v>44060</c:v>
                </c:pt>
                <c:pt idx="535">
                  <c:v>44061</c:v>
                </c:pt>
                <c:pt idx="536">
                  <c:v>44062</c:v>
                </c:pt>
                <c:pt idx="537">
                  <c:v>44063</c:v>
                </c:pt>
                <c:pt idx="538">
                  <c:v>44064</c:v>
                </c:pt>
                <c:pt idx="539">
                  <c:v>44065</c:v>
                </c:pt>
                <c:pt idx="540">
                  <c:v>44066</c:v>
                </c:pt>
                <c:pt idx="541">
                  <c:v>44067</c:v>
                </c:pt>
                <c:pt idx="542">
                  <c:v>44068</c:v>
                </c:pt>
                <c:pt idx="543">
                  <c:v>44069</c:v>
                </c:pt>
                <c:pt idx="544">
                  <c:v>44070</c:v>
                </c:pt>
                <c:pt idx="545">
                  <c:v>44071</c:v>
                </c:pt>
                <c:pt idx="546">
                  <c:v>44072</c:v>
                </c:pt>
                <c:pt idx="547">
                  <c:v>44073</c:v>
                </c:pt>
                <c:pt idx="548">
                  <c:v>44074</c:v>
                </c:pt>
                <c:pt idx="549">
                  <c:v>44075</c:v>
                </c:pt>
                <c:pt idx="550">
                  <c:v>44076</c:v>
                </c:pt>
                <c:pt idx="551">
                  <c:v>44077</c:v>
                </c:pt>
                <c:pt idx="552">
                  <c:v>44078</c:v>
                </c:pt>
                <c:pt idx="553">
                  <c:v>44079</c:v>
                </c:pt>
                <c:pt idx="554">
                  <c:v>44080</c:v>
                </c:pt>
                <c:pt idx="555">
                  <c:v>44081</c:v>
                </c:pt>
                <c:pt idx="556">
                  <c:v>44082</c:v>
                </c:pt>
                <c:pt idx="557">
                  <c:v>44083</c:v>
                </c:pt>
                <c:pt idx="558">
                  <c:v>44084</c:v>
                </c:pt>
                <c:pt idx="559">
                  <c:v>44085</c:v>
                </c:pt>
                <c:pt idx="560">
                  <c:v>44086</c:v>
                </c:pt>
                <c:pt idx="561">
                  <c:v>44087</c:v>
                </c:pt>
                <c:pt idx="562">
                  <c:v>44088</c:v>
                </c:pt>
                <c:pt idx="563">
                  <c:v>44089</c:v>
                </c:pt>
                <c:pt idx="564">
                  <c:v>44090</c:v>
                </c:pt>
                <c:pt idx="565">
                  <c:v>44091</c:v>
                </c:pt>
                <c:pt idx="566">
                  <c:v>44092</c:v>
                </c:pt>
                <c:pt idx="567">
                  <c:v>44093</c:v>
                </c:pt>
                <c:pt idx="568">
                  <c:v>44094</c:v>
                </c:pt>
                <c:pt idx="569">
                  <c:v>44095</c:v>
                </c:pt>
                <c:pt idx="570">
                  <c:v>44096</c:v>
                </c:pt>
                <c:pt idx="571">
                  <c:v>44097</c:v>
                </c:pt>
                <c:pt idx="572">
                  <c:v>44098</c:v>
                </c:pt>
                <c:pt idx="573">
                  <c:v>44099</c:v>
                </c:pt>
                <c:pt idx="574">
                  <c:v>44100</c:v>
                </c:pt>
                <c:pt idx="575">
                  <c:v>44101</c:v>
                </c:pt>
                <c:pt idx="576">
                  <c:v>44102</c:v>
                </c:pt>
                <c:pt idx="577">
                  <c:v>44103</c:v>
                </c:pt>
                <c:pt idx="578">
                  <c:v>44104</c:v>
                </c:pt>
                <c:pt idx="579">
                  <c:v>44105</c:v>
                </c:pt>
                <c:pt idx="580">
                  <c:v>44106</c:v>
                </c:pt>
                <c:pt idx="581">
                  <c:v>44107</c:v>
                </c:pt>
                <c:pt idx="582">
                  <c:v>44108</c:v>
                </c:pt>
                <c:pt idx="583">
                  <c:v>44109</c:v>
                </c:pt>
                <c:pt idx="584">
                  <c:v>44110</c:v>
                </c:pt>
                <c:pt idx="585">
                  <c:v>44111</c:v>
                </c:pt>
                <c:pt idx="586">
                  <c:v>44112</c:v>
                </c:pt>
                <c:pt idx="587">
                  <c:v>44113</c:v>
                </c:pt>
                <c:pt idx="588">
                  <c:v>44114</c:v>
                </c:pt>
                <c:pt idx="589">
                  <c:v>44115</c:v>
                </c:pt>
                <c:pt idx="590">
                  <c:v>44116</c:v>
                </c:pt>
                <c:pt idx="591">
                  <c:v>44117</c:v>
                </c:pt>
                <c:pt idx="592">
                  <c:v>44118</c:v>
                </c:pt>
                <c:pt idx="593">
                  <c:v>44119</c:v>
                </c:pt>
                <c:pt idx="594">
                  <c:v>44120</c:v>
                </c:pt>
                <c:pt idx="595">
                  <c:v>44121</c:v>
                </c:pt>
                <c:pt idx="596">
                  <c:v>44122</c:v>
                </c:pt>
                <c:pt idx="597">
                  <c:v>44123</c:v>
                </c:pt>
                <c:pt idx="598">
                  <c:v>44124</c:v>
                </c:pt>
                <c:pt idx="599">
                  <c:v>44125</c:v>
                </c:pt>
                <c:pt idx="600">
                  <c:v>44126</c:v>
                </c:pt>
                <c:pt idx="601">
                  <c:v>44127</c:v>
                </c:pt>
                <c:pt idx="602">
                  <c:v>44128</c:v>
                </c:pt>
                <c:pt idx="603">
                  <c:v>44129</c:v>
                </c:pt>
                <c:pt idx="604">
                  <c:v>44130</c:v>
                </c:pt>
                <c:pt idx="605">
                  <c:v>44131</c:v>
                </c:pt>
                <c:pt idx="606">
                  <c:v>44132</c:v>
                </c:pt>
                <c:pt idx="607">
                  <c:v>44133</c:v>
                </c:pt>
                <c:pt idx="608">
                  <c:v>44134</c:v>
                </c:pt>
                <c:pt idx="609">
                  <c:v>44135</c:v>
                </c:pt>
                <c:pt idx="610">
                  <c:v>44136</c:v>
                </c:pt>
                <c:pt idx="611">
                  <c:v>44137</c:v>
                </c:pt>
                <c:pt idx="612">
                  <c:v>44138</c:v>
                </c:pt>
                <c:pt idx="613">
                  <c:v>44139</c:v>
                </c:pt>
                <c:pt idx="614">
                  <c:v>44140</c:v>
                </c:pt>
                <c:pt idx="615">
                  <c:v>44141</c:v>
                </c:pt>
                <c:pt idx="616">
                  <c:v>44142</c:v>
                </c:pt>
                <c:pt idx="617">
                  <c:v>44143</c:v>
                </c:pt>
                <c:pt idx="618">
                  <c:v>44144</c:v>
                </c:pt>
                <c:pt idx="619">
                  <c:v>44145</c:v>
                </c:pt>
                <c:pt idx="620">
                  <c:v>44146</c:v>
                </c:pt>
                <c:pt idx="621">
                  <c:v>44147</c:v>
                </c:pt>
                <c:pt idx="622">
                  <c:v>44148</c:v>
                </c:pt>
                <c:pt idx="623">
                  <c:v>44149</c:v>
                </c:pt>
                <c:pt idx="624">
                  <c:v>44150</c:v>
                </c:pt>
                <c:pt idx="625">
                  <c:v>44151</c:v>
                </c:pt>
                <c:pt idx="626">
                  <c:v>44152</c:v>
                </c:pt>
                <c:pt idx="627">
                  <c:v>44153</c:v>
                </c:pt>
                <c:pt idx="628">
                  <c:v>44154</c:v>
                </c:pt>
                <c:pt idx="629">
                  <c:v>44155</c:v>
                </c:pt>
                <c:pt idx="630">
                  <c:v>44156</c:v>
                </c:pt>
                <c:pt idx="631">
                  <c:v>44157</c:v>
                </c:pt>
                <c:pt idx="632">
                  <c:v>44158</c:v>
                </c:pt>
                <c:pt idx="633">
                  <c:v>44159</c:v>
                </c:pt>
                <c:pt idx="634">
                  <c:v>44160</c:v>
                </c:pt>
                <c:pt idx="635">
                  <c:v>44161</c:v>
                </c:pt>
                <c:pt idx="636">
                  <c:v>44162</c:v>
                </c:pt>
                <c:pt idx="637">
                  <c:v>44163</c:v>
                </c:pt>
                <c:pt idx="638">
                  <c:v>44164</c:v>
                </c:pt>
                <c:pt idx="639">
                  <c:v>44165</c:v>
                </c:pt>
                <c:pt idx="640">
                  <c:v>44166</c:v>
                </c:pt>
                <c:pt idx="641">
                  <c:v>44167</c:v>
                </c:pt>
                <c:pt idx="642">
                  <c:v>44168</c:v>
                </c:pt>
                <c:pt idx="643">
                  <c:v>44169</c:v>
                </c:pt>
                <c:pt idx="644">
                  <c:v>44170</c:v>
                </c:pt>
                <c:pt idx="645">
                  <c:v>44171</c:v>
                </c:pt>
                <c:pt idx="646">
                  <c:v>44172</c:v>
                </c:pt>
                <c:pt idx="647">
                  <c:v>44173</c:v>
                </c:pt>
                <c:pt idx="648">
                  <c:v>44174</c:v>
                </c:pt>
                <c:pt idx="649">
                  <c:v>44175</c:v>
                </c:pt>
                <c:pt idx="650">
                  <c:v>44176</c:v>
                </c:pt>
                <c:pt idx="651">
                  <c:v>44177</c:v>
                </c:pt>
                <c:pt idx="652">
                  <c:v>44178</c:v>
                </c:pt>
                <c:pt idx="653">
                  <c:v>44179</c:v>
                </c:pt>
                <c:pt idx="654">
                  <c:v>44180</c:v>
                </c:pt>
                <c:pt idx="655">
                  <c:v>44181</c:v>
                </c:pt>
                <c:pt idx="656">
                  <c:v>44182</c:v>
                </c:pt>
                <c:pt idx="657">
                  <c:v>44183</c:v>
                </c:pt>
                <c:pt idx="658">
                  <c:v>44184</c:v>
                </c:pt>
                <c:pt idx="659">
                  <c:v>44185</c:v>
                </c:pt>
                <c:pt idx="660">
                  <c:v>44186</c:v>
                </c:pt>
                <c:pt idx="661">
                  <c:v>44187</c:v>
                </c:pt>
                <c:pt idx="662">
                  <c:v>44188</c:v>
                </c:pt>
                <c:pt idx="663">
                  <c:v>44189</c:v>
                </c:pt>
                <c:pt idx="664">
                  <c:v>44190</c:v>
                </c:pt>
                <c:pt idx="665">
                  <c:v>44191</c:v>
                </c:pt>
                <c:pt idx="666">
                  <c:v>44192</c:v>
                </c:pt>
                <c:pt idx="667">
                  <c:v>44193</c:v>
                </c:pt>
                <c:pt idx="668">
                  <c:v>44194</c:v>
                </c:pt>
                <c:pt idx="669">
                  <c:v>44195</c:v>
                </c:pt>
                <c:pt idx="670">
                  <c:v>44196</c:v>
                </c:pt>
                <c:pt idx="671">
                  <c:v>44197</c:v>
                </c:pt>
                <c:pt idx="672">
                  <c:v>44198</c:v>
                </c:pt>
                <c:pt idx="673">
                  <c:v>44199</c:v>
                </c:pt>
                <c:pt idx="674">
                  <c:v>44200</c:v>
                </c:pt>
                <c:pt idx="675">
                  <c:v>44201</c:v>
                </c:pt>
                <c:pt idx="676">
                  <c:v>44202</c:v>
                </c:pt>
                <c:pt idx="677">
                  <c:v>44203</c:v>
                </c:pt>
                <c:pt idx="678">
                  <c:v>44204</c:v>
                </c:pt>
                <c:pt idx="679">
                  <c:v>44205</c:v>
                </c:pt>
                <c:pt idx="680">
                  <c:v>44206</c:v>
                </c:pt>
                <c:pt idx="681">
                  <c:v>44207</c:v>
                </c:pt>
                <c:pt idx="682">
                  <c:v>44208</c:v>
                </c:pt>
                <c:pt idx="683">
                  <c:v>44209</c:v>
                </c:pt>
                <c:pt idx="684">
                  <c:v>44210</c:v>
                </c:pt>
                <c:pt idx="685">
                  <c:v>44211</c:v>
                </c:pt>
                <c:pt idx="686">
                  <c:v>44212</c:v>
                </c:pt>
                <c:pt idx="687">
                  <c:v>44213</c:v>
                </c:pt>
                <c:pt idx="688">
                  <c:v>44214</c:v>
                </c:pt>
                <c:pt idx="689">
                  <c:v>44215</c:v>
                </c:pt>
                <c:pt idx="690">
                  <c:v>44216</c:v>
                </c:pt>
                <c:pt idx="691">
                  <c:v>44217</c:v>
                </c:pt>
                <c:pt idx="692">
                  <c:v>44218</c:v>
                </c:pt>
                <c:pt idx="693">
                  <c:v>44219</c:v>
                </c:pt>
                <c:pt idx="694">
                  <c:v>44220</c:v>
                </c:pt>
                <c:pt idx="695">
                  <c:v>44221</c:v>
                </c:pt>
                <c:pt idx="696">
                  <c:v>44222</c:v>
                </c:pt>
                <c:pt idx="697">
                  <c:v>44223</c:v>
                </c:pt>
                <c:pt idx="698">
                  <c:v>44224</c:v>
                </c:pt>
                <c:pt idx="699">
                  <c:v>44225</c:v>
                </c:pt>
                <c:pt idx="700">
                  <c:v>44226</c:v>
                </c:pt>
                <c:pt idx="701">
                  <c:v>44227</c:v>
                </c:pt>
                <c:pt idx="702">
                  <c:v>44228</c:v>
                </c:pt>
                <c:pt idx="703">
                  <c:v>44229</c:v>
                </c:pt>
                <c:pt idx="704">
                  <c:v>44230</c:v>
                </c:pt>
                <c:pt idx="705">
                  <c:v>44231</c:v>
                </c:pt>
                <c:pt idx="706">
                  <c:v>44232</c:v>
                </c:pt>
                <c:pt idx="707">
                  <c:v>44233</c:v>
                </c:pt>
                <c:pt idx="708">
                  <c:v>44234</c:v>
                </c:pt>
                <c:pt idx="709">
                  <c:v>44235</c:v>
                </c:pt>
                <c:pt idx="710">
                  <c:v>44236</c:v>
                </c:pt>
                <c:pt idx="711">
                  <c:v>44237</c:v>
                </c:pt>
                <c:pt idx="712">
                  <c:v>44238</c:v>
                </c:pt>
                <c:pt idx="713">
                  <c:v>44239</c:v>
                </c:pt>
                <c:pt idx="714">
                  <c:v>44240</c:v>
                </c:pt>
                <c:pt idx="715">
                  <c:v>44241</c:v>
                </c:pt>
                <c:pt idx="716">
                  <c:v>44242</c:v>
                </c:pt>
                <c:pt idx="717">
                  <c:v>44243</c:v>
                </c:pt>
                <c:pt idx="718">
                  <c:v>44244</c:v>
                </c:pt>
                <c:pt idx="719">
                  <c:v>44245</c:v>
                </c:pt>
                <c:pt idx="720">
                  <c:v>44246</c:v>
                </c:pt>
                <c:pt idx="721">
                  <c:v>44247</c:v>
                </c:pt>
                <c:pt idx="722">
                  <c:v>44248</c:v>
                </c:pt>
                <c:pt idx="723">
                  <c:v>44249</c:v>
                </c:pt>
                <c:pt idx="724">
                  <c:v>44250</c:v>
                </c:pt>
                <c:pt idx="725">
                  <c:v>44251</c:v>
                </c:pt>
                <c:pt idx="726">
                  <c:v>44252</c:v>
                </c:pt>
                <c:pt idx="727">
                  <c:v>44253</c:v>
                </c:pt>
                <c:pt idx="728">
                  <c:v>44254</c:v>
                </c:pt>
                <c:pt idx="729">
                  <c:v>44255</c:v>
                </c:pt>
                <c:pt idx="730">
                  <c:v>44256</c:v>
                </c:pt>
                <c:pt idx="731">
                  <c:v>44257</c:v>
                </c:pt>
                <c:pt idx="732">
                  <c:v>44258</c:v>
                </c:pt>
                <c:pt idx="733">
                  <c:v>44259</c:v>
                </c:pt>
                <c:pt idx="734">
                  <c:v>44260</c:v>
                </c:pt>
                <c:pt idx="735">
                  <c:v>44261</c:v>
                </c:pt>
                <c:pt idx="736">
                  <c:v>44262</c:v>
                </c:pt>
                <c:pt idx="737">
                  <c:v>44263</c:v>
                </c:pt>
                <c:pt idx="738">
                  <c:v>44264</c:v>
                </c:pt>
                <c:pt idx="739">
                  <c:v>44265</c:v>
                </c:pt>
                <c:pt idx="740">
                  <c:v>44266</c:v>
                </c:pt>
                <c:pt idx="741">
                  <c:v>44267</c:v>
                </c:pt>
                <c:pt idx="742">
                  <c:v>44268</c:v>
                </c:pt>
                <c:pt idx="743">
                  <c:v>44269</c:v>
                </c:pt>
                <c:pt idx="744">
                  <c:v>44270</c:v>
                </c:pt>
                <c:pt idx="745">
                  <c:v>44271</c:v>
                </c:pt>
                <c:pt idx="746">
                  <c:v>44272</c:v>
                </c:pt>
                <c:pt idx="747">
                  <c:v>44273</c:v>
                </c:pt>
                <c:pt idx="748">
                  <c:v>44274</c:v>
                </c:pt>
                <c:pt idx="749">
                  <c:v>44275</c:v>
                </c:pt>
                <c:pt idx="750">
                  <c:v>44276</c:v>
                </c:pt>
                <c:pt idx="751">
                  <c:v>44277</c:v>
                </c:pt>
                <c:pt idx="752">
                  <c:v>44278</c:v>
                </c:pt>
                <c:pt idx="753">
                  <c:v>44279</c:v>
                </c:pt>
                <c:pt idx="754">
                  <c:v>44280</c:v>
                </c:pt>
                <c:pt idx="755">
                  <c:v>44281</c:v>
                </c:pt>
                <c:pt idx="756">
                  <c:v>44282</c:v>
                </c:pt>
                <c:pt idx="757">
                  <c:v>44283</c:v>
                </c:pt>
                <c:pt idx="758">
                  <c:v>44284</c:v>
                </c:pt>
                <c:pt idx="759">
                  <c:v>44285</c:v>
                </c:pt>
                <c:pt idx="760">
                  <c:v>44286</c:v>
                </c:pt>
                <c:pt idx="761">
                  <c:v>44287</c:v>
                </c:pt>
                <c:pt idx="762">
                  <c:v>44288</c:v>
                </c:pt>
                <c:pt idx="763">
                  <c:v>44289</c:v>
                </c:pt>
                <c:pt idx="764">
                  <c:v>44290</c:v>
                </c:pt>
                <c:pt idx="765">
                  <c:v>44291</c:v>
                </c:pt>
                <c:pt idx="766">
                  <c:v>44292</c:v>
                </c:pt>
                <c:pt idx="767">
                  <c:v>44293</c:v>
                </c:pt>
                <c:pt idx="768">
                  <c:v>44294</c:v>
                </c:pt>
                <c:pt idx="769">
                  <c:v>44295</c:v>
                </c:pt>
                <c:pt idx="770">
                  <c:v>44296</c:v>
                </c:pt>
                <c:pt idx="771">
                  <c:v>44297</c:v>
                </c:pt>
                <c:pt idx="772">
                  <c:v>44298</c:v>
                </c:pt>
                <c:pt idx="773">
                  <c:v>44299</c:v>
                </c:pt>
                <c:pt idx="774">
                  <c:v>44300</c:v>
                </c:pt>
                <c:pt idx="775">
                  <c:v>44301</c:v>
                </c:pt>
                <c:pt idx="776">
                  <c:v>44302</c:v>
                </c:pt>
                <c:pt idx="777">
                  <c:v>44303</c:v>
                </c:pt>
                <c:pt idx="778">
                  <c:v>44304</c:v>
                </c:pt>
                <c:pt idx="779">
                  <c:v>44305</c:v>
                </c:pt>
                <c:pt idx="780">
                  <c:v>44306</c:v>
                </c:pt>
                <c:pt idx="781">
                  <c:v>44307</c:v>
                </c:pt>
                <c:pt idx="782">
                  <c:v>44308</c:v>
                </c:pt>
                <c:pt idx="783">
                  <c:v>44309</c:v>
                </c:pt>
                <c:pt idx="784">
                  <c:v>44310</c:v>
                </c:pt>
                <c:pt idx="785">
                  <c:v>44311</c:v>
                </c:pt>
                <c:pt idx="786">
                  <c:v>44312</c:v>
                </c:pt>
                <c:pt idx="787">
                  <c:v>44313</c:v>
                </c:pt>
                <c:pt idx="788">
                  <c:v>44314</c:v>
                </c:pt>
                <c:pt idx="789">
                  <c:v>44315</c:v>
                </c:pt>
                <c:pt idx="790">
                  <c:v>44316</c:v>
                </c:pt>
                <c:pt idx="791">
                  <c:v>44317</c:v>
                </c:pt>
                <c:pt idx="792">
                  <c:v>44318</c:v>
                </c:pt>
                <c:pt idx="793">
                  <c:v>44319</c:v>
                </c:pt>
                <c:pt idx="794">
                  <c:v>44320</c:v>
                </c:pt>
                <c:pt idx="795">
                  <c:v>44321</c:v>
                </c:pt>
                <c:pt idx="796">
                  <c:v>44322</c:v>
                </c:pt>
                <c:pt idx="797">
                  <c:v>44323</c:v>
                </c:pt>
                <c:pt idx="798">
                  <c:v>44324</c:v>
                </c:pt>
                <c:pt idx="799">
                  <c:v>44325</c:v>
                </c:pt>
                <c:pt idx="800">
                  <c:v>44326</c:v>
                </c:pt>
                <c:pt idx="801">
                  <c:v>44327</c:v>
                </c:pt>
                <c:pt idx="802">
                  <c:v>44328</c:v>
                </c:pt>
                <c:pt idx="803">
                  <c:v>44329</c:v>
                </c:pt>
                <c:pt idx="804">
                  <c:v>44330</c:v>
                </c:pt>
                <c:pt idx="805">
                  <c:v>44331</c:v>
                </c:pt>
                <c:pt idx="806">
                  <c:v>44332</c:v>
                </c:pt>
                <c:pt idx="807">
                  <c:v>44333</c:v>
                </c:pt>
                <c:pt idx="808">
                  <c:v>44334</c:v>
                </c:pt>
                <c:pt idx="809">
                  <c:v>44335</c:v>
                </c:pt>
                <c:pt idx="810">
                  <c:v>44336</c:v>
                </c:pt>
                <c:pt idx="811">
                  <c:v>44337</c:v>
                </c:pt>
                <c:pt idx="812">
                  <c:v>44338</c:v>
                </c:pt>
                <c:pt idx="813">
                  <c:v>44339</c:v>
                </c:pt>
                <c:pt idx="814">
                  <c:v>44340</c:v>
                </c:pt>
                <c:pt idx="815">
                  <c:v>44341</c:v>
                </c:pt>
                <c:pt idx="816">
                  <c:v>44342</c:v>
                </c:pt>
                <c:pt idx="817">
                  <c:v>44343</c:v>
                </c:pt>
                <c:pt idx="818">
                  <c:v>44344</c:v>
                </c:pt>
                <c:pt idx="819">
                  <c:v>44345</c:v>
                </c:pt>
                <c:pt idx="820">
                  <c:v>44346</c:v>
                </c:pt>
                <c:pt idx="821">
                  <c:v>44347</c:v>
                </c:pt>
                <c:pt idx="822">
                  <c:v>44348</c:v>
                </c:pt>
                <c:pt idx="823">
                  <c:v>44349</c:v>
                </c:pt>
                <c:pt idx="824">
                  <c:v>44350</c:v>
                </c:pt>
                <c:pt idx="825">
                  <c:v>44351</c:v>
                </c:pt>
                <c:pt idx="826">
                  <c:v>44352</c:v>
                </c:pt>
                <c:pt idx="827">
                  <c:v>44353</c:v>
                </c:pt>
                <c:pt idx="828">
                  <c:v>44354</c:v>
                </c:pt>
                <c:pt idx="829">
                  <c:v>44355</c:v>
                </c:pt>
                <c:pt idx="830">
                  <c:v>44356</c:v>
                </c:pt>
                <c:pt idx="831">
                  <c:v>44357</c:v>
                </c:pt>
                <c:pt idx="832">
                  <c:v>44358</c:v>
                </c:pt>
                <c:pt idx="833">
                  <c:v>44359</c:v>
                </c:pt>
                <c:pt idx="834">
                  <c:v>44360</c:v>
                </c:pt>
                <c:pt idx="835">
                  <c:v>44361</c:v>
                </c:pt>
                <c:pt idx="836">
                  <c:v>44362</c:v>
                </c:pt>
                <c:pt idx="837">
                  <c:v>44363</c:v>
                </c:pt>
                <c:pt idx="838">
                  <c:v>44364</c:v>
                </c:pt>
                <c:pt idx="839">
                  <c:v>44365</c:v>
                </c:pt>
                <c:pt idx="840">
                  <c:v>44366</c:v>
                </c:pt>
                <c:pt idx="841">
                  <c:v>44367</c:v>
                </c:pt>
                <c:pt idx="842">
                  <c:v>44368</c:v>
                </c:pt>
                <c:pt idx="843">
                  <c:v>44369</c:v>
                </c:pt>
                <c:pt idx="844">
                  <c:v>44370</c:v>
                </c:pt>
                <c:pt idx="845">
                  <c:v>44371</c:v>
                </c:pt>
                <c:pt idx="846">
                  <c:v>44372</c:v>
                </c:pt>
                <c:pt idx="847">
                  <c:v>44373</c:v>
                </c:pt>
                <c:pt idx="848">
                  <c:v>44374</c:v>
                </c:pt>
                <c:pt idx="849">
                  <c:v>44375</c:v>
                </c:pt>
                <c:pt idx="850">
                  <c:v>44376</c:v>
                </c:pt>
                <c:pt idx="851">
                  <c:v>44377</c:v>
                </c:pt>
                <c:pt idx="852">
                  <c:v>44378</c:v>
                </c:pt>
                <c:pt idx="853">
                  <c:v>44379</c:v>
                </c:pt>
                <c:pt idx="854">
                  <c:v>44380</c:v>
                </c:pt>
                <c:pt idx="855">
                  <c:v>44381</c:v>
                </c:pt>
                <c:pt idx="856">
                  <c:v>44382</c:v>
                </c:pt>
                <c:pt idx="857">
                  <c:v>44383</c:v>
                </c:pt>
                <c:pt idx="858">
                  <c:v>44384</c:v>
                </c:pt>
                <c:pt idx="859">
                  <c:v>44385</c:v>
                </c:pt>
                <c:pt idx="860">
                  <c:v>44386</c:v>
                </c:pt>
                <c:pt idx="861">
                  <c:v>44387</c:v>
                </c:pt>
                <c:pt idx="862">
                  <c:v>44388</c:v>
                </c:pt>
                <c:pt idx="863">
                  <c:v>44389</c:v>
                </c:pt>
                <c:pt idx="864">
                  <c:v>44390</c:v>
                </c:pt>
                <c:pt idx="865">
                  <c:v>44391</c:v>
                </c:pt>
                <c:pt idx="866">
                  <c:v>44392</c:v>
                </c:pt>
                <c:pt idx="867">
                  <c:v>44393</c:v>
                </c:pt>
                <c:pt idx="868">
                  <c:v>44394</c:v>
                </c:pt>
                <c:pt idx="869">
                  <c:v>44395</c:v>
                </c:pt>
                <c:pt idx="870">
                  <c:v>44396</c:v>
                </c:pt>
                <c:pt idx="871">
                  <c:v>44397</c:v>
                </c:pt>
                <c:pt idx="872">
                  <c:v>44398</c:v>
                </c:pt>
                <c:pt idx="873">
                  <c:v>44399</c:v>
                </c:pt>
                <c:pt idx="874">
                  <c:v>44400</c:v>
                </c:pt>
                <c:pt idx="875">
                  <c:v>44401</c:v>
                </c:pt>
                <c:pt idx="876">
                  <c:v>44402</c:v>
                </c:pt>
                <c:pt idx="877">
                  <c:v>44403</c:v>
                </c:pt>
                <c:pt idx="878">
                  <c:v>44404</c:v>
                </c:pt>
                <c:pt idx="879">
                  <c:v>44405</c:v>
                </c:pt>
                <c:pt idx="880">
                  <c:v>44406</c:v>
                </c:pt>
                <c:pt idx="881">
                  <c:v>44407</c:v>
                </c:pt>
                <c:pt idx="882">
                  <c:v>44408</c:v>
                </c:pt>
                <c:pt idx="883">
                  <c:v>44409</c:v>
                </c:pt>
                <c:pt idx="884">
                  <c:v>44410</c:v>
                </c:pt>
                <c:pt idx="885">
                  <c:v>44411</c:v>
                </c:pt>
                <c:pt idx="886">
                  <c:v>44412</c:v>
                </c:pt>
                <c:pt idx="887">
                  <c:v>44413</c:v>
                </c:pt>
                <c:pt idx="888">
                  <c:v>44414</c:v>
                </c:pt>
                <c:pt idx="889">
                  <c:v>44415</c:v>
                </c:pt>
                <c:pt idx="890">
                  <c:v>44416</c:v>
                </c:pt>
                <c:pt idx="891">
                  <c:v>44417</c:v>
                </c:pt>
                <c:pt idx="892">
                  <c:v>44418</c:v>
                </c:pt>
                <c:pt idx="893">
                  <c:v>44419</c:v>
                </c:pt>
                <c:pt idx="894">
                  <c:v>44420</c:v>
                </c:pt>
                <c:pt idx="895">
                  <c:v>44421</c:v>
                </c:pt>
                <c:pt idx="896">
                  <c:v>44422</c:v>
                </c:pt>
                <c:pt idx="897">
                  <c:v>44423</c:v>
                </c:pt>
                <c:pt idx="898">
                  <c:v>44424</c:v>
                </c:pt>
                <c:pt idx="899">
                  <c:v>44425</c:v>
                </c:pt>
                <c:pt idx="900">
                  <c:v>44426</c:v>
                </c:pt>
                <c:pt idx="901">
                  <c:v>44427</c:v>
                </c:pt>
                <c:pt idx="902">
                  <c:v>44428</c:v>
                </c:pt>
                <c:pt idx="903">
                  <c:v>44429</c:v>
                </c:pt>
                <c:pt idx="904">
                  <c:v>44430</c:v>
                </c:pt>
                <c:pt idx="905">
                  <c:v>44431</c:v>
                </c:pt>
                <c:pt idx="906">
                  <c:v>44432</c:v>
                </c:pt>
                <c:pt idx="907">
                  <c:v>44433</c:v>
                </c:pt>
                <c:pt idx="908">
                  <c:v>44434</c:v>
                </c:pt>
                <c:pt idx="909">
                  <c:v>44435</c:v>
                </c:pt>
                <c:pt idx="910">
                  <c:v>44436</c:v>
                </c:pt>
                <c:pt idx="911">
                  <c:v>44437</c:v>
                </c:pt>
                <c:pt idx="912">
                  <c:v>44438</c:v>
                </c:pt>
                <c:pt idx="913">
                  <c:v>44439</c:v>
                </c:pt>
                <c:pt idx="914">
                  <c:v>44440</c:v>
                </c:pt>
                <c:pt idx="915">
                  <c:v>44441</c:v>
                </c:pt>
                <c:pt idx="916">
                  <c:v>44442</c:v>
                </c:pt>
                <c:pt idx="917">
                  <c:v>44443</c:v>
                </c:pt>
                <c:pt idx="918">
                  <c:v>44444</c:v>
                </c:pt>
                <c:pt idx="919">
                  <c:v>44445</c:v>
                </c:pt>
                <c:pt idx="920">
                  <c:v>44446</c:v>
                </c:pt>
                <c:pt idx="921">
                  <c:v>44447</c:v>
                </c:pt>
                <c:pt idx="922">
                  <c:v>44448</c:v>
                </c:pt>
                <c:pt idx="923">
                  <c:v>44449</c:v>
                </c:pt>
                <c:pt idx="924">
                  <c:v>44450</c:v>
                </c:pt>
                <c:pt idx="925">
                  <c:v>44451</c:v>
                </c:pt>
                <c:pt idx="926">
                  <c:v>44452</c:v>
                </c:pt>
                <c:pt idx="927">
                  <c:v>44453</c:v>
                </c:pt>
                <c:pt idx="928">
                  <c:v>44454</c:v>
                </c:pt>
                <c:pt idx="929">
                  <c:v>44455</c:v>
                </c:pt>
                <c:pt idx="930">
                  <c:v>44456</c:v>
                </c:pt>
                <c:pt idx="931">
                  <c:v>44457</c:v>
                </c:pt>
                <c:pt idx="932">
                  <c:v>44458</c:v>
                </c:pt>
                <c:pt idx="933">
                  <c:v>44459</c:v>
                </c:pt>
                <c:pt idx="934">
                  <c:v>44460</c:v>
                </c:pt>
                <c:pt idx="935">
                  <c:v>44461</c:v>
                </c:pt>
                <c:pt idx="936">
                  <c:v>44462</c:v>
                </c:pt>
                <c:pt idx="937">
                  <c:v>44463</c:v>
                </c:pt>
                <c:pt idx="938">
                  <c:v>44464</c:v>
                </c:pt>
                <c:pt idx="939">
                  <c:v>44465</c:v>
                </c:pt>
                <c:pt idx="940">
                  <c:v>44466</c:v>
                </c:pt>
                <c:pt idx="941">
                  <c:v>44467</c:v>
                </c:pt>
                <c:pt idx="942">
                  <c:v>44468</c:v>
                </c:pt>
                <c:pt idx="943">
                  <c:v>44469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Sheet1!$D$507:$D$1451</c15:sqref>
                  </c15:fullRef>
                </c:ext>
              </c:extLst>
              <c:f>Sheet1!$D$508:$D$1451</c:f>
              <c:numCache>
                <c:formatCode>_(* #,##0_);_(* \(#,##0\);_(* "-"??_);_(@_)</c:formatCode>
                <c:ptCount val="944"/>
                <c:pt idx="0">
                  <c:v>-587500</c:v>
                </c:pt>
                <c:pt idx="1">
                  <c:v>-587500</c:v>
                </c:pt>
                <c:pt idx="2">
                  <c:v>-472650</c:v>
                </c:pt>
                <c:pt idx="3">
                  <c:v>-652600</c:v>
                </c:pt>
                <c:pt idx="4">
                  <c:v>-652600</c:v>
                </c:pt>
                <c:pt idx="5">
                  <c:v>-578600</c:v>
                </c:pt>
                <c:pt idx="6">
                  <c:v>-528450</c:v>
                </c:pt>
                <c:pt idx="7">
                  <c:v>-528450</c:v>
                </c:pt>
                <c:pt idx="8">
                  <c:v>-528450</c:v>
                </c:pt>
                <c:pt idx="9">
                  <c:v>-528450</c:v>
                </c:pt>
                <c:pt idx="10">
                  <c:v>-528450</c:v>
                </c:pt>
                <c:pt idx="11">
                  <c:v>-528450</c:v>
                </c:pt>
                <c:pt idx="12">
                  <c:v>-528450</c:v>
                </c:pt>
                <c:pt idx="13">
                  <c:v>-492250</c:v>
                </c:pt>
                <c:pt idx="14">
                  <c:v>-492250</c:v>
                </c:pt>
                <c:pt idx="15">
                  <c:v>-492250</c:v>
                </c:pt>
                <c:pt idx="16">
                  <c:v>-492250</c:v>
                </c:pt>
                <c:pt idx="17">
                  <c:v>-492250</c:v>
                </c:pt>
                <c:pt idx="18">
                  <c:v>-492250</c:v>
                </c:pt>
                <c:pt idx="19">
                  <c:v>-492250</c:v>
                </c:pt>
                <c:pt idx="20">
                  <c:v>-362200</c:v>
                </c:pt>
                <c:pt idx="21">
                  <c:v>-362200</c:v>
                </c:pt>
                <c:pt idx="22">
                  <c:v>-362200</c:v>
                </c:pt>
                <c:pt idx="23">
                  <c:v>-362200</c:v>
                </c:pt>
                <c:pt idx="24">
                  <c:v>-362200</c:v>
                </c:pt>
                <c:pt idx="25">
                  <c:v>-362200</c:v>
                </c:pt>
                <c:pt idx="26">
                  <c:v>-740200</c:v>
                </c:pt>
                <c:pt idx="27">
                  <c:v>-1066500</c:v>
                </c:pt>
                <c:pt idx="28">
                  <c:v>-1066500</c:v>
                </c:pt>
                <c:pt idx="29">
                  <c:v>-1066500</c:v>
                </c:pt>
                <c:pt idx="30">
                  <c:v>-1066500</c:v>
                </c:pt>
                <c:pt idx="31">
                  <c:v>-1066500</c:v>
                </c:pt>
                <c:pt idx="32">
                  <c:v>-1066500</c:v>
                </c:pt>
                <c:pt idx="33">
                  <c:v>-1116500</c:v>
                </c:pt>
                <c:pt idx="34">
                  <c:v>-959800</c:v>
                </c:pt>
                <c:pt idx="35">
                  <c:v>-959800</c:v>
                </c:pt>
                <c:pt idx="36">
                  <c:v>-959800</c:v>
                </c:pt>
                <c:pt idx="37">
                  <c:v>-980800</c:v>
                </c:pt>
                <c:pt idx="38">
                  <c:v>-980800</c:v>
                </c:pt>
                <c:pt idx="39">
                  <c:v>-980800</c:v>
                </c:pt>
                <c:pt idx="40">
                  <c:v>-980800</c:v>
                </c:pt>
                <c:pt idx="41">
                  <c:v>-1007500</c:v>
                </c:pt>
                <c:pt idx="42">
                  <c:v>-1007500</c:v>
                </c:pt>
                <c:pt idx="43">
                  <c:v>-1007500</c:v>
                </c:pt>
                <c:pt idx="44">
                  <c:v>-1007500</c:v>
                </c:pt>
                <c:pt idx="45">
                  <c:v>-1007500</c:v>
                </c:pt>
                <c:pt idx="46">
                  <c:v>-1007500</c:v>
                </c:pt>
                <c:pt idx="47">
                  <c:v>-1007500</c:v>
                </c:pt>
                <c:pt idx="48">
                  <c:v>-699100</c:v>
                </c:pt>
                <c:pt idx="49">
                  <c:v>-699100</c:v>
                </c:pt>
                <c:pt idx="50">
                  <c:v>-699100</c:v>
                </c:pt>
                <c:pt idx="51">
                  <c:v>-846600</c:v>
                </c:pt>
                <c:pt idx="52">
                  <c:v>-879100</c:v>
                </c:pt>
                <c:pt idx="53">
                  <c:v>-879100</c:v>
                </c:pt>
                <c:pt idx="54">
                  <c:v>-879100</c:v>
                </c:pt>
                <c:pt idx="55">
                  <c:v>-458700</c:v>
                </c:pt>
                <c:pt idx="56">
                  <c:v>-458700</c:v>
                </c:pt>
                <c:pt idx="57">
                  <c:v>-458700</c:v>
                </c:pt>
                <c:pt idx="58">
                  <c:v>-573800</c:v>
                </c:pt>
                <c:pt idx="59">
                  <c:v>-646400</c:v>
                </c:pt>
                <c:pt idx="60">
                  <c:v>-646400</c:v>
                </c:pt>
                <c:pt idx="61">
                  <c:v>-646400</c:v>
                </c:pt>
                <c:pt idx="62">
                  <c:v>-599050</c:v>
                </c:pt>
                <c:pt idx="63">
                  <c:v>-599050</c:v>
                </c:pt>
                <c:pt idx="64">
                  <c:v>-599050</c:v>
                </c:pt>
                <c:pt idx="65">
                  <c:v>-599050</c:v>
                </c:pt>
                <c:pt idx="66">
                  <c:v>-599050</c:v>
                </c:pt>
                <c:pt idx="67">
                  <c:v>-599050</c:v>
                </c:pt>
                <c:pt idx="68">
                  <c:v>-1868500</c:v>
                </c:pt>
                <c:pt idx="69">
                  <c:v>-2018400</c:v>
                </c:pt>
                <c:pt idx="70">
                  <c:v>-2018400</c:v>
                </c:pt>
                <c:pt idx="71">
                  <c:v>-2018400</c:v>
                </c:pt>
                <c:pt idx="72">
                  <c:v>-2046450</c:v>
                </c:pt>
                <c:pt idx="73">
                  <c:v>-2046450</c:v>
                </c:pt>
                <c:pt idx="74">
                  <c:v>-2046450</c:v>
                </c:pt>
                <c:pt idx="75">
                  <c:v>-2135450</c:v>
                </c:pt>
                <c:pt idx="76">
                  <c:v>-1827150</c:v>
                </c:pt>
                <c:pt idx="77">
                  <c:v>-1827150</c:v>
                </c:pt>
                <c:pt idx="78">
                  <c:v>-1827150</c:v>
                </c:pt>
                <c:pt idx="79">
                  <c:v>-1852750</c:v>
                </c:pt>
                <c:pt idx="80">
                  <c:v>-1921450</c:v>
                </c:pt>
                <c:pt idx="81">
                  <c:v>-1921450</c:v>
                </c:pt>
                <c:pt idx="82">
                  <c:v>-1179200</c:v>
                </c:pt>
                <c:pt idx="83">
                  <c:v>547950</c:v>
                </c:pt>
                <c:pt idx="84">
                  <c:v>547950</c:v>
                </c:pt>
                <c:pt idx="85">
                  <c:v>547950</c:v>
                </c:pt>
                <c:pt idx="86">
                  <c:v>547950</c:v>
                </c:pt>
                <c:pt idx="87">
                  <c:v>395800</c:v>
                </c:pt>
                <c:pt idx="88">
                  <c:v>395800</c:v>
                </c:pt>
                <c:pt idx="89">
                  <c:v>547950</c:v>
                </c:pt>
                <c:pt idx="90">
                  <c:v>716400</c:v>
                </c:pt>
                <c:pt idx="91">
                  <c:v>716400</c:v>
                </c:pt>
                <c:pt idx="92">
                  <c:v>716400</c:v>
                </c:pt>
                <c:pt idx="93">
                  <c:v>799900</c:v>
                </c:pt>
                <c:pt idx="94">
                  <c:v>799900</c:v>
                </c:pt>
                <c:pt idx="95">
                  <c:v>799900</c:v>
                </c:pt>
                <c:pt idx="96">
                  <c:v>799900</c:v>
                </c:pt>
                <c:pt idx="97">
                  <c:v>799900</c:v>
                </c:pt>
                <c:pt idx="98">
                  <c:v>799900</c:v>
                </c:pt>
                <c:pt idx="99">
                  <c:v>799900</c:v>
                </c:pt>
                <c:pt idx="100">
                  <c:v>775000</c:v>
                </c:pt>
                <c:pt idx="101">
                  <c:v>775000</c:v>
                </c:pt>
                <c:pt idx="102">
                  <c:v>825000</c:v>
                </c:pt>
                <c:pt idx="103">
                  <c:v>845000</c:v>
                </c:pt>
                <c:pt idx="104">
                  <c:v>700000</c:v>
                </c:pt>
                <c:pt idx="105">
                  <c:v>700000</c:v>
                </c:pt>
                <c:pt idx="106">
                  <c:v>700000</c:v>
                </c:pt>
                <c:pt idx="107">
                  <c:v>700000</c:v>
                </c:pt>
                <c:pt idx="108">
                  <c:v>700000</c:v>
                </c:pt>
                <c:pt idx="109">
                  <c:v>700000</c:v>
                </c:pt>
                <c:pt idx="110">
                  <c:v>700000</c:v>
                </c:pt>
                <c:pt idx="111">
                  <c:v>-100000</c:v>
                </c:pt>
                <c:pt idx="112">
                  <c:v>-100000</c:v>
                </c:pt>
                <c:pt idx="113">
                  <c:v>-100000</c:v>
                </c:pt>
                <c:pt idx="114">
                  <c:v>-100000</c:v>
                </c:pt>
                <c:pt idx="115">
                  <c:v>-100000</c:v>
                </c:pt>
                <c:pt idx="116">
                  <c:v>-100000</c:v>
                </c:pt>
                <c:pt idx="117">
                  <c:v>-205000</c:v>
                </c:pt>
                <c:pt idx="118">
                  <c:v>696150</c:v>
                </c:pt>
                <c:pt idx="119">
                  <c:v>696150</c:v>
                </c:pt>
                <c:pt idx="120">
                  <c:v>696150</c:v>
                </c:pt>
                <c:pt idx="121">
                  <c:v>696150</c:v>
                </c:pt>
                <c:pt idx="122">
                  <c:v>388150</c:v>
                </c:pt>
                <c:pt idx="123">
                  <c:v>388150</c:v>
                </c:pt>
                <c:pt idx="124">
                  <c:v>388150</c:v>
                </c:pt>
                <c:pt idx="125">
                  <c:v>-15000</c:v>
                </c:pt>
                <c:pt idx="126">
                  <c:v>-15000</c:v>
                </c:pt>
                <c:pt idx="127">
                  <c:v>-15000</c:v>
                </c:pt>
                <c:pt idx="128">
                  <c:v>70000</c:v>
                </c:pt>
                <c:pt idx="129">
                  <c:v>70000</c:v>
                </c:pt>
                <c:pt idx="130">
                  <c:v>70000</c:v>
                </c:pt>
                <c:pt idx="131">
                  <c:v>225300</c:v>
                </c:pt>
                <c:pt idx="132">
                  <c:v>411300</c:v>
                </c:pt>
                <c:pt idx="133">
                  <c:v>411300</c:v>
                </c:pt>
                <c:pt idx="134">
                  <c:v>411300</c:v>
                </c:pt>
                <c:pt idx="135">
                  <c:v>479000</c:v>
                </c:pt>
                <c:pt idx="136">
                  <c:v>479000</c:v>
                </c:pt>
                <c:pt idx="137">
                  <c:v>479000</c:v>
                </c:pt>
                <c:pt idx="138">
                  <c:v>1558250</c:v>
                </c:pt>
                <c:pt idx="139">
                  <c:v>1599550</c:v>
                </c:pt>
                <c:pt idx="140">
                  <c:v>1599550</c:v>
                </c:pt>
                <c:pt idx="141">
                  <c:v>1599550</c:v>
                </c:pt>
                <c:pt idx="142">
                  <c:v>1599550</c:v>
                </c:pt>
                <c:pt idx="143">
                  <c:v>1676350</c:v>
                </c:pt>
                <c:pt idx="144">
                  <c:v>1676350</c:v>
                </c:pt>
                <c:pt idx="145">
                  <c:v>1820200</c:v>
                </c:pt>
                <c:pt idx="146">
                  <c:v>1897300</c:v>
                </c:pt>
                <c:pt idx="147">
                  <c:v>1897300</c:v>
                </c:pt>
                <c:pt idx="148">
                  <c:v>1897300</c:v>
                </c:pt>
                <c:pt idx="149">
                  <c:v>1897300</c:v>
                </c:pt>
                <c:pt idx="150">
                  <c:v>1897300</c:v>
                </c:pt>
                <c:pt idx="151">
                  <c:v>1897300</c:v>
                </c:pt>
                <c:pt idx="152">
                  <c:v>2182450</c:v>
                </c:pt>
                <c:pt idx="153">
                  <c:v>2090450</c:v>
                </c:pt>
                <c:pt idx="154">
                  <c:v>2090450</c:v>
                </c:pt>
                <c:pt idx="155">
                  <c:v>2090450</c:v>
                </c:pt>
                <c:pt idx="156">
                  <c:v>2090450</c:v>
                </c:pt>
                <c:pt idx="157">
                  <c:v>2335950</c:v>
                </c:pt>
                <c:pt idx="158">
                  <c:v>2335950</c:v>
                </c:pt>
                <c:pt idx="159">
                  <c:v>2460900</c:v>
                </c:pt>
                <c:pt idx="160">
                  <c:v>2471800</c:v>
                </c:pt>
                <c:pt idx="161">
                  <c:v>2471800</c:v>
                </c:pt>
                <c:pt idx="162">
                  <c:v>2471800</c:v>
                </c:pt>
                <c:pt idx="163">
                  <c:v>2471800</c:v>
                </c:pt>
                <c:pt idx="164">
                  <c:v>2471800</c:v>
                </c:pt>
                <c:pt idx="165">
                  <c:v>2471800</c:v>
                </c:pt>
                <c:pt idx="166">
                  <c:v>2471800</c:v>
                </c:pt>
                <c:pt idx="167">
                  <c:v>390300</c:v>
                </c:pt>
                <c:pt idx="168">
                  <c:v>390300</c:v>
                </c:pt>
                <c:pt idx="169">
                  <c:v>390300</c:v>
                </c:pt>
                <c:pt idx="170">
                  <c:v>390300</c:v>
                </c:pt>
                <c:pt idx="171">
                  <c:v>390300</c:v>
                </c:pt>
                <c:pt idx="172">
                  <c:v>390300</c:v>
                </c:pt>
                <c:pt idx="173">
                  <c:v>750300</c:v>
                </c:pt>
                <c:pt idx="174">
                  <c:v>868300</c:v>
                </c:pt>
                <c:pt idx="175">
                  <c:v>868300</c:v>
                </c:pt>
                <c:pt idx="176">
                  <c:v>868300</c:v>
                </c:pt>
                <c:pt idx="177">
                  <c:v>868300</c:v>
                </c:pt>
                <c:pt idx="178">
                  <c:v>868300</c:v>
                </c:pt>
                <c:pt idx="179">
                  <c:v>868300</c:v>
                </c:pt>
                <c:pt idx="180">
                  <c:v>1335300</c:v>
                </c:pt>
                <c:pt idx="181">
                  <c:v>1285000</c:v>
                </c:pt>
                <c:pt idx="182">
                  <c:v>1285000</c:v>
                </c:pt>
                <c:pt idx="183">
                  <c:v>2026050</c:v>
                </c:pt>
                <c:pt idx="184">
                  <c:v>1285000</c:v>
                </c:pt>
                <c:pt idx="185">
                  <c:v>1285000</c:v>
                </c:pt>
                <c:pt idx="186">
                  <c:v>1285000</c:v>
                </c:pt>
                <c:pt idx="187">
                  <c:v>55300</c:v>
                </c:pt>
                <c:pt idx="188">
                  <c:v>1268295</c:v>
                </c:pt>
                <c:pt idx="189">
                  <c:v>1268295</c:v>
                </c:pt>
                <c:pt idx="190">
                  <c:v>1268295</c:v>
                </c:pt>
                <c:pt idx="191">
                  <c:v>1268295</c:v>
                </c:pt>
                <c:pt idx="192">
                  <c:v>1268295</c:v>
                </c:pt>
                <c:pt idx="193">
                  <c:v>1435245</c:v>
                </c:pt>
                <c:pt idx="194">
                  <c:v>1791595</c:v>
                </c:pt>
                <c:pt idx="195">
                  <c:v>1628300</c:v>
                </c:pt>
                <c:pt idx="196">
                  <c:v>1628300</c:v>
                </c:pt>
                <c:pt idx="197">
                  <c:v>1628300</c:v>
                </c:pt>
                <c:pt idx="198">
                  <c:v>1628300</c:v>
                </c:pt>
                <c:pt idx="199">
                  <c:v>1628300</c:v>
                </c:pt>
                <c:pt idx="200">
                  <c:v>1628300</c:v>
                </c:pt>
                <c:pt idx="201">
                  <c:v>1965500</c:v>
                </c:pt>
                <c:pt idx="202">
                  <c:v>1865400</c:v>
                </c:pt>
                <c:pt idx="203">
                  <c:v>1865400</c:v>
                </c:pt>
                <c:pt idx="204">
                  <c:v>1865400</c:v>
                </c:pt>
                <c:pt idx="205">
                  <c:v>1918700</c:v>
                </c:pt>
                <c:pt idx="206">
                  <c:v>1930700</c:v>
                </c:pt>
                <c:pt idx="207">
                  <c:v>2026050</c:v>
                </c:pt>
                <c:pt idx="208">
                  <c:v>2026050</c:v>
                </c:pt>
                <c:pt idx="209">
                  <c:v>2026050</c:v>
                </c:pt>
                <c:pt idx="210">
                  <c:v>2026050</c:v>
                </c:pt>
                <c:pt idx="211">
                  <c:v>2026050</c:v>
                </c:pt>
                <c:pt idx="212">
                  <c:v>2026050</c:v>
                </c:pt>
                <c:pt idx="213">
                  <c:v>2209150</c:v>
                </c:pt>
                <c:pt idx="214">
                  <c:v>2026050</c:v>
                </c:pt>
                <c:pt idx="215">
                  <c:v>2282550</c:v>
                </c:pt>
                <c:pt idx="216">
                  <c:v>2272600</c:v>
                </c:pt>
                <c:pt idx="217">
                  <c:v>2272600</c:v>
                </c:pt>
                <c:pt idx="218">
                  <c:v>2272600</c:v>
                </c:pt>
                <c:pt idx="219">
                  <c:v>2369800</c:v>
                </c:pt>
                <c:pt idx="220">
                  <c:v>2372300</c:v>
                </c:pt>
                <c:pt idx="221">
                  <c:v>2372300</c:v>
                </c:pt>
                <c:pt idx="222">
                  <c:v>1574200</c:v>
                </c:pt>
                <c:pt idx="223">
                  <c:v>1042850</c:v>
                </c:pt>
                <c:pt idx="224">
                  <c:v>1042850</c:v>
                </c:pt>
                <c:pt idx="225">
                  <c:v>1042850</c:v>
                </c:pt>
                <c:pt idx="226">
                  <c:v>1042850</c:v>
                </c:pt>
                <c:pt idx="227">
                  <c:v>1042850</c:v>
                </c:pt>
                <c:pt idx="228">
                  <c:v>1042850</c:v>
                </c:pt>
                <c:pt idx="229">
                  <c:v>1127750</c:v>
                </c:pt>
                <c:pt idx="230">
                  <c:v>1075800</c:v>
                </c:pt>
                <c:pt idx="231">
                  <c:v>1075800</c:v>
                </c:pt>
                <c:pt idx="232">
                  <c:v>1075800</c:v>
                </c:pt>
                <c:pt idx="233">
                  <c:v>1075800</c:v>
                </c:pt>
                <c:pt idx="234">
                  <c:v>1075800</c:v>
                </c:pt>
                <c:pt idx="235">
                  <c:v>1075800</c:v>
                </c:pt>
                <c:pt idx="236">
                  <c:v>1075800</c:v>
                </c:pt>
                <c:pt idx="237">
                  <c:v>660000</c:v>
                </c:pt>
                <c:pt idx="238">
                  <c:v>660000</c:v>
                </c:pt>
                <c:pt idx="239">
                  <c:v>660000</c:v>
                </c:pt>
                <c:pt idx="240">
                  <c:v>660000</c:v>
                </c:pt>
                <c:pt idx="241">
                  <c:v>660000</c:v>
                </c:pt>
                <c:pt idx="242">
                  <c:v>660000</c:v>
                </c:pt>
                <c:pt idx="243">
                  <c:v>660000</c:v>
                </c:pt>
                <c:pt idx="244">
                  <c:v>701650</c:v>
                </c:pt>
                <c:pt idx="245">
                  <c:v>701650</c:v>
                </c:pt>
                <c:pt idx="246">
                  <c:v>701650</c:v>
                </c:pt>
                <c:pt idx="247">
                  <c:v>701650</c:v>
                </c:pt>
                <c:pt idx="248">
                  <c:v>701650</c:v>
                </c:pt>
                <c:pt idx="249">
                  <c:v>701650</c:v>
                </c:pt>
                <c:pt idx="250">
                  <c:v>701650</c:v>
                </c:pt>
                <c:pt idx="251">
                  <c:v>531450</c:v>
                </c:pt>
                <c:pt idx="252">
                  <c:v>531450</c:v>
                </c:pt>
                <c:pt idx="253">
                  <c:v>531450</c:v>
                </c:pt>
                <c:pt idx="254">
                  <c:v>531450</c:v>
                </c:pt>
                <c:pt idx="255">
                  <c:v>531450</c:v>
                </c:pt>
                <c:pt idx="256">
                  <c:v>531450</c:v>
                </c:pt>
                <c:pt idx="257">
                  <c:v>831450</c:v>
                </c:pt>
                <c:pt idx="258">
                  <c:v>631150</c:v>
                </c:pt>
                <c:pt idx="259">
                  <c:v>631150</c:v>
                </c:pt>
                <c:pt idx="260">
                  <c:v>631150</c:v>
                </c:pt>
                <c:pt idx="261">
                  <c:v>631150</c:v>
                </c:pt>
                <c:pt idx="262">
                  <c:v>631150</c:v>
                </c:pt>
                <c:pt idx="263">
                  <c:v>631150</c:v>
                </c:pt>
                <c:pt idx="264">
                  <c:v>631150</c:v>
                </c:pt>
                <c:pt idx="265">
                  <c:v>705200</c:v>
                </c:pt>
                <c:pt idx="266">
                  <c:v>705200</c:v>
                </c:pt>
                <c:pt idx="267">
                  <c:v>705200</c:v>
                </c:pt>
                <c:pt idx="268">
                  <c:v>705200</c:v>
                </c:pt>
                <c:pt idx="269">
                  <c:v>705200</c:v>
                </c:pt>
                <c:pt idx="270">
                  <c:v>705200</c:v>
                </c:pt>
                <c:pt idx="271">
                  <c:v>755200</c:v>
                </c:pt>
                <c:pt idx="272">
                  <c:v>425000</c:v>
                </c:pt>
                <c:pt idx="273">
                  <c:v>425000</c:v>
                </c:pt>
                <c:pt idx="274">
                  <c:v>425000</c:v>
                </c:pt>
                <c:pt idx="275">
                  <c:v>425000</c:v>
                </c:pt>
                <c:pt idx="276">
                  <c:v>425000</c:v>
                </c:pt>
                <c:pt idx="277">
                  <c:v>425000</c:v>
                </c:pt>
                <c:pt idx="278">
                  <c:v>729800</c:v>
                </c:pt>
                <c:pt idx="279">
                  <c:v>604800</c:v>
                </c:pt>
                <c:pt idx="280">
                  <c:v>604800</c:v>
                </c:pt>
                <c:pt idx="281">
                  <c:v>604800</c:v>
                </c:pt>
                <c:pt idx="282">
                  <c:v>690800</c:v>
                </c:pt>
                <c:pt idx="283">
                  <c:v>690800</c:v>
                </c:pt>
                <c:pt idx="284">
                  <c:v>690800</c:v>
                </c:pt>
                <c:pt idx="285">
                  <c:v>737800</c:v>
                </c:pt>
                <c:pt idx="286">
                  <c:v>825000</c:v>
                </c:pt>
                <c:pt idx="287">
                  <c:v>825000</c:v>
                </c:pt>
                <c:pt idx="288">
                  <c:v>825000</c:v>
                </c:pt>
                <c:pt idx="289">
                  <c:v>825000</c:v>
                </c:pt>
                <c:pt idx="290">
                  <c:v>825000</c:v>
                </c:pt>
                <c:pt idx="291">
                  <c:v>825000</c:v>
                </c:pt>
                <c:pt idx="292">
                  <c:v>1164000</c:v>
                </c:pt>
                <c:pt idx="293">
                  <c:v>1126750</c:v>
                </c:pt>
                <c:pt idx="294">
                  <c:v>1126750</c:v>
                </c:pt>
                <c:pt idx="295">
                  <c:v>1126750</c:v>
                </c:pt>
                <c:pt idx="296">
                  <c:v>1126750</c:v>
                </c:pt>
                <c:pt idx="297">
                  <c:v>1126750</c:v>
                </c:pt>
                <c:pt idx="298">
                  <c:v>1126750</c:v>
                </c:pt>
                <c:pt idx="299">
                  <c:v>1416750</c:v>
                </c:pt>
                <c:pt idx="300">
                  <c:v>975000</c:v>
                </c:pt>
                <c:pt idx="301">
                  <c:v>975000</c:v>
                </c:pt>
                <c:pt idx="302">
                  <c:v>975000</c:v>
                </c:pt>
                <c:pt idx="303">
                  <c:v>975000</c:v>
                </c:pt>
                <c:pt idx="304">
                  <c:v>975000</c:v>
                </c:pt>
                <c:pt idx="305">
                  <c:v>975000</c:v>
                </c:pt>
                <c:pt idx="306">
                  <c:v>975000</c:v>
                </c:pt>
                <c:pt idx="307">
                  <c:v>789900</c:v>
                </c:pt>
                <c:pt idx="308">
                  <c:v>789900</c:v>
                </c:pt>
                <c:pt idx="309">
                  <c:v>789900</c:v>
                </c:pt>
                <c:pt idx="310">
                  <c:v>789900</c:v>
                </c:pt>
                <c:pt idx="311">
                  <c:v>852200</c:v>
                </c:pt>
                <c:pt idx="312">
                  <c:v>852200</c:v>
                </c:pt>
                <c:pt idx="313">
                  <c:v>967200</c:v>
                </c:pt>
                <c:pt idx="314">
                  <c:v>1055700</c:v>
                </c:pt>
                <c:pt idx="315">
                  <c:v>1055700</c:v>
                </c:pt>
                <c:pt idx="316">
                  <c:v>1055700</c:v>
                </c:pt>
                <c:pt idx="317">
                  <c:v>1055700</c:v>
                </c:pt>
                <c:pt idx="318">
                  <c:v>1055700</c:v>
                </c:pt>
                <c:pt idx="319">
                  <c:v>1055700</c:v>
                </c:pt>
                <c:pt idx="320">
                  <c:v>1055700</c:v>
                </c:pt>
                <c:pt idx="321">
                  <c:v>835150</c:v>
                </c:pt>
                <c:pt idx="322">
                  <c:v>835150</c:v>
                </c:pt>
                <c:pt idx="323">
                  <c:v>835150</c:v>
                </c:pt>
                <c:pt idx="324">
                  <c:v>835150</c:v>
                </c:pt>
                <c:pt idx="325">
                  <c:v>961150</c:v>
                </c:pt>
                <c:pt idx="326">
                  <c:v>961150</c:v>
                </c:pt>
                <c:pt idx="327">
                  <c:v>972300</c:v>
                </c:pt>
                <c:pt idx="328">
                  <c:v>753800</c:v>
                </c:pt>
                <c:pt idx="329">
                  <c:v>753800</c:v>
                </c:pt>
                <c:pt idx="330">
                  <c:v>753800</c:v>
                </c:pt>
                <c:pt idx="331">
                  <c:v>753800</c:v>
                </c:pt>
                <c:pt idx="332">
                  <c:v>753800</c:v>
                </c:pt>
                <c:pt idx="333">
                  <c:v>753800</c:v>
                </c:pt>
                <c:pt idx="334">
                  <c:v>753800</c:v>
                </c:pt>
                <c:pt idx="335">
                  <c:v>652250</c:v>
                </c:pt>
                <c:pt idx="336">
                  <c:v>629950</c:v>
                </c:pt>
                <c:pt idx="337">
                  <c:v>629950</c:v>
                </c:pt>
                <c:pt idx="338">
                  <c:v>629950</c:v>
                </c:pt>
                <c:pt idx="339">
                  <c:v>629950</c:v>
                </c:pt>
                <c:pt idx="340">
                  <c:v>629950</c:v>
                </c:pt>
                <c:pt idx="341">
                  <c:v>905400</c:v>
                </c:pt>
                <c:pt idx="342">
                  <c:v>797550</c:v>
                </c:pt>
                <c:pt idx="343">
                  <c:v>797550</c:v>
                </c:pt>
                <c:pt idx="344">
                  <c:v>797550</c:v>
                </c:pt>
                <c:pt idx="345">
                  <c:v>797550</c:v>
                </c:pt>
                <c:pt idx="346">
                  <c:v>797550</c:v>
                </c:pt>
                <c:pt idx="347">
                  <c:v>797550</c:v>
                </c:pt>
                <c:pt idx="348">
                  <c:v>797550</c:v>
                </c:pt>
                <c:pt idx="349">
                  <c:v>750350</c:v>
                </c:pt>
                <c:pt idx="350">
                  <c:v>750350</c:v>
                </c:pt>
                <c:pt idx="351">
                  <c:v>750350</c:v>
                </c:pt>
                <c:pt idx="352">
                  <c:v>750350</c:v>
                </c:pt>
                <c:pt idx="353">
                  <c:v>750350</c:v>
                </c:pt>
                <c:pt idx="354">
                  <c:v>750350</c:v>
                </c:pt>
                <c:pt idx="355">
                  <c:v>970350</c:v>
                </c:pt>
                <c:pt idx="356">
                  <c:v>725000</c:v>
                </c:pt>
                <c:pt idx="357">
                  <c:v>725000</c:v>
                </c:pt>
                <c:pt idx="358">
                  <c:v>725000</c:v>
                </c:pt>
                <c:pt idx="359">
                  <c:v>725000</c:v>
                </c:pt>
                <c:pt idx="360">
                  <c:v>725000</c:v>
                </c:pt>
                <c:pt idx="361">
                  <c:v>725000</c:v>
                </c:pt>
                <c:pt idx="362">
                  <c:v>725000</c:v>
                </c:pt>
                <c:pt idx="363">
                  <c:v>740500</c:v>
                </c:pt>
                <c:pt idx="364">
                  <c:v>740500</c:v>
                </c:pt>
                <c:pt idx="365">
                  <c:v>740500</c:v>
                </c:pt>
                <c:pt idx="366">
                  <c:v>740500</c:v>
                </c:pt>
                <c:pt idx="367">
                  <c:v>740500</c:v>
                </c:pt>
                <c:pt idx="368">
                  <c:v>740500</c:v>
                </c:pt>
                <c:pt idx="369">
                  <c:v>1117500</c:v>
                </c:pt>
                <c:pt idx="370">
                  <c:v>987500</c:v>
                </c:pt>
                <c:pt idx="371">
                  <c:v>987500</c:v>
                </c:pt>
                <c:pt idx="372">
                  <c:v>987500</c:v>
                </c:pt>
                <c:pt idx="373">
                  <c:v>987500</c:v>
                </c:pt>
                <c:pt idx="374">
                  <c:v>997500</c:v>
                </c:pt>
                <c:pt idx="375">
                  <c:v>997500</c:v>
                </c:pt>
                <c:pt idx="376">
                  <c:v>1089500</c:v>
                </c:pt>
                <c:pt idx="377">
                  <c:v>1127950</c:v>
                </c:pt>
                <c:pt idx="378">
                  <c:v>1127950</c:v>
                </c:pt>
                <c:pt idx="379">
                  <c:v>1127950</c:v>
                </c:pt>
                <c:pt idx="380">
                  <c:v>1127950</c:v>
                </c:pt>
                <c:pt idx="381">
                  <c:v>1127950</c:v>
                </c:pt>
                <c:pt idx="382">
                  <c:v>1385100</c:v>
                </c:pt>
                <c:pt idx="383">
                  <c:v>1385100</c:v>
                </c:pt>
                <c:pt idx="384">
                  <c:v>1191750</c:v>
                </c:pt>
                <c:pt idx="385">
                  <c:v>1191750</c:v>
                </c:pt>
                <c:pt idx="386">
                  <c:v>1191750</c:v>
                </c:pt>
                <c:pt idx="387">
                  <c:v>1191750</c:v>
                </c:pt>
                <c:pt idx="388">
                  <c:v>1191750</c:v>
                </c:pt>
                <c:pt idx="389">
                  <c:v>1326750</c:v>
                </c:pt>
                <c:pt idx="390">
                  <c:v>1326750</c:v>
                </c:pt>
                <c:pt idx="391">
                  <c:v>937200</c:v>
                </c:pt>
                <c:pt idx="392">
                  <c:v>937200</c:v>
                </c:pt>
                <c:pt idx="393">
                  <c:v>937200</c:v>
                </c:pt>
                <c:pt idx="394">
                  <c:v>937200</c:v>
                </c:pt>
                <c:pt idx="395">
                  <c:v>902200</c:v>
                </c:pt>
                <c:pt idx="396">
                  <c:v>902200</c:v>
                </c:pt>
                <c:pt idx="397">
                  <c:v>853950</c:v>
                </c:pt>
                <c:pt idx="398">
                  <c:v>920750</c:v>
                </c:pt>
                <c:pt idx="399">
                  <c:v>920750</c:v>
                </c:pt>
                <c:pt idx="400">
                  <c:v>920750</c:v>
                </c:pt>
                <c:pt idx="401">
                  <c:v>920750</c:v>
                </c:pt>
                <c:pt idx="402">
                  <c:v>920750</c:v>
                </c:pt>
                <c:pt idx="403">
                  <c:v>920750</c:v>
                </c:pt>
                <c:pt idx="404">
                  <c:v>1267750</c:v>
                </c:pt>
                <c:pt idx="405">
                  <c:v>1163400</c:v>
                </c:pt>
                <c:pt idx="406">
                  <c:v>1163400</c:v>
                </c:pt>
                <c:pt idx="407">
                  <c:v>1163400</c:v>
                </c:pt>
                <c:pt idx="408">
                  <c:v>1270900</c:v>
                </c:pt>
                <c:pt idx="409">
                  <c:v>1270900</c:v>
                </c:pt>
                <c:pt idx="410">
                  <c:v>1270900</c:v>
                </c:pt>
                <c:pt idx="411">
                  <c:v>1462700</c:v>
                </c:pt>
                <c:pt idx="412">
                  <c:v>1391050</c:v>
                </c:pt>
                <c:pt idx="413">
                  <c:v>1391050</c:v>
                </c:pt>
                <c:pt idx="414">
                  <c:v>1391050</c:v>
                </c:pt>
                <c:pt idx="415">
                  <c:v>1391050</c:v>
                </c:pt>
                <c:pt idx="416">
                  <c:v>1391050</c:v>
                </c:pt>
                <c:pt idx="417">
                  <c:v>1391050</c:v>
                </c:pt>
                <c:pt idx="418">
                  <c:v>1187050</c:v>
                </c:pt>
                <c:pt idx="419">
                  <c:v>1187050</c:v>
                </c:pt>
                <c:pt idx="420">
                  <c:v>1187050</c:v>
                </c:pt>
                <c:pt idx="421">
                  <c:v>1187050</c:v>
                </c:pt>
                <c:pt idx="422">
                  <c:v>1187050</c:v>
                </c:pt>
                <c:pt idx="423">
                  <c:v>1267450</c:v>
                </c:pt>
                <c:pt idx="424">
                  <c:v>1267450</c:v>
                </c:pt>
                <c:pt idx="425">
                  <c:v>1127450</c:v>
                </c:pt>
                <c:pt idx="426">
                  <c:v>1127450</c:v>
                </c:pt>
                <c:pt idx="427">
                  <c:v>1127450</c:v>
                </c:pt>
                <c:pt idx="428">
                  <c:v>1127450</c:v>
                </c:pt>
                <c:pt idx="429">
                  <c:v>1197650</c:v>
                </c:pt>
                <c:pt idx="430">
                  <c:v>1197650</c:v>
                </c:pt>
                <c:pt idx="431">
                  <c:v>1197650</c:v>
                </c:pt>
                <c:pt idx="432">
                  <c:v>1197650</c:v>
                </c:pt>
                <c:pt idx="433">
                  <c:v>1317150</c:v>
                </c:pt>
                <c:pt idx="434">
                  <c:v>1317150</c:v>
                </c:pt>
                <c:pt idx="435">
                  <c:v>1317150</c:v>
                </c:pt>
                <c:pt idx="436">
                  <c:v>1317150</c:v>
                </c:pt>
                <c:pt idx="437">
                  <c:v>1317150</c:v>
                </c:pt>
                <c:pt idx="438">
                  <c:v>1317150</c:v>
                </c:pt>
                <c:pt idx="439">
                  <c:v>1317150</c:v>
                </c:pt>
                <c:pt idx="440">
                  <c:v>1219050</c:v>
                </c:pt>
                <c:pt idx="441">
                  <c:v>1219050</c:v>
                </c:pt>
                <c:pt idx="442">
                  <c:v>1219050</c:v>
                </c:pt>
                <c:pt idx="443">
                  <c:v>1282050</c:v>
                </c:pt>
                <c:pt idx="444">
                  <c:v>1282050</c:v>
                </c:pt>
                <c:pt idx="445">
                  <c:v>1282050</c:v>
                </c:pt>
                <c:pt idx="446">
                  <c:v>1394050</c:v>
                </c:pt>
                <c:pt idx="447">
                  <c:v>175000</c:v>
                </c:pt>
                <c:pt idx="448">
                  <c:v>175000</c:v>
                </c:pt>
                <c:pt idx="449">
                  <c:v>175000</c:v>
                </c:pt>
                <c:pt idx="450">
                  <c:v>175000</c:v>
                </c:pt>
                <c:pt idx="451">
                  <c:v>175000</c:v>
                </c:pt>
                <c:pt idx="452">
                  <c:v>175000</c:v>
                </c:pt>
                <c:pt idx="453">
                  <c:v>1262300</c:v>
                </c:pt>
                <c:pt idx="454">
                  <c:v>1549250</c:v>
                </c:pt>
                <c:pt idx="455">
                  <c:v>1549250</c:v>
                </c:pt>
                <c:pt idx="456">
                  <c:v>1549250</c:v>
                </c:pt>
                <c:pt idx="457">
                  <c:v>925000</c:v>
                </c:pt>
                <c:pt idx="458">
                  <c:v>925000</c:v>
                </c:pt>
                <c:pt idx="459">
                  <c:v>925000</c:v>
                </c:pt>
                <c:pt idx="460">
                  <c:v>925000</c:v>
                </c:pt>
                <c:pt idx="461">
                  <c:v>925000</c:v>
                </c:pt>
                <c:pt idx="462">
                  <c:v>925000</c:v>
                </c:pt>
                <c:pt idx="463">
                  <c:v>925000</c:v>
                </c:pt>
                <c:pt idx="464">
                  <c:v>925000</c:v>
                </c:pt>
                <c:pt idx="465">
                  <c:v>925000</c:v>
                </c:pt>
                <c:pt idx="466">
                  <c:v>925000</c:v>
                </c:pt>
                <c:pt idx="467">
                  <c:v>925000</c:v>
                </c:pt>
                <c:pt idx="468">
                  <c:v>925000</c:v>
                </c:pt>
                <c:pt idx="469">
                  <c:v>925000</c:v>
                </c:pt>
                <c:pt idx="470">
                  <c:v>925000</c:v>
                </c:pt>
                <c:pt idx="471">
                  <c:v>925000</c:v>
                </c:pt>
                <c:pt idx="472">
                  <c:v>925000</c:v>
                </c:pt>
                <c:pt idx="473">
                  <c:v>925000</c:v>
                </c:pt>
                <c:pt idx="474">
                  <c:v>925000</c:v>
                </c:pt>
                <c:pt idx="475">
                  <c:v>925000</c:v>
                </c:pt>
                <c:pt idx="476">
                  <c:v>925000</c:v>
                </c:pt>
                <c:pt idx="477">
                  <c:v>925000</c:v>
                </c:pt>
                <c:pt idx="478">
                  <c:v>925000</c:v>
                </c:pt>
                <c:pt idx="479">
                  <c:v>925000</c:v>
                </c:pt>
                <c:pt idx="480">
                  <c:v>925000</c:v>
                </c:pt>
                <c:pt idx="481">
                  <c:v>925000</c:v>
                </c:pt>
                <c:pt idx="482">
                  <c:v>925000</c:v>
                </c:pt>
                <c:pt idx="483">
                  <c:v>925000</c:v>
                </c:pt>
                <c:pt idx="484">
                  <c:v>925000</c:v>
                </c:pt>
                <c:pt idx="485">
                  <c:v>925000</c:v>
                </c:pt>
                <c:pt idx="486">
                  <c:v>925000</c:v>
                </c:pt>
                <c:pt idx="487">
                  <c:v>925000</c:v>
                </c:pt>
                <c:pt idx="488">
                  <c:v>925000</c:v>
                </c:pt>
                <c:pt idx="489">
                  <c:v>700000</c:v>
                </c:pt>
                <c:pt idx="490">
                  <c:v>700000</c:v>
                </c:pt>
                <c:pt idx="491">
                  <c:v>700000</c:v>
                </c:pt>
                <c:pt idx="492">
                  <c:v>700000</c:v>
                </c:pt>
                <c:pt idx="493">
                  <c:v>817000</c:v>
                </c:pt>
                <c:pt idx="494">
                  <c:v>817000</c:v>
                </c:pt>
                <c:pt idx="495">
                  <c:v>817000</c:v>
                </c:pt>
                <c:pt idx="496">
                  <c:v>765300</c:v>
                </c:pt>
                <c:pt idx="497">
                  <c:v>765300</c:v>
                </c:pt>
                <c:pt idx="498">
                  <c:v>765300</c:v>
                </c:pt>
                <c:pt idx="499">
                  <c:v>765300</c:v>
                </c:pt>
                <c:pt idx="500">
                  <c:v>835300</c:v>
                </c:pt>
                <c:pt idx="501">
                  <c:v>835300</c:v>
                </c:pt>
                <c:pt idx="502">
                  <c:v>978300</c:v>
                </c:pt>
                <c:pt idx="503">
                  <c:v>1043000</c:v>
                </c:pt>
                <c:pt idx="504">
                  <c:v>1043000</c:v>
                </c:pt>
                <c:pt idx="505">
                  <c:v>1043000</c:v>
                </c:pt>
                <c:pt idx="506">
                  <c:v>1043000</c:v>
                </c:pt>
                <c:pt idx="507">
                  <c:v>1043000</c:v>
                </c:pt>
                <c:pt idx="508">
                  <c:v>1043000</c:v>
                </c:pt>
                <c:pt idx="509">
                  <c:v>1168000</c:v>
                </c:pt>
                <c:pt idx="510">
                  <c:v>1031550</c:v>
                </c:pt>
                <c:pt idx="511">
                  <c:v>1031550</c:v>
                </c:pt>
                <c:pt idx="512">
                  <c:v>1031550</c:v>
                </c:pt>
                <c:pt idx="513">
                  <c:v>1031550</c:v>
                </c:pt>
                <c:pt idx="514">
                  <c:v>1031550</c:v>
                </c:pt>
                <c:pt idx="515">
                  <c:v>1031550</c:v>
                </c:pt>
                <c:pt idx="516">
                  <c:v>1242050</c:v>
                </c:pt>
                <c:pt idx="517">
                  <c:v>1242050</c:v>
                </c:pt>
                <c:pt idx="518">
                  <c:v>1242050</c:v>
                </c:pt>
                <c:pt idx="519">
                  <c:v>1242050</c:v>
                </c:pt>
                <c:pt idx="520">
                  <c:v>1310500</c:v>
                </c:pt>
                <c:pt idx="521">
                  <c:v>1310500</c:v>
                </c:pt>
                <c:pt idx="522">
                  <c:v>1310500</c:v>
                </c:pt>
                <c:pt idx="523">
                  <c:v>1290500</c:v>
                </c:pt>
                <c:pt idx="524">
                  <c:v>1228000</c:v>
                </c:pt>
                <c:pt idx="525">
                  <c:v>1228000</c:v>
                </c:pt>
                <c:pt idx="526">
                  <c:v>1228000</c:v>
                </c:pt>
                <c:pt idx="527">
                  <c:v>1228000</c:v>
                </c:pt>
                <c:pt idx="528">
                  <c:v>1228000</c:v>
                </c:pt>
                <c:pt idx="529">
                  <c:v>1228000</c:v>
                </c:pt>
                <c:pt idx="530">
                  <c:v>1228000</c:v>
                </c:pt>
                <c:pt idx="531">
                  <c:v>1228000</c:v>
                </c:pt>
                <c:pt idx="532">
                  <c:v>1228000</c:v>
                </c:pt>
                <c:pt idx="533">
                  <c:v>1228000</c:v>
                </c:pt>
                <c:pt idx="534">
                  <c:v>1214900</c:v>
                </c:pt>
                <c:pt idx="535">
                  <c:v>1214900</c:v>
                </c:pt>
                <c:pt idx="536">
                  <c:v>1214900</c:v>
                </c:pt>
                <c:pt idx="537">
                  <c:v>1214900</c:v>
                </c:pt>
                <c:pt idx="538">
                  <c:v>1226800</c:v>
                </c:pt>
                <c:pt idx="539">
                  <c:v>1226800</c:v>
                </c:pt>
                <c:pt idx="540">
                  <c:v>1226800</c:v>
                </c:pt>
                <c:pt idx="541">
                  <c:v>1226800</c:v>
                </c:pt>
                <c:pt idx="542">
                  <c:v>1226800</c:v>
                </c:pt>
                <c:pt idx="543">
                  <c:v>1226800</c:v>
                </c:pt>
                <c:pt idx="544">
                  <c:v>1226800</c:v>
                </c:pt>
                <c:pt idx="545">
                  <c:v>1226800</c:v>
                </c:pt>
                <c:pt idx="546">
                  <c:v>1226800</c:v>
                </c:pt>
                <c:pt idx="547">
                  <c:v>1226800</c:v>
                </c:pt>
                <c:pt idx="548">
                  <c:v>1032650</c:v>
                </c:pt>
                <c:pt idx="549">
                  <c:v>1032650</c:v>
                </c:pt>
                <c:pt idx="550">
                  <c:v>1032650</c:v>
                </c:pt>
                <c:pt idx="551">
                  <c:v>1032650</c:v>
                </c:pt>
                <c:pt idx="552">
                  <c:v>1097150</c:v>
                </c:pt>
                <c:pt idx="553">
                  <c:v>1097150</c:v>
                </c:pt>
                <c:pt idx="554">
                  <c:v>1097150</c:v>
                </c:pt>
                <c:pt idx="555">
                  <c:v>1097150</c:v>
                </c:pt>
                <c:pt idx="556">
                  <c:v>1097150</c:v>
                </c:pt>
                <c:pt idx="557">
                  <c:v>1097150</c:v>
                </c:pt>
                <c:pt idx="558">
                  <c:v>1097150</c:v>
                </c:pt>
                <c:pt idx="559">
                  <c:v>1000000</c:v>
                </c:pt>
                <c:pt idx="560">
                  <c:v>1000000</c:v>
                </c:pt>
                <c:pt idx="561">
                  <c:v>1000000</c:v>
                </c:pt>
                <c:pt idx="562">
                  <c:v>1000000</c:v>
                </c:pt>
                <c:pt idx="563">
                  <c:v>1000000</c:v>
                </c:pt>
                <c:pt idx="564">
                  <c:v>1000000</c:v>
                </c:pt>
                <c:pt idx="565">
                  <c:v>912000</c:v>
                </c:pt>
                <c:pt idx="566">
                  <c:v>950000</c:v>
                </c:pt>
                <c:pt idx="567">
                  <c:v>950000</c:v>
                </c:pt>
                <c:pt idx="568">
                  <c:v>950000</c:v>
                </c:pt>
                <c:pt idx="569">
                  <c:v>950000</c:v>
                </c:pt>
                <c:pt idx="570">
                  <c:v>950000</c:v>
                </c:pt>
                <c:pt idx="571">
                  <c:v>950000</c:v>
                </c:pt>
                <c:pt idx="572">
                  <c:v>950000</c:v>
                </c:pt>
                <c:pt idx="573">
                  <c:v>823800</c:v>
                </c:pt>
                <c:pt idx="574">
                  <c:v>823800</c:v>
                </c:pt>
                <c:pt idx="575">
                  <c:v>823800</c:v>
                </c:pt>
                <c:pt idx="576">
                  <c:v>823800</c:v>
                </c:pt>
                <c:pt idx="577">
                  <c:v>823800</c:v>
                </c:pt>
                <c:pt idx="578">
                  <c:v>891400</c:v>
                </c:pt>
                <c:pt idx="579">
                  <c:v>891400</c:v>
                </c:pt>
                <c:pt idx="580">
                  <c:v>921400</c:v>
                </c:pt>
                <c:pt idx="581">
                  <c:v>800000</c:v>
                </c:pt>
                <c:pt idx="582">
                  <c:v>800000</c:v>
                </c:pt>
                <c:pt idx="583">
                  <c:v>800000</c:v>
                </c:pt>
                <c:pt idx="584">
                  <c:v>800000</c:v>
                </c:pt>
                <c:pt idx="585">
                  <c:v>800000</c:v>
                </c:pt>
                <c:pt idx="586">
                  <c:v>800000</c:v>
                </c:pt>
                <c:pt idx="587">
                  <c:v>800000</c:v>
                </c:pt>
                <c:pt idx="588">
                  <c:v>802450</c:v>
                </c:pt>
                <c:pt idx="589">
                  <c:v>802450</c:v>
                </c:pt>
                <c:pt idx="590">
                  <c:v>802450</c:v>
                </c:pt>
                <c:pt idx="591">
                  <c:v>802450</c:v>
                </c:pt>
                <c:pt idx="592">
                  <c:v>802450</c:v>
                </c:pt>
                <c:pt idx="593">
                  <c:v>802450</c:v>
                </c:pt>
                <c:pt idx="594">
                  <c:v>802450</c:v>
                </c:pt>
                <c:pt idx="595">
                  <c:v>814900</c:v>
                </c:pt>
                <c:pt idx="596">
                  <c:v>814900</c:v>
                </c:pt>
                <c:pt idx="597">
                  <c:v>814900</c:v>
                </c:pt>
                <c:pt idx="598">
                  <c:v>814900</c:v>
                </c:pt>
                <c:pt idx="599">
                  <c:v>814900</c:v>
                </c:pt>
                <c:pt idx="600">
                  <c:v>814900</c:v>
                </c:pt>
                <c:pt idx="601">
                  <c:v>814900</c:v>
                </c:pt>
                <c:pt idx="602">
                  <c:v>819950</c:v>
                </c:pt>
                <c:pt idx="603">
                  <c:v>819950</c:v>
                </c:pt>
                <c:pt idx="604">
                  <c:v>819950</c:v>
                </c:pt>
                <c:pt idx="605">
                  <c:v>819950</c:v>
                </c:pt>
                <c:pt idx="606">
                  <c:v>864950</c:v>
                </c:pt>
                <c:pt idx="607">
                  <c:v>864950</c:v>
                </c:pt>
                <c:pt idx="608">
                  <c:v>864950</c:v>
                </c:pt>
                <c:pt idx="609">
                  <c:v>864950</c:v>
                </c:pt>
                <c:pt idx="610">
                  <c:v>864950</c:v>
                </c:pt>
                <c:pt idx="611">
                  <c:v>864950</c:v>
                </c:pt>
                <c:pt idx="612">
                  <c:v>675900</c:v>
                </c:pt>
                <c:pt idx="613">
                  <c:v>675900</c:v>
                </c:pt>
                <c:pt idx="614">
                  <c:v>675900</c:v>
                </c:pt>
                <c:pt idx="615">
                  <c:v>675900</c:v>
                </c:pt>
                <c:pt idx="616">
                  <c:v>746200</c:v>
                </c:pt>
                <c:pt idx="617">
                  <c:v>746200</c:v>
                </c:pt>
                <c:pt idx="618">
                  <c:v>746200</c:v>
                </c:pt>
                <c:pt idx="619">
                  <c:v>746200</c:v>
                </c:pt>
                <c:pt idx="620">
                  <c:v>746200</c:v>
                </c:pt>
                <c:pt idx="621">
                  <c:v>746200</c:v>
                </c:pt>
                <c:pt idx="622">
                  <c:v>746200</c:v>
                </c:pt>
                <c:pt idx="623">
                  <c:v>741150</c:v>
                </c:pt>
                <c:pt idx="624">
                  <c:v>741150</c:v>
                </c:pt>
                <c:pt idx="625">
                  <c:v>741150</c:v>
                </c:pt>
                <c:pt idx="626">
                  <c:v>741150</c:v>
                </c:pt>
                <c:pt idx="627">
                  <c:v>834550</c:v>
                </c:pt>
                <c:pt idx="628">
                  <c:v>834550</c:v>
                </c:pt>
                <c:pt idx="629">
                  <c:v>1025100</c:v>
                </c:pt>
                <c:pt idx="630">
                  <c:v>880550</c:v>
                </c:pt>
                <c:pt idx="631">
                  <c:v>880550</c:v>
                </c:pt>
                <c:pt idx="632">
                  <c:v>880550</c:v>
                </c:pt>
                <c:pt idx="633">
                  <c:v>880550</c:v>
                </c:pt>
                <c:pt idx="634">
                  <c:v>880550</c:v>
                </c:pt>
                <c:pt idx="635">
                  <c:v>880550</c:v>
                </c:pt>
                <c:pt idx="636">
                  <c:v>880550</c:v>
                </c:pt>
                <c:pt idx="637">
                  <c:v>758500</c:v>
                </c:pt>
                <c:pt idx="638">
                  <c:v>758500</c:v>
                </c:pt>
                <c:pt idx="639">
                  <c:v>758500</c:v>
                </c:pt>
                <c:pt idx="640">
                  <c:v>758500</c:v>
                </c:pt>
                <c:pt idx="641">
                  <c:v>758500</c:v>
                </c:pt>
                <c:pt idx="642">
                  <c:v>758500</c:v>
                </c:pt>
                <c:pt idx="643">
                  <c:v>715600</c:v>
                </c:pt>
                <c:pt idx="644">
                  <c:v>715600</c:v>
                </c:pt>
                <c:pt idx="645">
                  <c:v>715600</c:v>
                </c:pt>
                <c:pt idx="646">
                  <c:v>715600</c:v>
                </c:pt>
                <c:pt idx="647">
                  <c:v>715600</c:v>
                </c:pt>
                <c:pt idx="648">
                  <c:v>715600</c:v>
                </c:pt>
                <c:pt idx="649">
                  <c:v>905600</c:v>
                </c:pt>
                <c:pt idx="650">
                  <c:v>842050</c:v>
                </c:pt>
                <c:pt idx="651">
                  <c:v>842050</c:v>
                </c:pt>
                <c:pt idx="652">
                  <c:v>842050</c:v>
                </c:pt>
                <c:pt idx="653">
                  <c:v>842050</c:v>
                </c:pt>
                <c:pt idx="654">
                  <c:v>842050</c:v>
                </c:pt>
                <c:pt idx="655">
                  <c:v>842050</c:v>
                </c:pt>
                <c:pt idx="656">
                  <c:v>1086350</c:v>
                </c:pt>
                <c:pt idx="657">
                  <c:v>927650</c:v>
                </c:pt>
                <c:pt idx="658">
                  <c:v>927650</c:v>
                </c:pt>
                <c:pt idx="659">
                  <c:v>927650</c:v>
                </c:pt>
                <c:pt idx="660">
                  <c:v>927650</c:v>
                </c:pt>
                <c:pt idx="661">
                  <c:v>927650</c:v>
                </c:pt>
                <c:pt idx="662">
                  <c:v>927650</c:v>
                </c:pt>
                <c:pt idx="663">
                  <c:v>1002650</c:v>
                </c:pt>
                <c:pt idx="664">
                  <c:v>1002650</c:v>
                </c:pt>
                <c:pt idx="665">
                  <c:v>1002650</c:v>
                </c:pt>
                <c:pt idx="666">
                  <c:v>1002650</c:v>
                </c:pt>
                <c:pt idx="667">
                  <c:v>870450</c:v>
                </c:pt>
                <c:pt idx="668">
                  <c:v>870450</c:v>
                </c:pt>
                <c:pt idx="669">
                  <c:v>870450</c:v>
                </c:pt>
                <c:pt idx="670">
                  <c:v>870450</c:v>
                </c:pt>
                <c:pt idx="671">
                  <c:v>870450</c:v>
                </c:pt>
                <c:pt idx="672">
                  <c:v>870450</c:v>
                </c:pt>
                <c:pt idx="673">
                  <c:v>870450</c:v>
                </c:pt>
                <c:pt idx="674">
                  <c:v>690000</c:v>
                </c:pt>
                <c:pt idx="675">
                  <c:v>690000</c:v>
                </c:pt>
                <c:pt idx="676">
                  <c:v>690000</c:v>
                </c:pt>
                <c:pt idx="677">
                  <c:v>1003000</c:v>
                </c:pt>
                <c:pt idx="678">
                  <c:v>912620</c:v>
                </c:pt>
                <c:pt idx="679">
                  <c:v>912620</c:v>
                </c:pt>
                <c:pt idx="680">
                  <c:v>912620</c:v>
                </c:pt>
                <c:pt idx="681">
                  <c:v>990620</c:v>
                </c:pt>
                <c:pt idx="682">
                  <c:v>990620</c:v>
                </c:pt>
                <c:pt idx="683">
                  <c:v>990620</c:v>
                </c:pt>
                <c:pt idx="684">
                  <c:v>990620</c:v>
                </c:pt>
                <c:pt idx="685">
                  <c:v>975050</c:v>
                </c:pt>
                <c:pt idx="686">
                  <c:v>975050</c:v>
                </c:pt>
                <c:pt idx="687">
                  <c:v>975050</c:v>
                </c:pt>
                <c:pt idx="688">
                  <c:v>1047450</c:v>
                </c:pt>
                <c:pt idx="689">
                  <c:v>1047450</c:v>
                </c:pt>
                <c:pt idx="690">
                  <c:v>1047450</c:v>
                </c:pt>
                <c:pt idx="691">
                  <c:v>1107450</c:v>
                </c:pt>
                <c:pt idx="692">
                  <c:v>1035000</c:v>
                </c:pt>
                <c:pt idx="693">
                  <c:v>1035000</c:v>
                </c:pt>
                <c:pt idx="694">
                  <c:v>1035000</c:v>
                </c:pt>
                <c:pt idx="695">
                  <c:v>1035000</c:v>
                </c:pt>
                <c:pt idx="696">
                  <c:v>1035000</c:v>
                </c:pt>
                <c:pt idx="697">
                  <c:v>1035000</c:v>
                </c:pt>
                <c:pt idx="698">
                  <c:v>1035000</c:v>
                </c:pt>
                <c:pt idx="699">
                  <c:v>990200</c:v>
                </c:pt>
                <c:pt idx="700">
                  <c:v>990200</c:v>
                </c:pt>
                <c:pt idx="701">
                  <c:v>990200</c:v>
                </c:pt>
                <c:pt idx="702">
                  <c:v>924200</c:v>
                </c:pt>
                <c:pt idx="703">
                  <c:v>924200</c:v>
                </c:pt>
                <c:pt idx="704">
                  <c:v>924200</c:v>
                </c:pt>
                <c:pt idx="705">
                  <c:v>945200</c:v>
                </c:pt>
                <c:pt idx="706">
                  <c:v>945200</c:v>
                </c:pt>
                <c:pt idx="707">
                  <c:v>945200</c:v>
                </c:pt>
                <c:pt idx="708">
                  <c:v>945200</c:v>
                </c:pt>
                <c:pt idx="709">
                  <c:v>1071150</c:v>
                </c:pt>
                <c:pt idx="710">
                  <c:v>1081150</c:v>
                </c:pt>
                <c:pt idx="711">
                  <c:v>1081150</c:v>
                </c:pt>
                <c:pt idx="712">
                  <c:v>1081150</c:v>
                </c:pt>
                <c:pt idx="713">
                  <c:v>1360100</c:v>
                </c:pt>
                <c:pt idx="714">
                  <c:v>1360100</c:v>
                </c:pt>
                <c:pt idx="715">
                  <c:v>1360100</c:v>
                </c:pt>
                <c:pt idx="716">
                  <c:v>1360100</c:v>
                </c:pt>
                <c:pt idx="717">
                  <c:v>1360100</c:v>
                </c:pt>
                <c:pt idx="718">
                  <c:v>1360100</c:v>
                </c:pt>
                <c:pt idx="719">
                  <c:v>1360100</c:v>
                </c:pt>
                <c:pt idx="720">
                  <c:v>1305400</c:v>
                </c:pt>
                <c:pt idx="721">
                  <c:v>1305400</c:v>
                </c:pt>
                <c:pt idx="722">
                  <c:v>1305400</c:v>
                </c:pt>
                <c:pt idx="723">
                  <c:v>1305400</c:v>
                </c:pt>
                <c:pt idx="724">
                  <c:v>1305400</c:v>
                </c:pt>
                <c:pt idx="725">
                  <c:v>1305400</c:v>
                </c:pt>
                <c:pt idx="726">
                  <c:v>1305400</c:v>
                </c:pt>
                <c:pt idx="727">
                  <c:v>1102950</c:v>
                </c:pt>
                <c:pt idx="728">
                  <c:v>1102950</c:v>
                </c:pt>
                <c:pt idx="729">
                  <c:v>1102950</c:v>
                </c:pt>
                <c:pt idx="730">
                  <c:v>1102950</c:v>
                </c:pt>
                <c:pt idx="731">
                  <c:v>1102950</c:v>
                </c:pt>
                <c:pt idx="732">
                  <c:v>1102950</c:v>
                </c:pt>
                <c:pt idx="733">
                  <c:v>1102950</c:v>
                </c:pt>
                <c:pt idx="734">
                  <c:v>1177850</c:v>
                </c:pt>
                <c:pt idx="735">
                  <c:v>1177850</c:v>
                </c:pt>
                <c:pt idx="736">
                  <c:v>1177850</c:v>
                </c:pt>
                <c:pt idx="737">
                  <c:v>1177850</c:v>
                </c:pt>
                <c:pt idx="738">
                  <c:v>1177850</c:v>
                </c:pt>
                <c:pt idx="739">
                  <c:v>1177850</c:v>
                </c:pt>
                <c:pt idx="740">
                  <c:v>1380050</c:v>
                </c:pt>
                <c:pt idx="741">
                  <c:v>1362450</c:v>
                </c:pt>
                <c:pt idx="742">
                  <c:v>1362450</c:v>
                </c:pt>
                <c:pt idx="743">
                  <c:v>1362450</c:v>
                </c:pt>
                <c:pt idx="744">
                  <c:v>1362450</c:v>
                </c:pt>
                <c:pt idx="745">
                  <c:v>1362450</c:v>
                </c:pt>
                <c:pt idx="746">
                  <c:v>1362450</c:v>
                </c:pt>
                <c:pt idx="747">
                  <c:v>1526750</c:v>
                </c:pt>
                <c:pt idx="748">
                  <c:v>1220000</c:v>
                </c:pt>
                <c:pt idx="749">
                  <c:v>1220000</c:v>
                </c:pt>
                <c:pt idx="750">
                  <c:v>1220000</c:v>
                </c:pt>
                <c:pt idx="751">
                  <c:v>1220000</c:v>
                </c:pt>
                <c:pt idx="752">
                  <c:v>1220000</c:v>
                </c:pt>
                <c:pt idx="753">
                  <c:v>1220000</c:v>
                </c:pt>
                <c:pt idx="754">
                  <c:v>1989000</c:v>
                </c:pt>
                <c:pt idx="755">
                  <c:v>1629300</c:v>
                </c:pt>
                <c:pt idx="756">
                  <c:v>1629300</c:v>
                </c:pt>
                <c:pt idx="757">
                  <c:v>1629300</c:v>
                </c:pt>
                <c:pt idx="758">
                  <c:v>1629300</c:v>
                </c:pt>
                <c:pt idx="759">
                  <c:v>1629300</c:v>
                </c:pt>
                <c:pt idx="760">
                  <c:v>1629300</c:v>
                </c:pt>
                <c:pt idx="761">
                  <c:v>1819300</c:v>
                </c:pt>
                <c:pt idx="762">
                  <c:v>1848450</c:v>
                </c:pt>
                <c:pt idx="763">
                  <c:v>1848450</c:v>
                </c:pt>
                <c:pt idx="764">
                  <c:v>1848450</c:v>
                </c:pt>
                <c:pt idx="765">
                  <c:v>1935450</c:v>
                </c:pt>
                <c:pt idx="766">
                  <c:v>1935450</c:v>
                </c:pt>
                <c:pt idx="767">
                  <c:v>1935450</c:v>
                </c:pt>
                <c:pt idx="768">
                  <c:v>1935450</c:v>
                </c:pt>
                <c:pt idx="769">
                  <c:v>1650100</c:v>
                </c:pt>
                <c:pt idx="770">
                  <c:v>1650100</c:v>
                </c:pt>
                <c:pt idx="771">
                  <c:v>1650100</c:v>
                </c:pt>
                <c:pt idx="772">
                  <c:v>1650100</c:v>
                </c:pt>
                <c:pt idx="773">
                  <c:v>1650100</c:v>
                </c:pt>
                <c:pt idx="774">
                  <c:v>1650100</c:v>
                </c:pt>
                <c:pt idx="775">
                  <c:v>1816750</c:v>
                </c:pt>
                <c:pt idx="776">
                  <c:v>1975050</c:v>
                </c:pt>
                <c:pt idx="777">
                  <c:v>1975050</c:v>
                </c:pt>
                <c:pt idx="778">
                  <c:v>1975050</c:v>
                </c:pt>
                <c:pt idx="779">
                  <c:v>1975050</c:v>
                </c:pt>
                <c:pt idx="780">
                  <c:v>2053400</c:v>
                </c:pt>
                <c:pt idx="781">
                  <c:v>2053400</c:v>
                </c:pt>
                <c:pt idx="782">
                  <c:v>2053400</c:v>
                </c:pt>
                <c:pt idx="783">
                  <c:v>1817350</c:v>
                </c:pt>
                <c:pt idx="784">
                  <c:v>1817350</c:v>
                </c:pt>
                <c:pt idx="785">
                  <c:v>1817350</c:v>
                </c:pt>
                <c:pt idx="786">
                  <c:v>1817350</c:v>
                </c:pt>
                <c:pt idx="787">
                  <c:v>1817350</c:v>
                </c:pt>
                <c:pt idx="788">
                  <c:v>1817350</c:v>
                </c:pt>
                <c:pt idx="789">
                  <c:v>1817350</c:v>
                </c:pt>
                <c:pt idx="790">
                  <c:v>1622800</c:v>
                </c:pt>
                <c:pt idx="791">
                  <c:v>1622800</c:v>
                </c:pt>
                <c:pt idx="792">
                  <c:v>1622800</c:v>
                </c:pt>
                <c:pt idx="793">
                  <c:v>1622800</c:v>
                </c:pt>
                <c:pt idx="794">
                  <c:v>1770800</c:v>
                </c:pt>
                <c:pt idx="795">
                  <c:v>1770800</c:v>
                </c:pt>
                <c:pt idx="796">
                  <c:v>2335350</c:v>
                </c:pt>
                <c:pt idx="797">
                  <c:v>2670550</c:v>
                </c:pt>
                <c:pt idx="798">
                  <c:v>2670550</c:v>
                </c:pt>
                <c:pt idx="799">
                  <c:v>2670550</c:v>
                </c:pt>
                <c:pt idx="800">
                  <c:v>2670550</c:v>
                </c:pt>
                <c:pt idx="801">
                  <c:v>2670550</c:v>
                </c:pt>
                <c:pt idx="802">
                  <c:v>2670550</c:v>
                </c:pt>
                <c:pt idx="803">
                  <c:v>2670550</c:v>
                </c:pt>
                <c:pt idx="804">
                  <c:v>2670550</c:v>
                </c:pt>
                <c:pt idx="805">
                  <c:v>2670550</c:v>
                </c:pt>
                <c:pt idx="806">
                  <c:v>2670550</c:v>
                </c:pt>
                <c:pt idx="807">
                  <c:v>2585400</c:v>
                </c:pt>
                <c:pt idx="808">
                  <c:v>2585400</c:v>
                </c:pt>
                <c:pt idx="809">
                  <c:v>2585400</c:v>
                </c:pt>
                <c:pt idx="810">
                  <c:v>2850900</c:v>
                </c:pt>
                <c:pt idx="811">
                  <c:v>2709650</c:v>
                </c:pt>
                <c:pt idx="812">
                  <c:v>2709650</c:v>
                </c:pt>
                <c:pt idx="813">
                  <c:v>2709650</c:v>
                </c:pt>
                <c:pt idx="814">
                  <c:v>2709650</c:v>
                </c:pt>
                <c:pt idx="815">
                  <c:v>2596650</c:v>
                </c:pt>
                <c:pt idx="816">
                  <c:v>2535650</c:v>
                </c:pt>
                <c:pt idx="817">
                  <c:v>2458600</c:v>
                </c:pt>
                <c:pt idx="818">
                  <c:v>2410300</c:v>
                </c:pt>
                <c:pt idx="819">
                  <c:v>2410300</c:v>
                </c:pt>
                <c:pt idx="820">
                  <c:v>2410300</c:v>
                </c:pt>
                <c:pt idx="821">
                  <c:v>2410300</c:v>
                </c:pt>
                <c:pt idx="822">
                  <c:v>2410300</c:v>
                </c:pt>
                <c:pt idx="823">
                  <c:v>2410300</c:v>
                </c:pt>
                <c:pt idx="824">
                  <c:v>2410300</c:v>
                </c:pt>
                <c:pt idx="825">
                  <c:v>2331800</c:v>
                </c:pt>
                <c:pt idx="826">
                  <c:v>2331800</c:v>
                </c:pt>
                <c:pt idx="827">
                  <c:v>2331800</c:v>
                </c:pt>
                <c:pt idx="828">
                  <c:v>2331800</c:v>
                </c:pt>
                <c:pt idx="829">
                  <c:v>2331800</c:v>
                </c:pt>
                <c:pt idx="830">
                  <c:v>2331800</c:v>
                </c:pt>
                <c:pt idx="831">
                  <c:v>2231800</c:v>
                </c:pt>
                <c:pt idx="832">
                  <c:v>2230000</c:v>
                </c:pt>
                <c:pt idx="833">
                  <c:v>2230000</c:v>
                </c:pt>
                <c:pt idx="834">
                  <c:v>2230000</c:v>
                </c:pt>
                <c:pt idx="835">
                  <c:v>2230000</c:v>
                </c:pt>
                <c:pt idx="836">
                  <c:v>2230000</c:v>
                </c:pt>
                <c:pt idx="837">
                  <c:v>2230000</c:v>
                </c:pt>
                <c:pt idx="838">
                  <c:v>2230000</c:v>
                </c:pt>
                <c:pt idx="839">
                  <c:v>2200000</c:v>
                </c:pt>
                <c:pt idx="840">
                  <c:v>2200000</c:v>
                </c:pt>
                <c:pt idx="841">
                  <c:v>2200000</c:v>
                </c:pt>
                <c:pt idx="842">
                  <c:v>2200000</c:v>
                </c:pt>
                <c:pt idx="843">
                  <c:v>2200000</c:v>
                </c:pt>
                <c:pt idx="844">
                  <c:v>2200000</c:v>
                </c:pt>
                <c:pt idx="845">
                  <c:v>1947400</c:v>
                </c:pt>
                <c:pt idx="846">
                  <c:v>1800000</c:v>
                </c:pt>
                <c:pt idx="847">
                  <c:v>1800000</c:v>
                </c:pt>
                <c:pt idx="848">
                  <c:v>1800000</c:v>
                </c:pt>
                <c:pt idx="849">
                  <c:v>1800000</c:v>
                </c:pt>
                <c:pt idx="850">
                  <c:v>1665000</c:v>
                </c:pt>
                <c:pt idx="851">
                  <c:v>1665000</c:v>
                </c:pt>
                <c:pt idx="852">
                  <c:v>2300100</c:v>
                </c:pt>
                <c:pt idx="853">
                  <c:v>2300100</c:v>
                </c:pt>
                <c:pt idx="854">
                  <c:v>2300100</c:v>
                </c:pt>
                <c:pt idx="855">
                  <c:v>2300100</c:v>
                </c:pt>
                <c:pt idx="856">
                  <c:v>2300100</c:v>
                </c:pt>
                <c:pt idx="857">
                  <c:v>2300100</c:v>
                </c:pt>
                <c:pt idx="858">
                  <c:v>2300100</c:v>
                </c:pt>
                <c:pt idx="859">
                  <c:v>2300100</c:v>
                </c:pt>
                <c:pt idx="860">
                  <c:v>2300100</c:v>
                </c:pt>
                <c:pt idx="861">
                  <c:v>2300100</c:v>
                </c:pt>
                <c:pt idx="862">
                  <c:v>2300100</c:v>
                </c:pt>
                <c:pt idx="863">
                  <c:v>2300100</c:v>
                </c:pt>
                <c:pt idx="864">
                  <c:v>2300100</c:v>
                </c:pt>
                <c:pt idx="865">
                  <c:v>2300100</c:v>
                </c:pt>
                <c:pt idx="866">
                  <c:v>2300100</c:v>
                </c:pt>
                <c:pt idx="867">
                  <c:v>2300100</c:v>
                </c:pt>
                <c:pt idx="868">
                  <c:v>2300100</c:v>
                </c:pt>
                <c:pt idx="869">
                  <c:v>2300100</c:v>
                </c:pt>
                <c:pt idx="870">
                  <c:v>2300100</c:v>
                </c:pt>
                <c:pt idx="871">
                  <c:v>2300100</c:v>
                </c:pt>
                <c:pt idx="872">
                  <c:v>2300100</c:v>
                </c:pt>
                <c:pt idx="873">
                  <c:v>2300100</c:v>
                </c:pt>
                <c:pt idx="874">
                  <c:v>2300100</c:v>
                </c:pt>
                <c:pt idx="875">
                  <c:v>2300100</c:v>
                </c:pt>
                <c:pt idx="876">
                  <c:v>2300100</c:v>
                </c:pt>
                <c:pt idx="877">
                  <c:v>2300100</c:v>
                </c:pt>
                <c:pt idx="878">
                  <c:v>2300100</c:v>
                </c:pt>
                <c:pt idx="879">
                  <c:v>2300100</c:v>
                </c:pt>
                <c:pt idx="880">
                  <c:v>2300100</c:v>
                </c:pt>
                <c:pt idx="881">
                  <c:v>2300100</c:v>
                </c:pt>
                <c:pt idx="882">
                  <c:v>2300100</c:v>
                </c:pt>
                <c:pt idx="883">
                  <c:v>1950000</c:v>
                </c:pt>
                <c:pt idx="884">
                  <c:v>1950000</c:v>
                </c:pt>
                <c:pt idx="885">
                  <c:v>1950000</c:v>
                </c:pt>
                <c:pt idx="886">
                  <c:v>1950000</c:v>
                </c:pt>
                <c:pt idx="887">
                  <c:v>1950000</c:v>
                </c:pt>
                <c:pt idx="888">
                  <c:v>1950000</c:v>
                </c:pt>
                <c:pt idx="889">
                  <c:v>1950000</c:v>
                </c:pt>
                <c:pt idx="890">
                  <c:v>1950000</c:v>
                </c:pt>
                <c:pt idx="891">
                  <c:v>1950000</c:v>
                </c:pt>
                <c:pt idx="892">
                  <c:v>1950000</c:v>
                </c:pt>
                <c:pt idx="893">
                  <c:v>1950000</c:v>
                </c:pt>
                <c:pt idx="894">
                  <c:v>1950000</c:v>
                </c:pt>
                <c:pt idx="895">
                  <c:v>1950000</c:v>
                </c:pt>
                <c:pt idx="896">
                  <c:v>1950000</c:v>
                </c:pt>
                <c:pt idx="897">
                  <c:v>1950000</c:v>
                </c:pt>
                <c:pt idx="898">
                  <c:v>1950000</c:v>
                </c:pt>
                <c:pt idx="899">
                  <c:v>1950000</c:v>
                </c:pt>
                <c:pt idx="900">
                  <c:v>1950000</c:v>
                </c:pt>
                <c:pt idx="901">
                  <c:v>1950000</c:v>
                </c:pt>
                <c:pt idx="902">
                  <c:v>1950000</c:v>
                </c:pt>
                <c:pt idx="903">
                  <c:v>1950000</c:v>
                </c:pt>
                <c:pt idx="904">
                  <c:v>1950000</c:v>
                </c:pt>
                <c:pt idx="905">
                  <c:v>1950000</c:v>
                </c:pt>
                <c:pt idx="906">
                  <c:v>1950000</c:v>
                </c:pt>
                <c:pt idx="907">
                  <c:v>1950000</c:v>
                </c:pt>
                <c:pt idx="908">
                  <c:v>1950000</c:v>
                </c:pt>
                <c:pt idx="909">
                  <c:v>1950000</c:v>
                </c:pt>
                <c:pt idx="910">
                  <c:v>1950000</c:v>
                </c:pt>
                <c:pt idx="911">
                  <c:v>1950000</c:v>
                </c:pt>
                <c:pt idx="912">
                  <c:v>1950000</c:v>
                </c:pt>
                <c:pt idx="913">
                  <c:v>1950000</c:v>
                </c:pt>
                <c:pt idx="914">
                  <c:v>2024300</c:v>
                </c:pt>
                <c:pt idx="915">
                  <c:v>2024300</c:v>
                </c:pt>
                <c:pt idx="916">
                  <c:v>2024300</c:v>
                </c:pt>
                <c:pt idx="917">
                  <c:v>2024300</c:v>
                </c:pt>
                <c:pt idx="918">
                  <c:v>2024300</c:v>
                </c:pt>
                <c:pt idx="919">
                  <c:v>2024300</c:v>
                </c:pt>
                <c:pt idx="920">
                  <c:v>2024300</c:v>
                </c:pt>
                <c:pt idx="921">
                  <c:v>2024300</c:v>
                </c:pt>
                <c:pt idx="922">
                  <c:v>2024300</c:v>
                </c:pt>
                <c:pt idx="923">
                  <c:v>2024300</c:v>
                </c:pt>
                <c:pt idx="924">
                  <c:v>2024300</c:v>
                </c:pt>
                <c:pt idx="925">
                  <c:v>2024300</c:v>
                </c:pt>
                <c:pt idx="926">
                  <c:v>2024300</c:v>
                </c:pt>
                <c:pt idx="927">
                  <c:v>2024300</c:v>
                </c:pt>
                <c:pt idx="928">
                  <c:v>2024300</c:v>
                </c:pt>
                <c:pt idx="929">
                  <c:v>2024300</c:v>
                </c:pt>
                <c:pt idx="930">
                  <c:v>2024300</c:v>
                </c:pt>
                <c:pt idx="931">
                  <c:v>2024300</c:v>
                </c:pt>
                <c:pt idx="932">
                  <c:v>2024300</c:v>
                </c:pt>
                <c:pt idx="933">
                  <c:v>2024300</c:v>
                </c:pt>
                <c:pt idx="934">
                  <c:v>2024300</c:v>
                </c:pt>
                <c:pt idx="935">
                  <c:v>2024300</c:v>
                </c:pt>
                <c:pt idx="936">
                  <c:v>2024300</c:v>
                </c:pt>
                <c:pt idx="937">
                  <c:v>2024300</c:v>
                </c:pt>
                <c:pt idx="938">
                  <c:v>2024300</c:v>
                </c:pt>
                <c:pt idx="939">
                  <c:v>2024300</c:v>
                </c:pt>
                <c:pt idx="940">
                  <c:v>2024300</c:v>
                </c:pt>
                <c:pt idx="941">
                  <c:v>2024300</c:v>
                </c:pt>
                <c:pt idx="942">
                  <c:v>2024300</c:v>
                </c:pt>
                <c:pt idx="943">
                  <c:v>2024300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49-4EE8-BACA-A93616D037E0}"/>
            </c:ext>
          </c:extLst>
        </c:ser>
        <c:ser>
          <c:idx val="3"/>
          <c:order val="3"/>
          <c:tx>
            <c:strRef>
              <c:f>Sheet1!$F$1</c:f>
              <c:strCache>
                <c:ptCount val="1"/>
                <c:pt idx="0">
                  <c:v>T-bill Outstanding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Sheet1!$A$507:$A$1451</c15:sqref>
                  </c15:fullRef>
                </c:ext>
              </c:extLst>
              <c:f>Sheet1!$A$508:$A$1451</c:f>
              <c:numCache>
                <c:formatCode>[$-409]d\-mmm\-yy;@</c:formatCode>
                <c:ptCount val="944"/>
                <c:pt idx="0">
                  <c:v>43526</c:v>
                </c:pt>
                <c:pt idx="1">
                  <c:v>43527</c:v>
                </c:pt>
                <c:pt idx="2">
                  <c:v>43528</c:v>
                </c:pt>
                <c:pt idx="3">
                  <c:v>43529</c:v>
                </c:pt>
                <c:pt idx="4">
                  <c:v>43530</c:v>
                </c:pt>
                <c:pt idx="5">
                  <c:v>43531</c:v>
                </c:pt>
                <c:pt idx="6">
                  <c:v>43532</c:v>
                </c:pt>
                <c:pt idx="7">
                  <c:v>43533</c:v>
                </c:pt>
                <c:pt idx="8">
                  <c:v>43534</c:v>
                </c:pt>
                <c:pt idx="9">
                  <c:v>43535</c:v>
                </c:pt>
                <c:pt idx="10">
                  <c:v>43536</c:v>
                </c:pt>
                <c:pt idx="11">
                  <c:v>43537</c:v>
                </c:pt>
                <c:pt idx="12">
                  <c:v>43538</c:v>
                </c:pt>
                <c:pt idx="13">
                  <c:v>43539</c:v>
                </c:pt>
                <c:pt idx="14">
                  <c:v>43540</c:v>
                </c:pt>
                <c:pt idx="15">
                  <c:v>43541</c:v>
                </c:pt>
                <c:pt idx="16">
                  <c:v>43542</c:v>
                </c:pt>
                <c:pt idx="17">
                  <c:v>43543</c:v>
                </c:pt>
                <c:pt idx="18">
                  <c:v>43544</c:v>
                </c:pt>
                <c:pt idx="19">
                  <c:v>43545</c:v>
                </c:pt>
                <c:pt idx="20">
                  <c:v>43546</c:v>
                </c:pt>
                <c:pt idx="21">
                  <c:v>43547</c:v>
                </c:pt>
                <c:pt idx="22">
                  <c:v>43548</c:v>
                </c:pt>
                <c:pt idx="23">
                  <c:v>43549</c:v>
                </c:pt>
                <c:pt idx="24">
                  <c:v>43550</c:v>
                </c:pt>
                <c:pt idx="25">
                  <c:v>43551</c:v>
                </c:pt>
                <c:pt idx="26">
                  <c:v>43552</c:v>
                </c:pt>
                <c:pt idx="27">
                  <c:v>43553</c:v>
                </c:pt>
                <c:pt idx="28">
                  <c:v>43554</c:v>
                </c:pt>
                <c:pt idx="29">
                  <c:v>43555</c:v>
                </c:pt>
                <c:pt idx="30">
                  <c:v>43556</c:v>
                </c:pt>
                <c:pt idx="31">
                  <c:v>43557</c:v>
                </c:pt>
                <c:pt idx="32">
                  <c:v>43558</c:v>
                </c:pt>
                <c:pt idx="33">
                  <c:v>43559</c:v>
                </c:pt>
                <c:pt idx="34">
                  <c:v>43560</c:v>
                </c:pt>
                <c:pt idx="35">
                  <c:v>43561</c:v>
                </c:pt>
                <c:pt idx="36">
                  <c:v>43562</c:v>
                </c:pt>
                <c:pt idx="37">
                  <c:v>43563</c:v>
                </c:pt>
                <c:pt idx="38">
                  <c:v>43564</c:v>
                </c:pt>
                <c:pt idx="39">
                  <c:v>43565</c:v>
                </c:pt>
                <c:pt idx="40">
                  <c:v>43566</c:v>
                </c:pt>
                <c:pt idx="41">
                  <c:v>43567</c:v>
                </c:pt>
                <c:pt idx="42">
                  <c:v>43568</c:v>
                </c:pt>
                <c:pt idx="43">
                  <c:v>43569</c:v>
                </c:pt>
                <c:pt idx="44">
                  <c:v>43570</c:v>
                </c:pt>
                <c:pt idx="45">
                  <c:v>43571</c:v>
                </c:pt>
                <c:pt idx="46">
                  <c:v>43572</c:v>
                </c:pt>
                <c:pt idx="47">
                  <c:v>43573</c:v>
                </c:pt>
                <c:pt idx="48">
                  <c:v>43574</c:v>
                </c:pt>
                <c:pt idx="49">
                  <c:v>43575</c:v>
                </c:pt>
                <c:pt idx="50">
                  <c:v>43576</c:v>
                </c:pt>
                <c:pt idx="51">
                  <c:v>43577</c:v>
                </c:pt>
                <c:pt idx="52">
                  <c:v>43578</c:v>
                </c:pt>
                <c:pt idx="53">
                  <c:v>43579</c:v>
                </c:pt>
                <c:pt idx="54">
                  <c:v>43580</c:v>
                </c:pt>
                <c:pt idx="55">
                  <c:v>43581</c:v>
                </c:pt>
                <c:pt idx="56">
                  <c:v>43582</c:v>
                </c:pt>
                <c:pt idx="57">
                  <c:v>43583</c:v>
                </c:pt>
                <c:pt idx="58">
                  <c:v>43584</c:v>
                </c:pt>
                <c:pt idx="59">
                  <c:v>43585</c:v>
                </c:pt>
                <c:pt idx="60">
                  <c:v>43586</c:v>
                </c:pt>
                <c:pt idx="61">
                  <c:v>43587</c:v>
                </c:pt>
                <c:pt idx="62">
                  <c:v>43588</c:v>
                </c:pt>
                <c:pt idx="63">
                  <c:v>43589</c:v>
                </c:pt>
                <c:pt idx="64">
                  <c:v>43590</c:v>
                </c:pt>
                <c:pt idx="65">
                  <c:v>43591</c:v>
                </c:pt>
                <c:pt idx="66">
                  <c:v>43592</c:v>
                </c:pt>
                <c:pt idx="67">
                  <c:v>43593</c:v>
                </c:pt>
                <c:pt idx="68">
                  <c:v>43594</c:v>
                </c:pt>
                <c:pt idx="69">
                  <c:v>43595</c:v>
                </c:pt>
                <c:pt idx="70">
                  <c:v>43596</c:v>
                </c:pt>
                <c:pt idx="71">
                  <c:v>43597</c:v>
                </c:pt>
                <c:pt idx="72">
                  <c:v>43598</c:v>
                </c:pt>
                <c:pt idx="73">
                  <c:v>43599</c:v>
                </c:pt>
                <c:pt idx="74">
                  <c:v>43600</c:v>
                </c:pt>
                <c:pt idx="75">
                  <c:v>43601</c:v>
                </c:pt>
                <c:pt idx="76">
                  <c:v>43602</c:v>
                </c:pt>
                <c:pt idx="77">
                  <c:v>43603</c:v>
                </c:pt>
                <c:pt idx="78">
                  <c:v>43604</c:v>
                </c:pt>
                <c:pt idx="79">
                  <c:v>43605</c:v>
                </c:pt>
                <c:pt idx="80">
                  <c:v>43606</c:v>
                </c:pt>
                <c:pt idx="81">
                  <c:v>43607</c:v>
                </c:pt>
                <c:pt idx="82">
                  <c:v>43608</c:v>
                </c:pt>
                <c:pt idx="83">
                  <c:v>43609</c:v>
                </c:pt>
                <c:pt idx="84">
                  <c:v>43610</c:v>
                </c:pt>
                <c:pt idx="85">
                  <c:v>43611</c:v>
                </c:pt>
                <c:pt idx="86">
                  <c:v>43612</c:v>
                </c:pt>
                <c:pt idx="87">
                  <c:v>43613</c:v>
                </c:pt>
                <c:pt idx="88">
                  <c:v>43614</c:v>
                </c:pt>
                <c:pt idx="89">
                  <c:v>43615</c:v>
                </c:pt>
                <c:pt idx="90">
                  <c:v>43616</c:v>
                </c:pt>
                <c:pt idx="91">
                  <c:v>43617</c:v>
                </c:pt>
                <c:pt idx="92">
                  <c:v>43618</c:v>
                </c:pt>
                <c:pt idx="93">
                  <c:v>43619</c:v>
                </c:pt>
                <c:pt idx="94">
                  <c:v>43620</c:v>
                </c:pt>
                <c:pt idx="95">
                  <c:v>43621</c:v>
                </c:pt>
                <c:pt idx="96">
                  <c:v>43622</c:v>
                </c:pt>
                <c:pt idx="97">
                  <c:v>43623</c:v>
                </c:pt>
                <c:pt idx="98">
                  <c:v>43624</c:v>
                </c:pt>
                <c:pt idx="99">
                  <c:v>43625</c:v>
                </c:pt>
                <c:pt idx="100">
                  <c:v>43626</c:v>
                </c:pt>
                <c:pt idx="101">
                  <c:v>43627</c:v>
                </c:pt>
                <c:pt idx="102">
                  <c:v>43628</c:v>
                </c:pt>
                <c:pt idx="103">
                  <c:v>43629</c:v>
                </c:pt>
                <c:pt idx="104">
                  <c:v>43630</c:v>
                </c:pt>
                <c:pt idx="105">
                  <c:v>43631</c:v>
                </c:pt>
                <c:pt idx="106">
                  <c:v>43632</c:v>
                </c:pt>
                <c:pt idx="107">
                  <c:v>43633</c:v>
                </c:pt>
                <c:pt idx="108">
                  <c:v>43634</c:v>
                </c:pt>
                <c:pt idx="109">
                  <c:v>43635</c:v>
                </c:pt>
                <c:pt idx="110">
                  <c:v>43636</c:v>
                </c:pt>
                <c:pt idx="111">
                  <c:v>43637</c:v>
                </c:pt>
                <c:pt idx="112">
                  <c:v>43638</c:v>
                </c:pt>
                <c:pt idx="113">
                  <c:v>43639</c:v>
                </c:pt>
                <c:pt idx="114">
                  <c:v>43640</c:v>
                </c:pt>
                <c:pt idx="115">
                  <c:v>43641</c:v>
                </c:pt>
                <c:pt idx="116">
                  <c:v>43642</c:v>
                </c:pt>
                <c:pt idx="117">
                  <c:v>43643</c:v>
                </c:pt>
                <c:pt idx="118">
                  <c:v>43644</c:v>
                </c:pt>
                <c:pt idx="119">
                  <c:v>43645</c:v>
                </c:pt>
                <c:pt idx="120">
                  <c:v>43646</c:v>
                </c:pt>
                <c:pt idx="121">
                  <c:v>43647</c:v>
                </c:pt>
                <c:pt idx="122">
                  <c:v>43648</c:v>
                </c:pt>
                <c:pt idx="123">
                  <c:v>43649</c:v>
                </c:pt>
                <c:pt idx="124">
                  <c:v>43650</c:v>
                </c:pt>
                <c:pt idx="125">
                  <c:v>43651</c:v>
                </c:pt>
                <c:pt idx="126">
                  <c:v>43652</c:v>
                </c:pt>
                <c:pt idx="127">
                  <c:v>43653</c:v>
                </c:pt>
                <c:pt idx="128">
                  <c:v>43654</c:v>
                </c:pt>
                <c:pt idx="129">
                  <c:v>43655</c:v>
                </c:pt>
                <c:pt idx="130">
                  <c:v>43656</c:v>
                </c:pt>
                <c:pt idx="131">
                  <c:v>43657</c:v>
                </c:pt>
                <c:pt idx="132">
                  <c:v>43658</c:v>
                </c:pt>
                <c:pt idx="133">
                  <c:v>43659</c:v>
                </c:pt>
                <c:pt idx="134">
                  <c:v>43660</c:v>
                </c:pt>
                <c:pt idx="135">
                  <c:v>43661</c:v>
                </c:pt>
                <c:pt idx="136">
                  <c:v>43662</c:v>
                </c:pt>
                <c:pt idx="137">
                  <c:v>43663</c:v>
                </c:pt>
                <c:pt idx="138">
                  <c:v>43664</c:v>
                </c:pt>
                <c:pt idx="139">
                  <c:v>43665</c:v>
                </c:pt>
                <c:pt idx="140">
                  <c:v>43666</c:v>
                </c:pt>
                <c:pt idx="141">
                  <c:v>43667</c:v>
                </c:pt>
                <c:pt idx="142">
                  <c:v>43668</c:v>
                </c:pt>
                <c:pt idx="143">
                  <c:v>43669</c:v>
                </c:pt>
                <c:pt idx="144">
                  <c:v>43670</c:v>
                </c:pt>
                <c:pt idx="145">
                  <c:v>43671</c:v>
                </c:pt>
                <c:pt idx="146">
                  <c:v>43672</c:v>
                </c:pt>
                <c:pt idx="147">
                  <c:v>43673</c:v>
                </c:pt>
                <c:pt idx="148">
                  <c:v>43674</c:v>
                </c:pt>
                <c:pt idx="149">
                  <c:v>43675</c:v>
                </c:pt>
                <c:pt idx="150">
                  <c:v>43676</c:v>
                </c:pt>
                <c:pt idx="151">
                  <c:v>43677</c:v>
                </c:pt>
                <c:pt idx="152">
                  <c:v>43678</c:v>
                </c:pt>
                <c:pt idx="153">
                  <c:v>43679</c:v>
                </c:pt>
                <c:pt idx="154">
                  <c:v>43680</c:v>
                </c:pt>
                <c:pt idx="155">
                  <c:v>43681</c:v>
                </c:pt>
                <c:pt idx="156">
                  <c:v>43682</c:v>
                </c:pt>
                <c:pt idx="157">
                  <c:v>43683</c:v>
                </c:pt>
                <c:pt idx="158">
                  <c:v>43684</c:v>
                </c:pt>
                <c:pt idx="159">
                  <c:v>43685</c:v>
                </c:pt>
                <c:pt idx="160">
                  <c:v>43686</c:v>
                </c:pt>
                <c:pt idx="161">
                  <c:v>43687</c:v>
                </c:pt>
                <c:pt idx="162">
                  <c:v>43688</c:v>
                </c:pt>
                <c:pt idx="163">
                  <c:v>43689</c:v>
                </c:pt>
                <c:pt idx="164">
                  <c:v>43690</c:v>
                </c:pt>
                <c:pt idx="165">
                  <c:v>43691</c:v>
                </c:pt>
                <c:pt idx="166">
                  <c:v>43692</c:v>
                </c:pt>
                <c:pt idx="167">
                  <c:v>43693</c:v>
                </c:pt>
                <c:pt idx="168">
                  <c:v>43694</c:v>
                </c:pt>
                <c:pt idx="169">
                  <c:v>43695</c:v>
                </c:pt>
                <c:pt idx="170">
                  <c:v>43696</c:v>
                </c:pt>
                <c:pt idx="171">
                  <c:v>43697</c:v>
                </c:pt>
                <c:pt idx="172">
                  <c:v>43698</c:v>
                </c:pt>
                <c:pt idx="173">
                  <c:v>43699</c:v>
                </c:pt>
                <c:pt idx="174">
                  <c:v>43700</c:v>
                </c:pt>
                <c:pt idx="175">
                  <c:v>43701</c:v>
                </c:pt>
                <c:pt idx="176">
                  <c:v>43702</c:v>
                </c:pt>
                <c:pt idx="177">
                  <c:v>43703</c:v>
                </c:pt>
                <c:pt idx="178">
                  <c:v>43704</c:v>
                </c:pt>
                <c:pt idx="179">
                  <c:v>43705</c:v>
                </c:pt>
                <c:pt idx="180">
                  <c:v>43706</c:v>
                </c:pt>
                <c:pt idx="181">
                  <c:v>43707</c:v>
                </c:pt>
                <c:pt idx="182">
                  <c:v>43708</c:v>
                </c:pt>
                <c:pt idx="183">
                  <c:v>43709</c:v>
                </c:pt>
                <c:pt idx="184">
                  <c:v>43710</c:v>
                </c:pt>
                <c:pt idx="185">
                  <c:v>43711</c:v>
                </c:pt>
                <c:pt idx="186">
                  <c:v>43712</c:v>
                </c:pt>
                <c:pt idx="187">
                  <c:v>43713</c:v>
                </c:pt>
                <c:pt idx="188">
                  <c:v>43714</c:v>
                </c:pt>
                <c:pt idx="189">
                  <c:v>43715</c:v>
                </c:pt>
                <c:pt idx="190">
                  <c:v>43716</c:v>
                </c:pt>
                <c:pt idx="191">
                  <c:v>43717</c:v>
                </c:pt>
                <c:pt idx="192">
                  <c:v>43718</c:v>
                </c:pt>
                <c:pt idx="193">
                  <c:v>43719</c:v>
                </c:pt>
                <c:pt idx="194">
                  <c:v>43720</c:v>
                </c:pt>
                <c:pt idx="195">
                  <c:v>43721</c:v>
                </c:pt>
                <c:pt idx="196">
                  <c:v>43722</c:v>
                </c:pt>
                <c:pt idx="197">
                  <c:v>43723</c:v>
                </c:pt>
                <c:pt idx="198">
                  <c:v>43724</c:v>
                </c:pt>
                <c:pt idx="199">
                  <c:v>43725</c:v>
                </c:pt>
                <c:pt idx="200">
                  <c:v>43726</c:v>
                </c:pt>
                <c:pt idx="201">
                  <c:v>43727</c:v>
                </c:pt>
                <c:pt idx="202">
                  <c:v>43728</c:v>
                </c:pt>
                <c:pt idx="203">
                  <c:v>43729</c:v>
                </c:pt>
                <c:pt idx="204">
                  <c:v>43730</c:v>
                </c:pt>
                <c:pt idx="205">
                  <c:v>43731</c:v>
                </c:pt>
                <c:pt idx="206">
                  <c:v>43732</c:v>
                </c:pt>
                <c:pt idx="207">
                  <c:v>43733</c:v>
                </c:pt>
                <c:pt idx="208">
                  <c:v>43734</c:v>
                </c:pt>
                <c:pt idx="209">
                  <c:v>43735</c:v>
                </c:pt>
                <c:pt idx="210">
                  <c:v>43736</c:v>
                </c:pt>
                <c:pt idx="211">
                  <c:v>43737</c:v>
                </c:pt>
                <c:pt idx="212">
                  <c:v>43738</c:v>
                </c:pt>
                <c:pt idx="213">
                  <c:v>43739</c:v>
                </c:pt>
                <c:pt idx="214">
                  <c:v>43740</c:v>
                </c:pt>
                <c:pt idx="215">
                  <c:v>43741</c:v>
                </c:pt>
                <c:pt idx="216">
                  <c:v>43742</c:v>
                </c:pt>
                <c:pt idx="217">
                  <c:v>43743</c:v>
                </c:pt>
                <c:pt idx="218">
                  <c:v>43744</c:v>
                </c:pt>
                <c:pt idx="219">
                  <c:v>43745</c:v>
                </c:pt>
                <c:pt idx="220">
                  <c:v>43746</c:v>
                </c:pt>
                <c:pt idx="221">
                  <c:v>43747</c:v>
                </c:pt>
                <c:pt idx="222">
                  <c:v>43748</c:v>
                </c:pt>
                <c:pt idx="223">
                  <c:v>43749</c:v>
                </c:pt>
                <c:pt idx="224">
                  <c:v>43750</c:v>
                </c:pt>
                <c:pt idx="225">
                  <c:v>43751</c:v>
                </c:pt>
                <c:pt idx="226">
                  <c:v>43752</c:v>
                </c:pt>
                <c:pt idx="227">
                  <c:v>43753</c:v>
                </c:pt>
                <c:pt idx="228">
                  <c:v>43754</c:v>
                </c:pt>
                <c:pt idx="229">
                  <c:v>43755</c:v>
                </c:pt>
                <c:pt idx="230">
                  <c:v>43756</c:v>
                </c:pt>
                <c:pt idx="231">
                  <c:v>43757</c:v>
                </c:pt>
                <c:pt idx="232">
                  <c:v>43758</c:v>
                </c:pt>
                <c:pt idx="233">
                  <c:v>43759</c:v>
                </c:pt>
                <c:pt idx="234">
                  <c:v>43760</c:v>
                </c:pt>
                <c:pt idx="235">
                  <c:v>43761</c:v>
                </c:pt>
                <c:pt idx="236">
                  <c:v>43762</c:v>
                </c:pt>
                <c:pt idx="237">
                  <c:v>43763</c:v>
                </c:pt>
                <c:pt idx="238">
                  <c:v>43764</c:v>
                </c:pt>
                <c:pt idx="239">
                  <c:v>43765</c:v>
                </c:pt>
                <c:pt idx="240">
                  <c:v>43766</c:v>
                </c:pt>
                <c:pt idx="241">
                  <c:v>43767</c:v>
                </c:pt>
                <c:pt idx="242">
                  <c:v>43768</c:v>
                </c:pt>
                <c:pt idx="243">
                  <c:v>43769</c:v>
                </c:pt>
                <c:pt idx="244">
                  <c:v>43770</c:v>
                </c:pt>
                <c:pt idx="245">
                  <c:v>43771</c:v>
                </c:pt>
                <c:pt idx="246">
                  <c:v>43772</c:v>
                </c:pt>
                <c:pt idx="247">
                  <c:v>43773</c:v>
                </c:pt>
                <c:pt idx="248">
                  <c:v>43774</c:v>
                </c:pt>
                <c:pt idx="249">
                  <c:v>43775</c:v>
                </c:pt>
                <c:pt idx="250">
                  <c:v>43776</c:v>
                </c:pt>
                <c:pt idx="251">
                  <c:v>43777</c:v>
                </c:pt>
                <c:pt idx="252">
                  <c:v>43778</c:v>
                </c:pt>
                <c:pt idx="253">
                  <c:v>43779</c:v>
                </c:pt>
                <c:pt idx="254">
                  <c:v>43780</c:v>
                </c:pt>
                <c:pt idx="255">
                  <c:v>43781</c:v>
                </c:pt>
                <c:pt idx="256">
                  <c:v>43782</c:v>
                </c:pt>
                <c:pt idx="257">
                  <c:v>43783</c:v>
                </c:pt>
                <c:pt idx="258">
                  <c:v>43784</c:v>
                </c:pt>
                <c:pt idx="259">
                  <c:v>43785</c:v>
                </c:pt>
                <c:pt idx="260">
                  <c:v>43786</c:v>
                </c:pt>
                <c:pt idx="261">
                  <c:v>43787</c:v>
                </c:pt>
                <c:pt idx="262">
                  <c:v>43788</c:v>
                </c:pt>
                <c:pt idx="263">
                  <c:v>43789</c:v>
                </c:pt>
                <c:pt idx="264">
                  <c:v>43790</c:v>
                </c:pt>
                <c:pt idx="265">
                  <c:v>43791</c:v>
                </c:pt>
                <c:pt idx="266">
                  <c:v>43792</c:v>
                </c:pt>
                <c:pt idx="267">
                  <c:v>43793</c:v>
                </c:pt>
                <c:pt idx="268">
                  <c:v>43794</c:v>
                </c:pt>
                <c:pt idx="269">
                  <c:v>43795</c:v>
                </c:pt>
                <c:pt idx="270">
                  <c:v>43796</c:v>
                </c:pt>
                <c:pt idx="271">
                  <c:v>43797</c:v>
                </c:pt>
                <c:pt idx="272">
                  <c:v>43798</c:v>
                </c:pt>
                <c:pt idx="273">
                  <c:v>43799</c:v>
                </c:pt>
                <c:pt idx="274">
                  <c:v>43800</c:v>
                </c:pt>
                <c:pt idx="275">
                  <c:v>43801</c:v>
                </c:pt>
                <c:pt idx="276">
                  <c:v>43802</c:v>
                </c:pt>
                <c:pt idx="277">
                  <c:v>43803</c:v>
                </c:pt>
                <c:pt idx="278">
                  <c:v>43804</c:v>
                </c:pt>
                <c:pt idx="279">
                  <c:v>43805</c:v>
                </c:pt>
                <c:pt idx="280">
                  <c:v>43806</c:v>
                </c:pt>
                <c:pt idx="281">
                  <c:v>43807</c:v>
                </c:pt>
                <c:pt idx="282">
                  <c:v>43808</c:v>
                </c:pt>
                <c:pt idx="283">
                  <c:v>43809</c:v>
                </c:pt>
                <c:pt idx="284">
                  <c:v>43810</c:v>
                </c:pt>
                <c:pt idx="285">
                  <c:v>43811</c:v>
                </c:pt>
                <c:pt idx="286">
                  <c:v>43812</c:v>
                </c:pt>
                <c:pt idx="287">
                  <c:v>43813</c:v>
                </c:pt>
                <c:pt idx="288">
                  <c:v>43814</c:v>
                </c:pt>
                <c:pt idx="289">
                  <c:v>43815</c:v>
                </c:pt>
                <c:pt idx="290">
                  <c:v>43816</c:v>
                </c:pt>
                <c:pt idx="291">
                  <c:v>43817</c:v>
                </c:pt>
                <c:pt idx="292">
                  <c:v>43818</c:v>
                </c:pt>
                <c:pt idx="293">
                  <c:v>43819</c:v>
                </c:pt>
                <c:pt idx="294">
                  <c:v>43820</c:v>
                </c:pt>
                <c:pt idx="295">
                  <c:v>43821</c:v>
                </c:pt>
                <c:pt idx="296">
                  <c:v>43822</c:v>
                </c:pt>
                <c:pt idx="297">
                  <c:v>43823</c:v>
                </c:pt>
                <c:pt idx="298">
                  <c:v>43824</c:v>
                </c:pt>
                <c:pt idx="299">
                  <c:v>43825</c:v>
                </c:pt>
                <c:pt idx="300">
                  <c:v>43826</c:v>
                </c:pt>
                <c:pt idx="301">
                  <c:v>43827</c:v>
                </c:pt>
                <c:pt idx="302">
                  <c:v>43828</c:v>
                </c:pt>
                <c:pt idx="303">
                  <c:v>43829</c:v>
                </c:pt>
                <c:pt idx="304">
                  <c:v>43830</c:v>
                </c:pt>
                <c:pt idx="305">
                  <c:v>43831</c:v>
                </c:pt>
                <c:pt idx="306">
                  <c:v>43832</c:v>
                </c:pt>
                <c:pt idx="307">
                  <c:v>43833</c:v>
                </c:pt>
                <c:pt idx="308">
                  <c:v>43834</c:v>
                </c:pt>
                <c:pt idx="309">
                  <c:v>43835</c:v>
                </c:pt>
                <c:pt idx="310">
                  <c:v>43836</c:v>
                </c:pt>
                <c:pt idx="311">
                  <c:v>43837</c:v>
                </c:pt>
                <c:pt idx="312">
                  <c:v>43838</c:v>
                </c:pt>
                <c:pt idx="313">
                  <c:v>43839</c:v>
                </c:pt>
                <c:pt idx="314">
                  <c:v>43840</c:v>
                </c:pt>
                <c:pt idx="315">
                  <c:v>43841</c:v>
                </c:pt>
                <c:pt idx="316">
                  <c:v>43842</c:v>
                </c:pt>
                <c:pt idx="317">
                  <c:v>43843</c:v>
                </c:pt>
                <c:pt idx="318">
                  <c:v>43844</c:v>
                </c:pt>
                <c:pt idx="319">
                  <c:v>43845</c:v>
                </c:pt>
                <c:pt idx="320">
                  <c:v>43846</c:v>
                </c:pt>
                <c:pt idx="321">
                  <c:v>43847</c:v>
                </c:pt>
                <c:pt idx="322">
                  <c:v>43848</c:v>
                </c:pt>
                <c:pt idx="323">
                  <c:v>43849</c:v>
                </c:pt>
                <c:pt idx="324">
                  <c:v>43850</c:v>
                </c:pt>
                <c:pt idx="325">
                  <c:v>43851</c:v>
                </c:pt>
                <c:pt idx="326">
                  <c:v>43852</c:v>
                </c:pt>
                <c:pt idx="327">
                  <c:v>43853</c:v>
                </c:pt>
                <c:pt idx="328">
                  <c:v>43854</c:v>
                </c:pt>
                <c:pt idx="329">
                  <c:v>43855</c:v>
                </c:pt>
                <c:pt idx="330">
                  <c:v>43856</c:v>
                </c:pt>
                <c:pt idx="331">
                  <c:v>43857</c:v>
                </c:pt>
                <c:pt idx="332">
                  <c:v>43858</c:v>
                </c:pt>
                <c:pt idx="333">
                  <c:v>43859</c:v>
                </c:pt>
                <c:pt idx="334">
                  <c:v>43860</c:v>
                </c:pt>
                <c:pt idx="335">
                  <c:v>43861</c:v>
                </c:pt>
                <c:pt idx="336">
                  <c:v>43862</c:v>
                </c:pt>
                <c:pt idx="337">
                  <c:v>43863</c:v>
                </c:pt>
                <c:pt idx="338">
                  <c:v>43864</c:v>
                </c:pt>
                <c:pt idx="339">
                  <c:v>43865</c:v>
                </c:pt>
                <c:pt idx="340">
                  <c:v>43866</c:v>
                </c:pt>
                <c:pt idx="341">
                  <c:v>43867</c:v>
                </c:pt>
                <c:pt idx="342">
                  <c:v>43868</c:v>
                </c:pt>
                <c:pt idx="343">
                  <c:v>43869</c:v>
                </c:pt>
                <c:pt idx="344">
                  <c:v>43870</c:v>
                </c:pt>
                <c:pt idx="345">
                  <c:v>43871</c:v>
                </c:pt>
                <c:pt idx="346">
                  <c:v>43872</c:v>
                </c:pt>
                <c:pt idx="347">
                  <c:v>43873</c:v>
                </c:pt>
                <c:pt idx="348">
                  <c:v>43874</c:v>
                </c:pt>
                <c:pt idx="349">
                  <c:v>43875</c:v>
                </c:pt>
                <c:pt idx="350">
                  <c:v>43876</c:v>
                </c:pt>
                <c:pt idx="351">
                  <c:v>43877</c:v>
                </c:pt>
                <c:pt idx="352">
                  <c:v>43878</c:v>
                </c:pt>
                <c:pt idx="353">
                  <c:v>43879</c:v>
                </c:pt>
                <c:pt idx="354">
                  <c:v>43880</c:v>
                </c:pt>
                <c:pt idx="355">
                  <c:v>43881</c:v>
                </c:pt>
                <c:pt idx="356">
                  <c:v>43882</c:v>
                </c:pt>
                <c:pt idx="357">
                  <c:v>43883</c:v>
                </c:pt>
                <c:pt idx="358">
                  <c:v>43884</c:v>
                </c:pt>
                <c:pt idx="359">
                  <c:v>43885</c:v>
                </c:pt>
                <c:pt idx="360">
                  <c:v>43886</c:v>
                </c:pt>
                <c:pt idx="361">
                  <c:v>43887</c:v>
                </c:pt>
                <c:pt idx="362">
                  <c:v>43888</c:v>
                </c:pt>
                <c:pt idx="363">
                  <c:v>43889</c:v>
                </c:pt>
                <c:pt idx="364">
                  <c:v>43890</c:v>
                </c:pt>
                <c:pt idx="365">
                  <c:v>43891</c:v>
                </c:pt>
                <c:pt idx="366">
                  <c:v>43892</c:v>
                </c:pt>
                <c:pt idx="367">
                  <c:v>43893</c:v>
                </c:pt>
                <c:pt idx="368">
                  <c:v>43894</c:v>
                </c:pt>
                <c:pt idx="369">
                  <c:v>43895</c:v>
                </c:pt>
                <c:pt idx="370">
                  <c:v>43896</c:v>
                </c:pt>
                <c:pt idx="371">
                  <c:v>43897</c:v>
                </c:pt>
                <c:pt idx="372">
                  <c:v>43898</c:v>
                </c:pt>
                <c:pt idx="373">
                  <c:v>43899</c:v>
                </c:pt>
                <c:pt idx="374">
                  <c:v>43900</c:v>
                </c:pt>
                <c:pt idx="375">
                  <c:v>43901</c:v>
                </c:pt>
                <c:pt idx="376">
                  <c:v>43902</c:v>
                </c:pt>
                <c:pt idx="377">
                  <c:v>43903</c:v>
                </c:pt>
                <c:pt idx="378">
                  <c:v>43904</c:v>
                </c:pt>
                <c:pt idx="379">
                  <c:v>43905</c:v>
                </c:pt>
                <c:pt idx="380">
                  <c:v>43906</c:v>
                </c:pt>
                <c:pt idx="381">
                  <c:v>43907</c:v>
                </c:pt>
                <c:pt idx="382">
                  <c:v>43908</c:v>
                </c:pt>
                <c:pt idx="383">
                  <c:v>43909</c:v>
                </c:pt>
                <c:pt idx="384">
                  <c:v>43910</c:v>
                </c:pt>
                <c:pt idx="385">
                  <c:v>43911</c:v>
                </c:pt>
                <c:pt idx="386">
                  <c:v>43912</c:v>
                </c:pt>
                <c:pt idx="387">
                  <c:v>43913</c:v>
                </c:pt>
                <c:pt idx="388">
                  <c:v>43914</c:v>
                </c:pt>
                <c:pt idx="389">
                  <c:v>43915</c:v>
                </c:pt>
                <c:pt idx="390">
                  <c:v>43916</c:v>
                </c:pt>
                <c:pt idx="391">
                  <c:v>43917</c:v>
                </c:pt>
                <c:pt idx="392">
                  <c:v>43918</c:v>
                </c:pt>
                <c:pt idx="393">
                  <c:v>43919</c:v>
                </c:pt>
                <c:pt idx="394">
                  <c:v>43920</c:v>
                </c:pt>
                <c:pt idx="395">
                  <c:v>43921</c:v>
                </c:pt>
                <c:pt idx="396">
                  <c:v>43922</c:v>
                </c:pt>
                <c:pt idx="397">
                  <c:v>43923</c:v>
                </c:pt>
                <c:pt idx="398">
                  <c:v>43924</c:v>
                </c:pt>
                <c:pt idx="399">
                  <c:v>43925</c:v>
                </c:pt>
                <c:pt idx="400">
                  <c:v>43926</c:v>
                </c:pt>
                <c:pt idx="401">
                  <c:v>43927</c:v>
                </c:pt>
                <c:pt idx="402">
                  <c:v>43928</c:v>
                </c:pt>
                <c:pt idx="403">
                  <c:v>43929</c:v>
                </c:pt>
                <c:pt idx="404">
                  <c:v>43930</c:v>
                </c:pt>
                <c:pt idx="405">
                  <c:v>43931</c:v>
                </c:pt>
                <c:pt idx="406">
                  <c:v>43932</c:v>
                </c:pt>
                <c:pt idx="407">
                  <c:v>43933</c:v>
                </c:pt>
                <c:pt idx="408">
                  <c:v>43934</c:v>
                </c:pt>
                <c:pt idx="409">
                  <c:v>43935</c:v>
                </c:pt>
                <c:pt idx="410">
                  <c:v>43936</c:v>
                </c:pt>
                <c:pt idx="411">
                  <c:v>43937</c:v>
                </c:pt>
                <c:pt idx="412">
                  <c:v>43938</c:v>
                </c:pt>
                <c:pt idx="413">
                  <c:v>43939</c:v>
                </c:pt>
                <c:pt idx="414">
                  <c:v>43940</c:v>
                </c:pt>
                <c:pt idx="415">
                  <c:v>43941</c:v>
                </c:pt>
                <c:pt idx="416">
                  <c:v>43942</c:v>
                </c:pt>
                <c:pt idx="417">
                  <c:v>43943</c:v>
                </c:pt>
                <c:pt idx="418">
                  <c:v>43944</c:v>
                </c:pt>
                <c:pt idx="419">
                  <c:v>43945</c:v>
                </c:pt>
                <c:pt idx="420">
                  <c:v>43946</c:v>
                </c:pt>
                <c:pt idx="421">
                  <c:v>43947</c:v>
                </c:pt>
                <c:pt idx="422">
                  <c:v>43948</c:v>
                </c:pt>
                <c:pt idx="423">
                  <c:v>43949</c:v>
                </c:pt>
                <c:pt idx="424">
                  <c:v>43950</c:v>
                </c:pt>
                <c:pt idx="425">
                  <c:v>43951</c:v>
                </c:pt>
                <c:pt idx="426">
                  <c:v>43952</c:v>
                </c:pt>
                <c:pt idx="427">
                  <c:v>43953</c:v>
                </c:pt>
                <c:pt idx="428">
                  <c:v>43954</c:v>
                </c:pt>
                <c:pt idx="429">
                  <c:v>43955</c:v>
                </c:pt>
                <c:pt idx="430">
                  <c:v>43956</c:v>
                </c:pt>
                <c:pt idx="431">
                  <c:v>43957</c:v>
                </c:pt>
                <c:pt idx="432">
                  <c:v>43958</c:v>
                </c:pt>
                <c:pt idx="433">
                  <c:v>43959</c:v>
                </c:pt>
                <c:pt idx="434">
                  <c:v>43960</c:v>
                </c:pt>
                <c:pt idx="435">
                  <c:v>43961</c:v>
                </c:pt>
                <c:pt idx="436">
                  <c:v>43962</c:v>
                </c:pt>
                <c:pt idx="437">
                  <c:v>43963</c:v>
                </c:pt>
                <c:pt idx="438">
                  <c:v>43964</c:v>
                </c:pt>
                <c:pt idx="439">
                  <c:v>43965</c:v>
                </c:pt>
                <c:pt idx="440">
                  <c:v>43966</c:v>
                </c:pt>
                <c:pt idx="441">
                  <c:v>43967</c:v>
                </c:pt>
                <c:pt idx="442">
                  <c:v>43968</c:v>
                </c:pt>
                <c:pt idx="443">
                  <c:v>43969</c:v>
                </c:pt>
                <c:pt idx="444">
                  <c:v>43970</c:v>
                </c:pt>
                <c:pt idx="445">
                  <c:v>43971</c:v>
                </c:pt>
                <c:pt idx="446">
                  <c:v>43972</c:v>
                </c:pt>
                <c:pt idx="447">
                  <c:v>43973</c:v>
                </c:pt>
                <c:pt idx="448">
                  <c:v>43974</c:v>
                </c:pt>
                <c:pt idx="449">
                  <c:v>43975</c:v>
                </c:pt>
                <c:pt idx="450">
                  <c:v>43976</c:v>
                </c:pt>
                <c:pt idx="451">
                  <c:v>43977</c:v>
                </c:pt>
                <c:pt idx="452">
                  <c:v>43978</c:v>
                </c:pt>
                <c:pt idx="453">
                  <c:v>43979</c:v>
                </c:pt>
                <c:pt idx="454">
                  <c:v>43980</c:v>
                </c:pt>
                <c:pt idx="455">
                  <c:v>43981</c:v>
                </c:pt>
                <c:pt idx="456">
                  <c:v>43982</c:v>
                </c:pt>
                <c:pt idx="457">
                  <c:v>43983</c:v>
                </c:pt>
                <c:pt idx="458">
                  <c:v>43984</c:v>
                </c:pt>
                <c:pt idx="459">
                  <c:v>43985</c:v>
                </c:pt>
                <c:pt idx="460">
                  <c:v>43986</c:v>
                </c:pt>
                <c:pt idx="461">
                  <c:v>43987</c:v>
                </c:pt>
                <c:pt idx="462">
                  <c:v>43988</c:v>
                </c:pt>
                <c:pt idx="463">
                  <c:v>43989</c:v>
                </c:pt>
                <c:pt idx="464">
                  <c:v>43990</c:v>
                </c:pt>
                <c:pt idx="465">
                  <c:v>43991</c:v>
                </c:pt>
                <c:pt idx="466">
                  <c:v>43992</c:v>
                </c:pt>
                <c:pt idx="467">
                  <c:v>43993</c:v>
                </c:pt>
                <c:pt idx="468">
                  <c:v>43994</c:v>
                </c:pt>
                <c:pt idx="469">
                  <c:v>43995</c:v>
                </c:pt>
                <c:pt idx="470">
                  <c:v>43996</c:v>
                </c:pt>
                <c:pt idx="471">
                  <c:v>43997</c:v>
                </c:pt>
                <c:pt idx="472">
                  <c:v>43998</c:v>
                </c:pt>
                <c:pt idx="473">
                  <c:v>43999</c:v>
                </c:pt>
                <c:pt idx="474">
                  <c:v>44000</c:v>
                </c:pt>
                <c:pt idx="475">
                  <c:v>44001</c:v>
                </c:pt>
                <c:pt idx="476">
                  <c:v>44002</c:v>
                </c:pt>
                <c:pt idx="477">
                  <c:v>44003</c:v>
                </c:pt>
                <c:pt idx="478">
                  <c:v>44004</c:v>
                </c:pt>
                <c:pt idx="479">
                  <c:v>44005</c:v>
                </c:pt>
                <c:pt idx="480">
                  <c:v>44006</c:v>
                </c:pt>
                <c:pt idx="481">
                  <c:v>44007</c:v>
                </c:pt>
                <c:pt idx="482">
                  <c:v>44008</c:v>
                </c:pt>
                <c:pt idx="483">
                  <c:v>44009</c:v>
                </c:pt>
                <c:pt idx="484">
                  <c:v>44010</c:v>
                </c:pt>
                <c:pt idx="485">
                  <c:v>44011</c:v>
                </c:pt>
                <c:pt idx="486">
                  <c:v>44012</c:v>
                </c:pt>
                <c:pt idx="487">
                  <c:v>44013</c:v>
                </c:pt>
                <c:pt idx="488">
                  <c:v>44014</c:v>
                </c:pt>
                <c:pt idx="489">
                  <c:v>44015</c:v>
                </c:pt>
                <c:pt idx="490">
                  <c:v>44016</c:v>
                </c:pt>
                <c:pt idx="491">
                  <c:v>44017</c:v>
                </c:pt>
                <c:pt idx="492">
                  <c:v>44018</c:v>
                </c:pt>
                <c:pt idx="493">
                  <c:v>44019</c:v>
                </c:pt>
                <c:pt idx="494">
                  <c:v>44020</c:v>
                </c:pt>
                <c:pt idx="495">
                  <c:v>44021</c:v>
                </c:pt>
                <c:pt idx="496">
                  <c:v>44022</c:v>
                </c:pt>
                <c:pt idx="497">
                  <c:v>44023</c:v>
                </c:pt>
                <c:pt idx="498">
                  <c:v>44024</c:v>
                </c:pt>
                <c:pt idx="499">
                  <c:v>44025</c:v>
                </c:pt>
                <c:pt idx="500">
                  <c:v>44026</c:v>
                </c:pt>
                <c:pt idx="501">
                  <c:v>44027</c:v>
                </c:pt>
                <c:pt idx="502">
                  <c:v>44028</c:v>
                </c:pt>
                <c:pt idx="503">
                  <c:v>44029</c:v>
                </c:pt>
                <c:pt idx="504">
                  <c:v>44030</c:v>
                </c:pt>
                <c:pt idx="505">
                  <c:v>44031</c:v>
                </c:pt>
                <c:pt idx="506">
                  <c:v>44032</c:v>
                </c:pt>
                <c:pt idx="507">
                  <c:v>44033</c:v>
                </c:pt>
                <c:pt idx="508">
                  <c:v>44034</c:v>
                </c:pt>
                <c:pt idx="509">
                  <c:v>44035</c:v>
                </c:pt>
                <c:pt idx="510">
                  <c:v>44036</c:v>
                </c:pt>
                <c:pt idx="511">
                  <c:v>44037</c:v>
                </c:pt>
                <c:pt idx="512">
                  <c:v>44038</c:v>
                </c:pt>
                <c:pt idx="513">
                  <c:v>44039</c:v>
                </c:pt>
                <c:pt idx="514">
                  <c:v>44040</c:v>
                </c:pt>
                <c:pt idx="515">
                  <c:v>44041</c:v>
                </c:pt>
                <c:pt idx="516">
                  <c:v>44042</c:v>
                </c:pt>
                <c:pt idx="517">
                  <c:v>44043</c:v>
                </c:pt>
                <c:pt idx="518">
                  <c:v>44044</c:v>
                </c:pt>
                <c:pt idx="519">
                  <c:v>44045</c:v>
                </c:pt>
                <c:pt idx="520">
                  <c:v>44046</c:v>
                </c:pt>
                <c:pt idx="521">
                  <c:v>44047</c:v>
                </c:pt>
                <c:pt idx="522">
                  <c:v>44048</c:v>
                </c:pt>
                <c:pt idx="523">
                  <c:v>44049</c:v>
                </c:pt>
                <c:pt idx="524">
                  <c:v>44050</c:v>
                </c:pt>
                <c:pt idx="525">
                  <c:v>44051</c:v>
                </c:pt>
                <c:pt idx="526">
                  <c:v>44052</c:v>
                </c:pt>
                <c:pt idx="527">
                  <c:v>44053</c:v>
                </c:pt>
                <c:pt idx="528">
                  <c:v>44054</c:v>
                </c:pt>
                <c:pt idx="529">
                  <c:v>44055</c:v>
                </c:pt>
                <c:pt idx="530">
                  <c:v>44056</c:v>
                </c:pt>
                <c:pt idx="531">
                  <c:v>44057</c:v>
                </c:pt>
                <c:pt idx="532">
                  <c:v>44058</c:v>
                </c:pt>
                <c:pt idx="533">
                  <c:v>44059</c:v>
                </c:pt>
                <c:pt idx="534">
                  <c:v>44060</c:v>
                </c:pt>
                <c:pt idx="535">
                  <c:v>44061</c:v>
                </c:pt>
                <c:pt idx="536">
                  <c:v>44062</c:v>
                </c:pt>
                <c:pt idx="537">
                  <c:v>44063</c:v>
                </c:pt>
                <c:pt idx="538">
                  <c:v>44064</c:v>
                </c:pt>
                <c:pt idx="539">
                  <c:v>44065</c:v>
                </c:pt>
                <c:pt idx="540">
                  <c:v>44066</c:v>
                </c:pt>
                <c:pt idx="541">
                  <c:v>44067</c:v>
                </c:pt>
                <c:pt idx="542">
                  <c:v>44068</c:v>
                </c:pt>
                <c:pt idx="543">
                  <c:v>44069</c:v>
                </c:pt>
                <c:pt idx="544">
                  <c:v>44070</c:v>
                </c:pt>
                <c:pt idx="545">
                  <c:v>44071</c:v>
                </c:pt>
                <c:pt idx="546">
                  <c:v>44072</c:v>
                </c:pt>
                <c:pt idx="547">
                  <c:v>44073</c:v>
                </c:pt>
                <c:pt idx="548">
                  <c:v>44074</c:v>
                </c:pt>
                <c:pt idx="549">
                  <c:v>44075</c:v>
                </c:pt>
                <c:pt idx="550">
                  <c:v>44076</c:v>
                </c:pt>
                <c:pt idx="551">
                  <c:v>44077</c:v>
                </c:pt>
                <c:pt idx="552">
                  <c:v>44078</c:v>
                </c:pt>
                <c:pt idx="553">
                  <c:v>44079</c:v>
                </c:pt>
                <c:pt idx="554">
                  <c:v>44080</c:v>
                </c:pt>
                <c:pt idx="555">
                  <c:v>44081</c:v>
                </c:pt>
                <c:pt idx="556">
                  <c:v>44082</c:v>
                </c:pt>
                <c:pt idx="557">
                  <c:v>44083</c:v>
                </c:pt>
                <c:pt idx="558">
                  <c:v>44084</c:v>
                </c:pt>
                <c:pt idx="559">
                  <c:v>44085</c:v>
                </c:pt>
                <c:pt idx="560">
                  <c:v>44086</c:v>
                </c:pt>
                <c:pt idx="561">
                  <c:v>44087</c:v>
                </c:pt>
                <c:pt idx="562">
                  <c:v>44088</c:v>
                </c:pt>
                <c:pt idx="563">
                  <c:v>44089</c:v>
                </c:pt>
                <c:pt idx="564">
                  <c:v>44090</c:v>
                </c:pt>
                <c:pt idx="565">
                  <c:v>44091</c:v>
                </c:pt>
                <c:pt idx="566">
                  <c:v>44092</c:v>
                </c:pt>
                <c:pt idx="567">
                  <c:v>44093</c:v>
                </c:pt>
                <c:pt idx="568">
                  <c:v>44094</c:v>
                </c:pt>
                <c:pt idx="569">
                  <c:v>44095</c:v>
                </c:pt>
                <c:pt idx="570">
                  <c:v>44096</c:v>
                </c:pt>
                <c:pt idx="571">
                  <c:v>44097</c:v>
                </c:pt>
                <c:pt idx="572">
                  <c:v>44098</c:v>
                </c:pt>
                <c:pt idx="573">
                  <c:v>44099</c:v>
                </c:pt>
                <c:pt idx="574">
                  <c:v>44100</c:v>
                </c:pt>
                <c:pt idx="575">
                  <c:v>44101</c:v>
                </c:pt>
                <c:pt idx="576">
                  <c:v>44102</c:v>
                </c:pt>
                <c:pt idx="577">
                  <c:v>44103</c:v>
                </c:pt>
                <c:pt idx="578">
                  <c:v>44104</c:v>
                </c:pt>
                <c:pt idx="579">
                  <c:v>44105</c:v>
                </c:pt>
                <c:pt idx="580">
                  <c:v>44106</c:v>
                </c:pt>
                <c:pt idx="581">
                  <c:v>44107</c:v>
                </c:pt>
                <c:pt idx="582">
                  <c:v>44108</c:v>
                </c:pt>
                <c:pt idx="583">
                  <c:v>44109</c:v>
                </c:pt>
                <c:pt idx="584">
                  <c:v>44110</c:v>
                </c:pt>
                <c:pt idx="585">
                  <c:v>44111</c:v>
                </c:pt>
                <c:pt idx="586">
                  <c:v>44112</c:v>
                </c:pt>
                <c:pt idx="587">
                  <c:v>44113</c:v>
                </c:pt>
                <c:pt idx="588">
                  <c:v>44114</c:v>
                </c:pt>
                <c:pt idx="589">
                  <c:v>44115</c:v>
                </c:pt>
                <c:pt idx="590">
                  <c:v>44116</c:v>
                </c:pt>
                <c:pt idx="591">
                  <c:v>44117</c:v>
                </c:pt>
                <c:pt idx="592">
                  <c:v>44118</c:v>
                </c:pt>
                <c:pt idx="593">
                  <c:v>44119</c:v>
                </c:pt>
                <c:pt idx="594">
                  <c:v>44120</c:v>
                </c:pt>
                <c:pt idx="595">
                  <c:v>44121</c:v>
                </c:pt>
                <c:pt idx="596">
                  <c:v>44122</c:v>
                </c:pt>
                <c:pt idx="597">
                  <c:v>44123</c:v>
                </c:pt>
                <c:pt idx="598">
                  <c:v>44124</c:v>
                </c:pt>
                <c:pt idx="599">
                  <c:v>44125</c:v>
                </c:pt>
                <c:pt idx="600">
                  <c:v>44126</c:v>
                </c:pt>
                <c:pt idx="601">
                  <c:v>44127</c:v>
                </c:pt>
                <c:pt idx="602">
                  <c:v>44128</c:v>
                </c:pt>
                <c:pt idx="603">
                  <c:v>44129</c:v>
                </c:pt>
                <c:pt idx="604">
                  <c:v>44130</c:v>
                </c:pt>
                <c:pt idx="605">
                  <c:v>44131</c:v>
                </c:pt>
                <c:pt idx="606">
                  <c:v>44132</c:v>
                </c:pt>
                <c:pt idx="607">
                  <c:v>44133</c:v>
                </c:pt>
                <c:pt idx="608">
                  <c:v>44134</c:v>
                </c:pt>
                <c:pt idx="609">
                  <c:v>44135</c:v>
                </c:pt>
                <c:pt idx="610">
                  <c:v>44136</c:v>
                </c:pt>
                <c:pt idx="611">
                  <c:v>44137</c:v>
                </c:pt>
                <c:pt idx="612">
                  <c:v>44138</c:v>
                </c:pt>
                <c:pt idx="613">
                  <c:v>44139</c:v>
                </c:pt>
                <c:pt idx="614">
                  <c:v>44140</c:v>
                </c:pt>
                <c:pt idx="615">
                  <c:v>44141</c:v>
                </c:pt>
                <c:pt idx="616">
                  <c:v>44142</c:v>
                </c:pt>
                <c:pt idx="617">
                  <c:v>44143</c:v>
                </c:pt>
                <c:pt idx="618">
                  <c:v>44144</c:v>
                </c:pt>
                <c:pt idx="619">
                  <c:v>44145</c:v>
                </c:pt>
                <c:pt idx="620">
                  <c:v>44146</c:v>
                </c:pt>
                <c:pt idx="621">
                  <c:v>44147</c:v>
                </c:pt>
                <c:pt idx="622">
                  <c:v>44148</c:v>
                </c:pt>
                <c:pt idx="623">
                  <c:v>44149</c:v>
                </c:pt>
                <c:pt idx="624">
                  <c:v>44150</c:v>
                </c:pt>
                <c:pt idx="625">
                  <c:v>44151</c:v>
                </c:pt>
                <c:pt idx="626">
                  <c:v>44152</c:v>
                </c:pt>
                <c:pt idx="627">
                  <c:v>44153</c:v>
                </c:pt>
                <c:pt idx="628">
                  <c:v>44154</c:v>
                </c:pt>
                <c:pt idx="629">
                  <c:v>44155</c:v>
                </c:pt>
                <c:pt idx="630">
                  <c:v>44156</c:v>
                </c:pt>
                <c:pt idx="631">
                  <c:v>44157</c:v>
                </c:pt>
                <c:pt idx="632">
                  <c:v>44158</c:v>
                </c:pt>
                <c:pt idx="633">
                  <c:v>44159</c:v>
                </c:pt>
                <c:pt idx="634">
                  <c:v>44160</c:v>
                </c:pt>
                <c:pt idx="635">
                  <c:v>44161</c:v>
                </c:pt>
                <c:pt idx="636">
                  <c:v>44162</c:v>
                </c:pt>
                <c:pt idx="637">
                  <c:v>44163</c:v>
                </c:pt>
                <c:pt idx="638">
                  <c:v>44164</c:v>
                </c:pt>
                <c:pt idx="639">
                  <c:v>44165</c:v>
                </c:pt>
                <c:pt idx="640">
                  <c:v>44166</c:v>
                </c:pt>
                <c:pt idx="641">
                  <c:v>44167</c:v>
                </c:pt>
                <c:pt idx="642">
                  <c:v>44168</c:v>
                </c:pt>
                <c:pt idx="643">
                  <c:v>44169</c:v>
                </c:pt>
                <c:pt idx="644">
                  <c:v>44170</c:v>
                </c:pt>
                <c:pt idx="645">
                  <c:v>44171</c:v>
                </c:pt>
                <c:pt idx="646">
                  <c:v>44172</c:v>
                </c:pt>
                <c:pt idx="647">
                  <c:v>44173</c:v>
                </c:pt>
                <c:pt idx="648">
                  <c:v>44174</c:v>
                </c:pt>
                <c:pt idx="649">
                  <c:v>44175</c:v>
                </c:pt>
                <c:pt idx="650">
                  <c:v>44176</c:v>
                </c:pt>
                <c:pt idx="651">
                  <c:v>44177</c:v>
                </c:pt>
                <c:pt idx="652">
                  <c:v>44178</c:v>
                </c:pt>
                <c:pt idx="653">
                  <c:v>44179</c:v>
                </c:pt>
                <c:pt idx="654">
                  <c:v>44180</c:v>
                </c:pt>
                <c:pt idx="655">
                  <c:v>44181</c:v>
                </c:pt>
                <c:pt idx="656">
                  <c:v>44182</c:v>
                </c:pt>
                <c:pt idx="657">
                  <c:v>44183</c:v>
                </c:pt>
                <c:pt idx="658">
                  <c:v>44184</c:v>
                </c:pt>
                <c:pt idx="659">
                  <c:v>44185</c:v>
                </c:pt>
                <c:pt idx="660">
                  <c:v>44186</c:v>
                </c:pt>
                <c:pt idx="661">
                  <c:v>44187</c:v>
                </c:pt>
                <c:pt idx="662">
                  <c:v>44188</c:v>
                </c:pt>
                <c:pt idx="663">
                  <c:v>44189</c:v>
                </c:pt>
                <c:pt idx="664">
                  <c:v>44190</c:v>
                </c:pt>
                <c:pt idx="665">
                  <c:v>44191</c:v>
                </c:pt>
                <c:pt idx="666">
                  <c:v>44192</c:v>
                </c:pt>
                <c:pt idx="667">
                  <c:v>44193</c:v>
                </c:pt>
                <c:pt idx="668">
                  <c:v>44194</c:v>
                </c:pt>
                <c:pt idx="669">
                  <c:v>44195</c:v>
                </c:pt>
                <c:pt idx="670">
                  <c:v>44196</c:v>
                </c:pt>
                <c:pt idx="671">
                  <c:v>44197</c:v>
                </c:pt>
                <c:pt idx="672">
                  <c:v>44198</c:v>
                </c:pt>
                <c:pt idx="673">
                  <c:v>44199</c:v>
                </c:pt>
                <c:pt idx="674">
                  <c:v>44200</c:v>
                </c:pt>
                <c:pt idx="675">
                  <c:v>44201</c:v>
                </c:pt>
                <c:pt idx="676">
                  <c:v>44202</c:v>
                </c:pt>
                <c:pt idx="677">
                  <c:v>44203</c:v>
                </c:pt>
                <c:pt idx="678">
                  <c:v>44204</c:v>
                </c:pt>
                <c:pt idx="679">
                  <c:v>44205</c:v>
                </c:pt>
                <c:pt idx="680">
                  <c:v>44206</c:v>
                </c:pt>
                <c:pt idx="681">
                  <c:v>44207</c:v>
                </c:pt>
                <c:pt idx="682">
                  <c:v>44208</c:v>
                </c:pt>
                <c:pt idx="683">
                  <c:v>44209</c:v>
                </c:pt>
                <c:pt idx="684">
                  <c:v>44210</c:v>
                </c:pt>
                <c:pt idx="685">
                  <c:v>44211</c:v>
                </c:pt>
                <c:pt idx="686">
                  <c:v>44212</c:v>
                </c:pt>
                <c:pt idx="687">
                  <c:v>44213</c:v>
                </c:pt>
                <c:pt idx="688">
                  <c:v>44214</c:v>
                </c:pt>
                <c:pt idx="689">
                  <c:v>44215</c:v>
                </c:pt>
                <c:pt idx="690">
                  <c:v>44216</c:v>
                </c:pt>
                <c:pt idx="691">
                  <c:v>44217</c:v>
                </c:pt>
                <c:pt idx="692">
                  <c:v>44218</c:v>
                </c:pt>
                <c:pt idx="693">
                  <c:v>44219</c:v>
                </c:pt>
                <c:pt idx="694">
                  <c:v>44220</c:v>
                </c:pt>
                <c:pt idx="695">
                  <c:v>44221</c:v>
                </c:pt>
                <c:pt idx="696">
                  <c:v>44222</c:v>
                </c:pt>
                <c:pt idx="697">
                  <c:v>44223</c:v>
                </c:pt>
                <c:pt idx="698">
                  <c:v>44224</c:v>
                </c:pt>
                <c:pt idx="699">
                  <c:v>44225</c:v>
                </c:pt>
                <c:pt idx="700">
                  <c:v>44226</c:v>
                </c:pt>
                <c:pt idx="701">
                  <c:v>44227</c:v>
                </c:pt>
                <c:pt idx="702">
                  <c:v>44228</c:v>
                </c:pt>
                <c:pt idx="703">
                  <c:v>44229</c:v>
                </c:pt>
                <c:pt idx="704">
                  <c:v>44230</c:v>
                </c:pt>
                <c:pt idx="705">
                  <c:v>44231</c:v>
                </c:pt>
                <c:pt idx="706">
                  <c:v>44232</c:v>
                </c:pt>
                <c:pt idx="707">
                  <c:v>44233</c:v>
                </c:pt>
                <c:pt idx="708">
                  <c:v>44234</c:v>
                </c:pt>
                <c:pt idx="709">
                  <c:v>44235</c:v>
                </c:pt>
                <c:pt idx="710">
                  <c:v>44236</c:v>
                </c:pt>
                <c:pt idx="711">
                  <c:v>44237</c:v>
                </c:pt>
                <c:pt idx="712">
                  <c:v>44238</c:v>
                </c:pt>
                <c:pt idx="713">
                  <c:v>44239</c:v>
                </c:pt>
                <c:pt idx="714">
                  <c:v>44240</c:v>
                </c:pt>
                <c:pt idx="715">
                  <c:v>44241</c:v>
                </c:pt>
                <c:pt idx="716">
                  <c:v>44242</c:v>
                </c:pt>
                <c:pt idx="717">
                  <c:v>44243</c:v>
                </c:pt>
                <c:pt idx="718">
                  <c:v>44244</c:v>
                </c:pt>
                <c:pt idx="719">
                  <c:v>44245</c:v>
                </c:pt>
                <c:pt idx="720">
                  <c:v>44246</c:v>
                </c:pt>
                <c:pt idx="721">
                  <c:v>44247</c:v>
                </c:pt>
                <c:pt idx="722">
                  <c:v>44248</c:v>
                </c:pt>
                <c:pt idx="723">
                  <c:v>44249</c:v>
                </c:pt>
                <c:pt idx="724">
                  <c:v>44250</c:v>
                </c:pt>
                <c:pt idx="725">
                  <c:v>44251</c:v>
                </c:pt>
                <c:pt idx="726">
                  <c:v>44252</c:v>
                </c:pt>
                <c:pt idx="727">
                  <c:v>44253</c:v>
                </c:pt>
                <c:pt idx="728">
                  <c:v>44254</c:v>
                </c:pt>
                <c:pt idx="729">
                  <c:v>44255</c:v>
                </c:pt>
                <c:pt idx="730">
                  <c:v>44256</c:v>
                </c:pt>
                <c:pt idx="731">
                  <c:v>44257</c:v>
                </c:pt>
                <c:pt idx="732">
                  <c:v>44258</c:v>
                </c:pt>
                <c:pt idx="733">
                  <c:v>44259</c:v>
                </c:pt>
                <c:pt idx="734">
                  <c:v>44260</c:v>
                </c:pt>
                <c:pt idx="735">
                  <c:v>44261</c:v>
                </c:pt>
                <c:pt idx="736">
                  <c:v>44262</c:v>
                </c:pt>
                <c:pt idx="737">
                  <c:v>44263</c:v>
                </c:pt>
                <c:pt idx="738">
                  <c:v>44264</c:v>
                </c:pt>
                <c:pt idx="739">
                  <c:v>44265</c:v>
                </c:pt>
                <c:pt idx="740">
                  <c:v>44266</c:v>
                </c:pt>
                <c:pt idx="741">
                  <c:v>44267</c:v>
                </c:pt>
                <c:pt idx="742">
                  <c:v>44268</c:v>
                </c:pt>
                <c:pt idx="743">
                  <c:v>44269</c:v>
                </c:pt>
                <c:pt idx="744">
                  <c:v>44270</c:v>
                </c:pt>
                <c:pt idx="745">
                  <c:v>44271</c:v>
                </c:pt>
                <c:pt idx="746">
                  <c:v>44272</c:v>
                </c:pt>
                <c:pt idx="747">
                  <c:v>44273</c:v>
                </c:pt>
                <c:pt idx="748">
                  <c:v>44274</c:v>
                </c:pt>
                <c:pt idx="749">
                  <c:v>44275</c:v>
                </c:pt>
                <c:pt idx="750">
                  <c:v>44276</c:v>
                </c:pt>
                <c:pt idx="751">
                  <c:v>44277</c:v>
                </c:pt>
                <c:pt idx="752">
                  <c:v>44278</c:v>
                </c:pt>
                <c:pt idx="753">
                  <c:v>44279</c:v>
                </c:pt>
                <c:pt idx="754">
                  <c:v>44280</c:v>
                </c:pt>
                <c:pt idx="755">
                  <c:v>44281</c:v>
                </c:pt>
                <c:pt idx="756">
                  <c:v>44282</c:v>
                </c:pt>
                <c:pt idx="757">
                  <c:v>44283</c:v>
                </c:pt>
                <c:pt idx="758">
                  <c:v>44284</c:v>
                </c:pt>
                <c:pt idx="759">
                  <c:v>44285</c:v>
                </c:pt>
                <c:pt idx="760">
                  <c:v>44286</c:v>
                </c:pt>
                <c:pt idx="761">
                  <c:v>44287</c:v>
                </c:pt>
                <c:pt idx="762">
                  <c:v>44288</c:v>
                </c:pt>
                <c:pt idx="763">
                  <c:v>44289</c:v>
                </c:pt>
                <c:pt idx="764">
                  <c:v>44290</c:v>
                </c:pt>
                <c:pt idx="765">
                  <c:v>44291</c:v>
                </c:pt>
                <c:pt idx="766">
                  <c:v>44292</c:v>
                </c:pt>
                <c:pt idx="767">
                  <c:v>44293</c:v>
                </c:pt>
                <c:pt idx="768">
                  <c:v>44294</c:v>
                </c:pt>
                <c:pt idx="769">
                  <c:v>44295</c:v>
                </c:pt>
                <c:pt idx="770">
                  <c:v>44296</c:v>
                </c:pt>
                <c:pt idx="771">
                  <c:v>44297</c:v>
                </c:pt>
                <c:pt idx="772">
                  <c:v>44298</c:v>
                </c:pt>
                <c:pt idx="773">
                  <c:v>44299</c:v>
                </c:pt>
                <c:pt idx="774">
                  <c:v>44300</c:v>
                </c:pt>
                <c:pt idx="775">
                  <c:v>44301</c:v>
                </c:pt>
                <c:pt idx="776">
                  <c:v>44302</c:v>
                </c:pt>
                <c:pt idx="777">
                  <c:v>44303</c:v>
                </c:pt>
                <c:pt idx="778">
                  <c:v>44304</c:v>
                </c:pt>
                <c:pt idx="779">
                  <c:v>44305</c:v>
                </c:pt>
                <c:pt idx="780">
                  <c:v>44306</c:v>
                </c:pt>
                <c:pt idx="781">
                  <c:v>44307</c:v>
                </c:pt>
                <c:pt idx="782">
                  <c:v>44308</c:v>
                </c:pt>
                <c:pt idx="783">
                  <c:v>44309</c:v>
                </c:pt>
                <c:pt idx="784">
                  <c:v>44310</c:v>
                </c:pt>
                <c:pt idx="785">
                  <c:v>44311</c:v>
                </c:pt>
                <c:pt idx="786">
                  <c:v>44312</c:v>
                </c:pt>
                <c:pt idx="787">
                  <c:v>44313</c:v>
                </c:pt>
                <c:pt idx="788">
                  <c:v>44314</c:v>
                </c:pt>
                <c:pt idx="789">
                  <c:v>44315</c:v>
                </c:pt>
                <c:pt idx="790">
                  <c:v>44316</c:v>
                </c:pt>
                <c:pt idx="791">
                  <c:v>44317</c:v>
                </c:pt>
                <c:pt idx="792">
                  <c:v>44318</c:v>
                </c:pt>
                <c:pt idx="793">
                  <c:v>44319</c:v>
                </c:pt>
                <c:pt idx="794">
                  <c:v>44320</c:v>
                </c:pt>
                <c:pt idx="795">
                  <c:v>44321</c:v>
                </c:pt>
                <c:pt idx="796">
                  <c:v>44322</c:v>
                </c:pt>
                <c:pt idx="797">
                  <c:v>44323</c:v>
                </c:pt>
                <c:pt idx="798">
                  <c:v>44324</c:v>
                </c:pt>
                <c:pt idx="799">
                  <c:v>44325</c:v>
                </c:pt>
                <c:pt idx="800">
                  <c:v>44326</c:v>
                </c:pt>
                <c:pt idx="801">
                  <c:v>44327</c:v>
                </c:pt>
                <c:pt idx="802">
                  <c:v>44328</c:v>
                </c:pt>
                <c:pt idx="803">
                  <c:v>44329</c:v>
                </c:pt>
                <c:pt idx="804">
                  <c:v>44330</c:v>
                </c:pt>
                <c:pt idx="805">
                  <c:v>44331</c:v>
                </c:pt>
                <c:pt idx="806">
                  <c:v>44332</c:v>
                </c:pt>
                <c:pt idx="807">
                  <c:v>44333</c:v>
                </c:pt>
                <c:pt idx="808">
                  <c:v>44334</c:v>
                </c:pt>
                <c:pt idx="809">
                  <c:v>44335</c:v>
                </c:pt>
                <c:pt idx="810">
                  <c:v>44336</c:v>
                </c:pt>
                <c:pt idx="811">
                  <c:v>44337</c:v>
                </c:pt>
                <c:pt idx="812">
                  <c:v>44338</c:v>
                </c:pt>
                <c:pt idx="813">
                  <c:v>44339</c:v>
                </c:pt>
                <c:pt idx="814">
                  <c:v>44340</c:v>
                </c:pt>
                <c:pt idx="815">
                  <c:v>44341</c:v>
                </c:pt>
                <c:pt idx="816">
                  <c:v>44342</c:v>
                </c:pt>
                <c:pt idx="817">
                  <c:v>44343</c:v>
                </c:pt>
                <c:pt idx="818">
                  <c:v>44344</c:v>
                </c:pt>
                <c:pt idx="819">
                  <c:v>44345</c:v>
                </c:pt>
                <c:pt idx="820">
                  <c:v>44346</c:v>
                </c:pt>
                <c:pt idx="821">
                  <c:v>44347</c:v>
                </c:pt>
                <c:pt idx="822">
                  <c:v>44348</c:v>
                </c:pt>
                <c:pt idx="823">
                  <c:v>44349</c:v>
                </c:pt>
                <c:pt idx="824">
                  <c:v>44350</c:v>
                </c:pt>
                <c:pt idx="825">
                  <c:v>44351</c:v>
                </c:pt>
                <c:pt idx="826">
                  <c:v>44352</c:v>
                </c:pt>
                <c:pt idx="827">
                  <c:v>44353</c:v>
                </c:pt>
                <c:pt idx="828">
                  <c:v>44354</c:v>
                </c:pt>
                <c:pt idx="829">
                  <c:v>44355</c:v>
                </c:pt>
                <c:pt idx="830">
                  <c:v>44356</c:v>
                </c:pt>
                <c:pt idx="831">
                  <c:v>44357</c:v>
                </c:pt>
                <c:pt idx="832">
                  <c:v>44358</c:v>
                </c:pt>
                <c:pt idx="833">
                  <c:v>44359</c:v>
                </c:pt>
                <c:pt idx="834">
                  <c:v>44360</c:v>
                </c:pt>
                <c:pt idx="835">
                  <c:v>44361</c:v>
                </c:pt>
                <c:pt idx="836">
                  <c:v>44362</c:v>
                </c:pt>
                <c:pt idx="837">
                  <c:v>44363</c:v>
                </c:pt>
                <c:pt idx="838">
                  <c:v>44364</c:v>
                </c:pt>
                <c:pt idx="839">
                  <c:v>44365</c:v>
                </c:pt>
                <c:pt idx="840">
                  <c:v>44366</c:v>
                </c:pt>
                <c:pt idx="841">
                  <c:v>44367</c:v>
                </c:pt>
                <c:pt idx="842">
                  <c:v>44368</c:v>
                </c:pt>
                <c:pt idx="843">
                  <c:v>44369</c:v>
                </c:pt>
                <c:pt idx="844">
                  <c:v>44370</c:v>
                </c:pt>
                <c:pt idx="845">
                  <c:v>44371</c:v>
                </c:pt>
                <c:pt idx="846">
                  <c:v>44372</c:v>
                </c:pt>
                <c:pt idx="847">
                  <c:v>44373</c:v>
                </c:pt>
                <c:pt idx="848">
                  <c:v>44374</c:v>
                </c:pt>
                <c:pt idx="849">
                  <c:v>44375</c:v>
                </c:pt>
                <c:pt idx="850">
                  <c:v>44376</c:v>
                </c:pt>
                <c:pt idx="851">
                  <c:v>44377</c:v>
                </c:pt>
                <c:pt idx="852">
                  <c:v>44378</c:v>
                </c:pt>
                <c:pt idx="853">
                  <c:v>44379</c:v>
                </c:pt>
                <c:pt idx="854">
                  <c:v>44380</c:v>
                </c:pt>
                <c:pt idx="855">
                  <c:v>44381</c:v>
                </c:pt>
                <c:pt idx="856">
                  <c:v>44382</c:v>
                </c:pt>
                <c:pt idx="857">
                  <c:v>44383</c:v>
                </c:pt>
                <c:pt idx="858">
                  <c:v>44384</c:v>
                </c:pt>
                <c:pt idx="859">
                  <c:v>44385</c:v>
                </c:pt>
                <c:pt idx="860">
                  <c:v>44386</c:v>
                </c:pt>
                <c:pt idx="861">
                  <c:v>44387</c:v>
                </c:pt>
                <c:pt idx="862">
                  <c:v>44388</c:v>
                </c:pt>
                <c:pt idx="863">
                  <c:v>44389</c:v>
                </c:pt>
                <c:pt idx="864">
                  <c:v>44390</c:v>
                </c:pt>
                <c:pt idx="865">
                  <c:v>44391</c:v>
                </c:pt>
                <c:pt idx="866">
                  <c:v>44392</c:v>
                </c:pt>
                <c:pt idx="867">
                  <c:v>44393</c:v>
                </c:pt>
                <c:pt idx="868">
                  <c:v>44394</c:v>
                </c:pt>
                <c:pt idx="869">
                  <c:v>44395</c:v>
                </c:pt>
                <c:pt idx="870">
                  <c:v>44396</c:v>
                </c:pt>
                <c:pt idx="871">
                  <c:v>44397</c:v>
                </c:pt>
                <c:pt idx="872">
                  <c:v>44398</c:v>
                </c:pt>
                <c:pt idx="873">
                  <c:v>44399</c:v>
                </c:pt>
                <c:pt idx="874">
                  <c:v>44400</c:v>
                </c:pt>
                <c:pt idx="875">
                  <c:v>44401</c:v>
                </c:pt>
                <c:pt idx="876">
                  <c:v>44402</c:v>
                </c:pt>
                <c:pt idx="877">
                  <c:v>44403</c:v>
                </c:pt>
                <c:pt idx="878">
                  <c:v>44404</c:v>
                </c:pt>
                <c:pt idx="879">
                  <c:v>44405</c:v>
                </c:pt>
                <c:pt idx="880">
                  <c:v>44406</c:v>
                </c:pt>
                <c:pt idx="881">
                  <c:v>44407</c:v>
                </c:pt>
                <c:pt idx="882">
                  <c:v>44408</c:v>
                </c:pt>
                <c:pt idx="883">
                  <c:v>44409</c:v>
                </c:pt>
                <c:pt idx="884">
                  <c:v>44410</c:v>
                </c:pt>
                <c:pt idx="885">
                  <c:v>44411</c:v>
                </c:pt>
                <c:pt idx="886">
                  <c:v>44412</c:v>
                </c:pt>
                <c:pt idx="887">
                  <c:v>44413</c:v>
                </c:pt>
                <c:pt idx="888">
                  <c:v>44414</c:v>
                </c:pt>
                <c:pt idx="889">
                  <c:v>44415</c:v>
                </c:pt>
                <c:pt idx="890">
                  <c:v>44416</c:v>
                </c:pt>
                <c:pt idx="891">
                  <c:v>44417</c:v>
                </c:pt>
                <c:pt idx="892">
                  <c:v>44418</c:v>
                </c:pt>
                <c:pt idx="893">
                  <c:v>44419</c:v>
                </c:pt>
                <c:pt idx="894">
                  <c:v>44420</c:v>
                </c:pt>
                <c:pt idx="895">
                  <c:v>44421</c:v>
                </c:pt>
                <c:pt idx="896">
                  <c:v>44422</c:v>
                </c:pt>
                <c:pt idx="897">
                  <c:v>44423</c:v>
                </c:pt>
                <c:pt idx="898">
                  <c:v>44424</c:v>
                </c:pt>
                <c:pt idx="899">
                  <c:v>44425</c:v>
                </c:pt>
                <c:pt idx="900">
                  <c:v>44426</c:v>
                </c:pt>
                <c:pt idx="901">
                  <c:v>44427</c:v>
                </c:pt>
                <c:pt idx="902">
                  <c:v>44428</c:v>
                </c:pt>
                <c:pt idx="903">
                  <c:v>44429</c:v>
                </c:pt>
                <c:pt idx="904">
                  <c:v>44430</c:v>
                </c:pt>
                <c:pt idx="905">
                  <c:v>44431</c:v>
                </c:pt>
                <c:pt idx="906">
                  <c:v>44432</c:v>
                </c:pt>
                <c:pt idx="907">
                  <c:v>44433</c:v>
                </c:pt>
                <c:pt idx="908">
                  <c:v>44434</c:v>
                </c:pt>
                <c:pt idx="909">
                  <c:v>44435</c:v>
                </c:pt>
                <c:pt idx="910">
                  <c:v>44436</c:v>
                </c:pt>
                <c:pt idx="911">
                  <c:v>44437</c:v>
                </c:pt>
                <c:pt idx="912">
                  <c:v>44438</c:v>
                </c:pt>
                <c:pt idx="913">
                  <c:v>44439</c:v>
                </c:pt>
                <c:pt idx="914">
                  <c:v>44440</c:v>
                </c:pt>
                <c:pt idx="915">
                  <c:v>44441</c:v>
                </c:pt>
                <c:pt idx="916">
                  <c:v>44442</c:v>
                </c:pt>
                <c:pt idx="917">
                  <c:v>44443</c:v>
                </c:pt>
                <c:pt idx="918">
                  <c:v>44444</c:v>
                </c:pt>
                <c:pt idx="919">
                  <c:v>44445</c:v>
                </c:pt>
                <c:pt idx="920">
                  <c:v>44446</c:v>
                </c:pt>
                <c:pt idx="921">
                  <c:v>44447</c:v>
                </c:pt>
                <c:pt idx="922">
                  <c:v>44448</c:v>
                </c:pt>
                <c:pt idx="923">
                  <c:v>44449</c:v>
                </c:pt>
                <c:pt idx="924">
                  <c:v>44450</c:v>
                </c:pt>
                <c:pt idx="925">
                  <c:v>44451</c:v>
                </c:pt>
                <c:pt idx="926">
                  <c:v>44452</c:v>
                </c:pt>
                <c:pt idx="927">
                  <c:v>44453</c:v>
                </c:pt>
                <c:pt idx="928">
                  <c:v>44454</c:v>
                </c:pt>
                <c:pt idx="929">
                  <c:v>44455</c:v>
                </c:pt>
                <c:pt idx="930">
                  <c:v>44456</c:v>
                </c:pt>
                <c:pt idx="931">
                  <c:v>44457</c:v>
                </c:pt>
                <c:pt idx="932">
                  <c:v>44458</c:v>
                </c:pt>
                <c:pt idx="933">
                  <c:v>44459</c:v>
                </c:pt>
                <c:pt idx="934">
                  <c:v>44460</c:v>
                </c:pt>
                <c:pt idx="935">
                  <c:v>44461</c:v>
                </c:pt>
                <c:pt idx="936">
                  <c:v>44462</c:v>
                </c:pt>
                <c:pt idx="937">
                  <c:v>44463</c:v>
                </c:pt>
                <c:pt idx="938">
                  <c:v>44464</c:v>
                </c:pt>
                <c:pt idx="939">
                  <c:v>44465</c:v>
                </c:pt>
                <c:pt idx="940">
                  <c:v>44466</c:v>
                </c:pt>
                <c:pt idx="941">
                  <c:v>44467</c:v>
                </c:pt>
                <c:pt idx="942">
                  <c:v>44468</c:v>
                </c:pt>
                <c:pt idx="943">
                  <c:v>44469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Sheet1!$F$507:$F$1451</c15:sqref>
                  </c15:fullRef>
                </c:ext>
              </c:extLst>
              <c:f>Sheet1!$F$508:$F$1451</c:f>
              <c:numCache>
                <c:formatCode>_(* #,##0_);_(* \(#,##0\);_(* "-"??_);_(@_)</c:formatCode>
                <c:ptCount val="944"/>
                <c:pt idx="0">
                  <c:v>2825718.3119999999</c:v>
                </c:pt>
                <c:pt idx="1">
                  <c:v>2825718.3119999999</c:v>
                </c:pt>
                <c:pt idx="2">
                  <c:v>2825718.3119999999</c:v>
                </c:pt>
                <c:pt idx="3">
                  <c:v>2825718.3119999999</c:v>
                </c:pt>
                <c:pt idx="4">
                  <c:v>2825718.3119999999</c:v>
                </c:pt>
                <c:pt idx="5">
                  <c:v>2825718.3119999999</c:v>
                </c:pt>
                <c:pt idx="6">
                  <c:v>2848374.6730000004</c:v>
                </c:pt>
                <c:pt idx="7">
                  <c:v>2848374.6730000004</c:v>
                </c:pt>
                <c:pt idx="8">
                  <c:v>2848374.6730000004</c:v>
                </c:pt>
                <c:pt idx="9">
                  <c:v>2848374.6730000004</c:v>
                </c:pt>
                <c:pt idx="10">
                  <c:v>2848374.6730000004</c:v>
                </c:pt>
                <c:pt idx="11">
                  <c:v>2848374.6730000004</c:v>
                </c:pt>
                <c:pt idx="12">
                  <c:v>2848374.6730000004</c:v>
                </c:pt>
                <c:pt idx="13">
                  <c:v>2870101.0730000003</c:v>
                </c:pt>
                <c:pt idx="14">
                  <c:v>2870101.0730000003</c:v>
                </c:pt>
                <c:pt idx="15">
                  <c:v>2870101.0730000003</c:v>
                </c:pt>
                <c:pt idx="16">
                  <c:v>2870101.0730000003</c:v>
                </c:pt>
                <c:pt idx="17">
                  <c:v>2870101.0730000003</c:v>
                </c:pt>
                <c:pt idx="18">
                  <c:v>2870101.0730000003</c:v>
                </c:pt>
                <c:pt idx="19">
                  <c:v>2870101.0730000003</c:v>
                </c:pt>
                <c:pt idx="20">
                  <c:v>2875632.3339999998</c:v>
                </c:pt>
                <c:pt idx="21">
                  <c:v>2875632.3339999998</c:v>
                </c:pt>
                <c:pt idx="22">
                  <c:v>2875632.3339999998</c:v>
                </c:pt>
                <c:pt idx="23">
                  <c:v>2875632.3339999998</c:v>
                </c:pt>
                <c:pt idx="24">
                  <c:v>2875632.3339999998</c:v>
                </c:pt>
                <c:pt idx="25">
                  <c:v>2875632.3339999998</c:v>
                </c:pt>
                <c:pt idx="26">
                  <c:v>2875632.3339999998</c:v>
                </c:pt>
                <c:pt idx="27">
                  <c:v>2875632.3339999998</c:v>
                </c:pt>
                <c:pt idx="28">
                  <c:v>2875632.3339999998</c:v>
                </c:pt>
                <c:pt idx="29">
                  <c:v>2875632.3339999998</c:v>
                </c:pt>
                <c:pt idx="30">
                  <c:v>2453207.1060000001</c:v>
                </c:pt>
                <c:pt idx="31">
                  <c:v>2453207.1060000001</c:v>
                </c:pt>
                <c:pt idx="32">
                  <c:v>2453207.1060000001</c:v>
                </c:pt>
                <c:pt idx="33">
                  <c:v>2453207.1060000001</c:v>
                </c:pt>
                <c:pt idx="34">
                  <c:v>2405797.7459999998</c:v>
                </c:pt>
                <c:pt idx="35">
                  <c:v>2405797.7459999998</c:v>
                </c:pt>
                <c:pt idx="36">
                  <c:v>2405797.7459999998</c:v>
                </c:pt>
                <c:pt idx="37">
                  <c:v>2405797.7459999998</c:v>
                </c:pt>
                <c:pt idx="38">
                  <c:v>2405797.7459999998</c:v>
                </c:pt>
                <c:pt idx="39">
                  <c:v>2405797.7459999998</c:v>
                </c:pt>
                <c:pt idx="40">
                  <c:v>2405797.7459999998</c:v>
                </c:pt>
                <c:pt idx="41">
                  <c:v>2524892.8929999997</c:v>
                </c:pt>
                <c:pt idx="42">
                  <c:v>2524892.8929999997</c:v>
                </c:pt>
                <c:pt idx="43">
                  <c:v>2524892.8929999997</c:v>
                </c:pt>
                <c:pt idx="44">
                  <c:v>2524892.8929999997</c:v>
                </c:pt>
                <c:pt idx="45">
                  <c:v>2524892.8929999997</c:v>
                </c:pt>
                <c:pt idx="46">
                  <c:v>2524892.8929999997</c:v>
                </c:pt>
                <c:pt idx="47">
                  <c:v>2524892.8929999997</c:v>
                </c:pt>
                <c:pt idx="48">
                  <c:v>2520777.2209999994</c:v>
                </c:pt>
                <c:pt idx="49">
                  <c:v>2520777.2209999994</c:v>
                </c:pt>
                <c:pt idx="50">
                  <c:v>2520777.2209999994</c:v>
                </c:pt>
                <c:pt idx="51">
                  <c:v>2520777.2209999994</c:v>
                </c:pt>
                <c:pt idx="52">
                  <c:v>2520777.2209999994</c:v>
                </c:pt>
                <c:pt idx="53">
                  <c:v>2520777.2209999994</c:v>
                </c:pt>
                <c:pt idx="54">
                  <c:v>2520777.2209999994</c:v>
                </c:pt>
                <c:pt idx="55">
                  <c:v>3051460</c:v>
                </c:pt>
                <c:pt idx="56">
                  <c:v>3051460</c:v>
                </c:pt>
                <c:pt idx="57">
                  <c:v>3051460</c:v>
                </c:pt>
                <c:pt idx="58">
                  <c:v>3051460</c:v>
                </c:pt>
                <c:pt idx="59">
                  <c:v>3051460</c:v>
                </c:pt>
                <c:pt idx="60">
                  <c:v>3051460</c:v>
                </c:pt>
                <c:pt idx="61">
                  <c:v>3051460</c:v>
                </c:pt>
                <c:pt idx="62">
                  <c:v>2983453</c:v>
                </c:pt>
                <c:pt idx="63">
                  <c:v>2983453</c:v>
                </c:pt>
                <c:pt idx="64">
                  <c:v>2983453</c:v>
                </c:pt>
                <c:pt idx="65">
                  <c:v>2983453</c:v>
                </c:pt>
                <c:pt idx="66">
                  <c:v>2983453</c:v>
                </c:pt>
                <c:pt idx="67">
                  <c:v>2983453</c:v>
                </c:pt>
                <c:pt idx="68">
                  <c:v>2983453</c:v>
                </c:pt>
                <c:pt idx="69">
                  <c:v>1487645</c:v>
                </c:pt>
                <c:pt idx="70">
                  <c:v>1487645</c:v>
                </c:pt>
                <c:pt idx="71">
                  <c:v>1487645</c:v>
                </c:pt>
                <c:pt idx="72">
                  <c:v>1487645</c:v>
                </c:pt>
                <c:pt idx="73">
                  <c:v>1487645</c:v>
                </c:pt>
                <c:pt idx="74">
                  <c:v>1487645</c:v>
                </c:pt>
                <c:pt idx="75">
                  <c:v>1487645</c:v>
                </c:pt>
                <c:pt idx="76">
                  <c:v>1518201</c:v>
                </c:pt>
                <c:pt idx="77">
                  <c:v>1518201</c:v>
                </c:pt>
                <c:pt idx="78">
                  <c:v>1518201</c:v>
                </c:pt>
                <c:pt idx="79">
                  <c:v>1518201</c:v>
                </c:pt>
                <c:pt idx="80">
                  <c:v>1518201</c:v>
                </c:pt>
                <c:pt idx="81">
                  <c:v>1518201</c:v>
                </c:pt>
                <c:pt idx="82">
                  <c:v>1518201</c:v>
                </c:pt>
                <c:pt idx="83">
                  <c:v>4074642</c:v>
                </c:pt>
                <c:pt idx="84">
                  <c:v>4074642</c:v>
                </c:pt>
                <c:pt idx="85">
                  <c:v>4074642</c:v>
                </c:pt>
                <c:pt idx="86">
                  <c:v>4074642</c:v>
                </c:pt>
                <c:pt idx="87">
                  <c:v>4074642</c:v>
                </c:pt>
                <c:pt idx="88">
                  <c:v>4074642</c:v>
                </c:pt>
                <c:pt idx="89">
                  <c:v>4074642</c:v>
                </c:pt>
                <c:pt idx="90">
                  <c:v>4106154</c:v>
                </c:pt>
                <c:pt idx="91">
                  <c:v>4106154</c:v>
                </c:pt>
                <c:pt idx="92">
                  <c:v>4106154</c:v>
                </c:pt>
                <c:pt idx="93">
                  <c:v>4106154</c:v>
                </c:pt>
                <c:pt idx="94">
                  <c:v>4106154</c:v>
                </c:pt>
                <c:pt idx="95">
                  <c:v>4106154</c:v>
                </c:pt>
                <c:pt idx="96">
                  <c:v>4106154</c:v>
                </c:pt>
                <c:pt idx="97">
                  <c:v>4098066</c:v>
                </c:pt>
                <c:pt idx="98">
                  <c:v>4098066</c:v>
                </c:pt>
                <c:pt idx="99">
                  <c:v>4098066</c:v>
                </c:pt>
                <c:pt idx="100">
                  <c:v>4098066</c:v>
                </c:pt>
                <c:pt idx="101">
                  <c:v>4098066</c:v>
                </c:pt>
                <c:pt idx="102">
                  <c:v>4098066</c:v>
                </c:pt>
                <c:pt idx="103">
                  <c:v>4098066</c:v>
                </c:pt>
                <c:pt idx="104">
                  <c:v>4204710</c:v>
                </c:pt>
                <c:pt idx="105">
                  <c:v>4204710</c:v>
                </c:pt>
                <c:pt idx="106">
                  <c:v>4204710</c:v>
                </c:pt>
                <c:pt idx="107">
                  <c:v>4204710</c:v>
                </c:pt>
                <c:pt idx="108">
                  <c:v>4204710</c:v>
                </c:pt>
                <c:pt idx="109">
                  <c:v>4204710</c:v>
                </c:pt>
                <c:pt idx="110">
                  <c:v>4204710</c:v>
                </c:pt>
                <c:pt idx="111">
                  <c:v>4264717</c:v>
                </c:pt>
                <c:pt idx="112">
                  <c:v>4264717</c:v>
                </c:pt>
                <c:pt idx="113">
                  <c:v>4264717</c:v>
                </c:pt>
                <c:pt idx="114">
                  <c:v>4264717</c:v>
                </c:pt>
                <c:pt idx="115">
                  <c:v>4264717</c:v>
                </c:pt>
                <c:pt idx="116">
                  <c:v>4264717</c:v>
                </c:pt>
                <c:pt idx="117">
                  <c:v>4264717</c:v>
                </c:pt>
                <c:pt idx="118">
                  <c:v>4362408</c:v>
                </c:pt>
                <c:pt idx="119">
                  <c:v>4362408</c:v>
                </c:pt>
                <c:pt idx="120">
                  <c:v>4362408</c:v>
                </c:pt>
                <c:pt idx="121">
                  <c:v>4362408</c:v>
                </c:pt>
                <c:pt idx="122">
                  <c:v>4362408</c:v>
                </c:pt>
                <c:pt idx="123">
                  <c:v>4362408</c:v>
                </c:pt>
                <c:pt idx="124">
                  <c:v>4362408</c:v>
                </c:pt>
                <c:pt idx="125">
                  <c:v>3992094</c:v>
                </c:pt>
                <c:pt idx="126">
                  <c:v>3992094</c:v>
                </c:pt>
                <c:pt idx="127">
                  <c:v>3992094</c:v>
                </c:pt>
                <c:pt idx="128">
                  <c:v>3992094</c:v>
                </c:pt>
                <c:pt idx="129">
                  <c:v>3992094</c:v>
                </c:pt>
                <c:pt idx="130">
                  <c:v>3992094</c:v>
                </c:pt>
                <c:pt idx="131">
                  <c:v>3992094</c:v>
                </c:pt>
                <c:pt idx="132">
                  <c:v>3971258</c:v>
                </c:pt>
                <c:pt idx="133">
                  <c:v>3971258</c:v>
                </c:pt>
                <c:pt idx="134">
                  <c:v>3971258</c:v>
                </c:pt>
                <c:pt idx="135">
                  <c:v>3971258</c:v>
                </c:pt>
                <c:pt idx="136">
                  <c:v>3971258</c:v>
                </c:pt>
                <c:pt idx="137">
                  <c:v>3971258</c:v>
                </c:pt>
                <c:pt idx="138">
                  <c:v>3971258</c:v>
                </c:pt>
                <c:pt idx="139">
                  <c:v>5458065</c:v>
                </c:pt>
                <c:pt idx="140">
                  <c:v>5458065</c:v>
                </c:pt>
                <c:pt idx="141">
                  <c:v>5458065</c:v>
                </c:pt>
                <c:pt idx="142">
                  <c:v>5458065</c:v>
                </c:pt>
                <c:pt idx="143">
                  <c:v>5458065</c:v>
                </c:pt>
                <c:pt idx="144">
                  <c:v>5458065</c:v>
                </c:pt>
                <c:pt idx="145">
                  <c:v>5458065</c:v>
                </c:pt>
                <c:pt idx="146">
                  <c:v>5423867.5709999995</c:v>
                </c:pt>
                <c:pt idx="147">
                  <c:v>5423867.5709999995</c:v>
                </c:pt>
                <c:pt idx="148">
                  <c:v>5423867.5709999995</c:v>
                </c:pt>
                <c:pt idx="149">
                  <c:v>5423867.5709999995</c:v>
                </c:pt>
                <c:pt idx="150">
                  <c:v>5423867.5709999995</c:v>
                </c:pt>
                <c:pt idx="151">
                  <c:v>5423867.5709999995</c:v>
                </c:pt>
                <c:pt idx="152">
                  <c:v>5423867.5709999995</c:v>
                </c:pt>
                <c:pt idx="153">
                  <c:v>5664508.9480000008</c:v>
                </c:pt>
                <c:pt idx="154">
                  <c:v>5664508.9480000008</c:v>
                </c:pt>
                <c:pt idx="155">
                  <c:v>5664508.9480000008</c:v>
                </c:pt>
                <c:pt idx="156">
                  <c:v>5664508.9480000008</c:v>
                </c:pt>
                <c:pt idx="157">
                  <c:v>5664508.9480000008</c:v>
                </c:pt>
                <c:pt idx="158">
                  <c:v>5664508.9480000008</c:v>
                </c:pt>
                <c:pt idx="159">
                  <c:v>5664508.9480000008</c:v>
                </c:pt>
                <c:pt idx="160">
                  <c:v>5615482.216</c:v>
                </c:pt>
                <c:pt idx="161">
                  <c:v>5615482.216</c:v>
                </c:pt>
                <c:pt idx="162">
                  <c:v>5615482.216</c:v>
                </c:pt>
                <c:pt idx="163">
                  <c:v>5615482.216</c:v>
                </c:pt>
                <c:pt idx="164">
                  <c:v>5615482.216</c:v>
                </c:pt>
                <c:pt idx="165">
                  <c:v>5615482.216</c:v>
                </c:pt>
                <c:pt idx="166">
                  <c:v>5615482.216</c:v>
                </c:pt>
                <c:pt idx="167">
                  <c:v>3713820.2500000005</c:v>
                </c:pt>
                <c:pt idx="168">
                  <c:v>3713820.2500000005</c:v>
                </c:pt>
                <c:pt idx="169">
                  <c:v>3713820.2500000005</c:v>
                </c:pt>
                <c:pt idx="170">
                  <c:v>3713820.2500000005</c:v>
                </c:pt>
                <c:pt idx="171">
                  <c:v>3713820.2500000005</c:v>
                </c:pt>
                <c:pt idx="172">
                  <c:v>3713820.2500000005</c:v>
                </c:pt>
                <c:pt idx="173">
                  <c:v>3713820.2500000005</c:v>
                </c:pt>
                <c:pt idx="174">
                  <c:v>3713168.6139999987</c:v>
                </c:pt>
                <c:pt idx="175">
                  <c:v>3713168.6139999987</c:v>
                </c:pt>
                <c:pt idx="176">
                  <c:v>3713168.6139999987</c:v>
                </c:pt>
                <c:pt idx="177">
                  <c:v>3713168.6139999987</c:v>
                </c:pt>
                <c:pt idx="178">
                  <c:v>3713168.6139999987</c:v>
                </c:pt>
                <c:pt idx="179">
                  <c:v>3713168.6139999987</c:v>
                </c:pt>
                <c:pt idx="180">
                  <c:v>3713168.6139999987</c:v>
                </c:pt>
                <c:pt idx="181">
                  <c:v>4298288.828999999</c:v>
                </c:pt>
                <c:pt idx="182">
                  <c:v>4298288.828999999</c:v>
                </c:pt>
                <c:pt idx="183">
                  <c:v>4298288.828999999</c:v>
                </c:pt>
                <c:pt idx="184">
                  <c:v>4298288.828999999</c:v>
                </c:pt>
                <c:pt idx="185">
                  <c:v>4298288.828999999</c:v>
                </c:pt>
                <c:pt idx="186">
                  <c:v>4298288.828999999</c:v>
                </c:pt>
                <c:pt idx="187">
                  <c:v>4298288.828999999</c:v>
                </c:pt>
                <c:pt idx="188">
                  <c:v>4288225.046000001</c:v>
                </c:pt>
                <c:pt idx="189">
                  <c:v>4288225.046000001</c:v>
                </c:pt>
                <c:pt idx="190">
                  <c:v>4288225.046000001</c:v>
                </c:pt>
                <c:pt idx="191">
                  <c:v>4288225.046000001</c:v>
                </c:pt>
                <c:pt idx="192">
                  <c:v>4288225.046000001</c:v>
                </c:pt>
                <c:pt idx="193">
                  <c:v>4288225.046000001</c:v>
                </c:pt>
                <c:pt idx="194">
                  <c:v>4288225.046000001</c:v>
                </c:pt>
                <c:pt idx="195">
                  <c:v>4721236.7069999995</c:v>
                </c:pt>
                <c:pt idx="196">
                  <c:v>4721236.7069999995</c:v>
                </c:pt>
                <c:pt idx="197">
                  <c:v>4721236.7069999995</c:v>
                </c:pt>
                <c:pt idx="198">
                  <c:v>4721236.7069999995</c:v>
                </c:pt>
                <c:pt idx="199">
                  <c:v>4721236.7069999995</c:v>
                </c:pt>
                <c:pt idx="200">
                  <c:v>4721236.7069999995</c:v>
                </c:pt>
                <c:pt idx="201">
                  <c:v>4721236.7069999995</c:v>
                </c:pt>
                <c:pt idx="202">
                  <c:v>4799630.9160000002</c:v>
                </c:pt>
                <c:pt idx="203">
                  <c:v>4799630.9160000002</c:v>
                </c:pt>
                <c:pt idx="204">
                  <c:v>4799630.9160000002</c:v>
                </c:pt>
                <c:pt idx="205">
                  <c:v>4799630.9160000002</c:v>
                </c:pt>
                <c:pt idx="206">
                  <c:v>4799630.9160000002</c:v>
                </c:pt>
                <c:pt idx="207">
                  <c:v>4799630.9160000002</c:v>
                </c:pt>
                <c:pt idx="208">
                  <c:v>4799630.9160000002</c:v>
                </c:pt>
                <c:pt idx="209">
                  <c:v>5221421.5530000003</c:v>
                </c:pt>
                <c:pt idx="210">
                  <c:v>5221421.5530000003</c:v>
                </c:pt>
                <c:pt idx="211">
                  <c:v>5221421.5530000003</c:v>
                </c:pt>
                <c:pt idx="212">
                  <c:v>5221421.5530000003</c:v>
                </c:pt>
                <c:pt idx="213">
                  <c:v>5221421.5530000003</c:v>
                </c:pt>
                <c:pt idx="214">
                  <c:v>5221421.5530000003</c:v>
                </c:pt>
                <c:pt idx="215">
                  <c:v>5221421.5530000003</c:v>
                </c:pt>
                <c:pt idx="216">
                  <c:v>5233548.1220000004</c:v>
                </c:pt>
                <c:pt idx="217">
                  <c:v>5233548.1220000004</c:v>
                </c:pt>
                <c:pt idx="218">
                  <c:v>5233548.1220000004</c:v>
                </c:pt>
                <c:pt idx="219">
                  <c:v>5233548.1220000004</c:v>
                </c:pt>
                <c:pt idx="220">
                  <c:v>5233548.1220000004</c:v>
                </c:pt>
                <c:pt idx="221">
                  <c:v>5233548.1220000004</c:v>
                </c:pt>
                <c:pt idx="222">
                  <c:v>5233548.1220000004</c:v>
                </c:pt>
                <c:pt idx="223">
                  <c:v>4062064.4250000003</c:v>
                </c:pt>
                <c:pt idx="224">
                  <c:v>4062064.4250000003</c:v>
                </c:pt>
                <c:pt idx="225">
                  <c:v>4062064.4250000003</c:v>
                </c:pt>
                <c:pt idx="226">
                  <c:v>4062064.4250000003</c:v>
                </c:pt>
                <c:pt idx="227">
                  <c:v>4062064.4250000003</c:v>
                </c:pt>
                <c:pt idx="228">
                  <c:v>4062064.4250000003</c:v>
                </c:pt>
                <c:pt idx="229">
                  <c:v>4062064.4250000003</c:v>
                </c:pt>
                <c:pt idx="230">
                  <c:v>4028217.7659999998</c:v>
                </c:pt>
                <c:pt idx="231">
                  <c:v>4028217.7659999998</c:v>
                </c:pt>
                <c:pt idx="232">
                  <c:v>4028217.7659999998</c:v>
                </c:pt>
                <c:pt idx="233">
                  <c:v>4028217.7659999998</c:v>
                </c:pt>
                <c:pt idx="234">
                  <c:v>4028217.7659999998</c:v>
                </c:pt>
                <c:pt idx="235">
                  <c:v>4028217.7659999998</c:v>
                </c:pt>
                <c:pt idx="236">
                  <c:v>4028217.7659999998</c:v>
                </c:pt>
                <c:pt idx="237">
                  <c:v>3836425.3119999999</c:v>
                </c:pt>
                <c:pt idx="238">
                  <c:v>3836425.3119999999</c:v>
                </c:pt>
                <c:pt idx="239">
                  <c:v>3836425.3119999999</c:v>
                </c:pt>
                <c:pt idx="240">
                  <c:v>3836425.3119999999</c:v>
                </c:pt>
                <c:pt idx="241">
                  <c:v>3836425.3119999999</c:v>
                </c:pt>
                <c:pt idx="242">
                  <c:v>3836425.3119999999</c:v>
                </c:pt>
                <c:pt idx="243">
                  <c:v>3836425.3119999999</c:v>
                </c:pt>
                <c:pt idx="244">
                  <c:v>3830388.7139999997</c:v>
                </c:pt>
                <c:pt idx="245">
                  <c:v>3830388.7139999997</c:v>
                </c:pt>
                <c:pt idx="246">
                  <c:v>3830388.7139999997</c:v>
                </c:pt>
                <c:pt idx="247">
                  <c:v>3830388.7139999997</c:v>
                </c:pt>
                <c:pt idx="248">
                  <c:v>3830388.7139999997</c:v>
                </c:pt>
                <c:pt idx="249">
                  <c:v>3830388.7139999997</c:v>
                </c:pt>
                <c:pt idx="250">
                  <c:v>3830388.7139999997</c:v>
                </c:pt>
                <c:pt idx="251">
                  <c:v>3494697</c:v>
                </c:pt>
                <c:pt idx="252">
                  <c:v>3494697</c:v>
                </c:pt>
                <c:pt idx="253">
                  <c:v>3494697</c:v>
                </c:pt>
                <c:pt idx="254">
                  <c:v>3494697</c:v>
                </c:pt>
                <c:pt idx="255">
                  <c:v>3494697</c:v>
                </c:pt>
                <c:pt idx="256">
                  <c:v>3494697</c:v>
                </c:pt>
                <c:pt idx="257">
                  <c:v>3494697</c:v>
                </c:pt>
                <c:pt idx="258">
                  <c:v>3490952</c:v>
                </c:pt>
                <c:pt idx="259">
                  <c:v>3490952</c:v>
                </c:pt>
                <c:pt idx="260">
                  <c:v>3490952</c:v>
                </c:pt>
                <c:pt idx="261">
                  <c:v>3490952</c:v>
                </c:pt>
                <c:pt idx="262">
                  <c:v>3490952</c:v>
                </c:pt>
                <c:pt idx="263">
                  <c:v>3490952</c:v>
                </c:pt>
                <c:pt idx="264">
                  <c:v>3490952</c:v>
                </c:pt>
                <c:pt idx="265">
                  <c:v>3537609</c:v>
                </c:pt>
                <c:pt idx="266">
                  <c:v>3537609</c:v>
                </c:pt>
                <c:pt idx="267">
                  <c:v>3537609</c:v>
                </c:pt>
                <c:pt idx="268">
                  <c:v>3537609</c:v>
                </c:pt>
                <c:pt idx="269">
                  <c:v>3537609</c:v>
                </c:pt>
                <c:pt idx="270">
                  <c:v>3537609</c:v>
                </c:pt>
                <c:pt idx="271">
                  <c:v>3537609</c:v>
                </c:pt>
                <c:pt idx="272">
                  <c:v>3579825.0760000004</c:v>
                </c:pt>
                <c:pt idx="273">
                  <c:v>3579825.0760000004</c:v>
                </c:pt>
                <c:pt idx="274">
                  <c:v>3579825.0760000004</c:v>
                </c:pt>
                <c:pt idx="275">
                  <c:v>3579825.0760000004</c:v>
                </c:pt>
                <c:pt idx="276">
                  <c:v>3579825.0760000004</c:v>
                </c:pt>
                <c:pt idx="277">
                  <c:v>3579825.0760000004</c:v>
                </c:pt>
                <c:pt idx="278">
                  <c:v>3579825.0760000004</c:v>
                </c:pt>
                <c:pt idx="279">
                  <c:v>3864037.5049999999</c:v>
                </c:pt>
                <c:pt idx="280">
                  <c:v>3864037.5049999999</c:v>
                </c:pt>
                <c:pt idx="281">
                  <c:v>3864037.5049999999</c:v>
                </c:pt>
                <c:pt idx="282">
                  <c:v>3864037.5049999999</c:v>
                </c:pt>
                <c:pt idx="283">
                  <c:v>3864037.5049999999</c:v>
                </c:pt>
                <c:pt idx="284">
                  <c:v>3864037.5049999999</c:v>
                </c:pt>
                <c:pt idx="285">
                  <c:v>3864037.5049999999</c:v>
                </c:pt>
                <c:pt idx="286">
                  <c:v>3864867.3879999998</c:v>
                </c:pt>
                <c:pt idx="287">
                  <c:v>3864867.3879999998</c:v>
                </c:pt>
                <c:pt idx="288">
                  <c:v>3864867.3879999998</c:v>
                </c:pt>
                <c:pt idx="289">
                  <c:v>3864867.3879999998</c:v>
                </c:pt>
                <c:pt idx="290">
                  <c:v>3864867.3879999998</c:v>
                </c:pt>
                <c:pt idx="291">
                  <c:v>3864867.3879999998</c:v>
                </c:pt>
                <c:pt idx="292">
                  <c:v>3864867.3879999998</c:v>
                </c:pt>
                <c:pt idx="293">
                  <c:v>4217835.4189999998</c:v>
                </c:pt>
                <c:pt idx="294">
                  <c:v>4217835.4189999998</c:v>
                </c:pt>
                <c:pt idx="295">
                  <c:v>4217835.4189999998</c:v>
                </c:pt>
                <c:pt idx="296">
                  <c:v>4217835.4189999998</c:v>
                </c:pt>
                <c:pt idx="297">
                  <c:v>4217835.4189999998</c:v>
                </c:pt>
                <c:pt idx="298">
                  <c:v>4217835.4189999998</c:v>
                </c:pt>
                <c:pt idx="299">
                  <c:v>4217835.4189999998</c:v>
                </c:pt>
                <c:pt idx="300">
                  <c:v>4252661.4079999998</c:v>
                </c:pt>
                <c:pt idx="301">
                  <c:v>4252661.4079999998</c:v>
                </c:pt>
                <c:pt idx="302">
                  <c:v>4252661.4079999998</c:v>
                </c:pt>
                <c:pt idx="303">
                  <c:v>4252661.4079999998</c:v>
                </c:pt>
                <c:pt idx="304">
                  <c:v>4252661.4079999998</c:v>
                </c:pt>
                <c:pt idx="305">
                  <c:v>4252661.4079999998</c:v>
                </c:pt>
                <c:pt idx="306">
                  <c:v>4252661.4079999998</c:v>
                </c:pt>
                <c:pt idx="307">
                  <c:v>4292367.5370000014</c:v>
                </c:pt>
                <c:pt idx="308">
                  <c:v>4292367.5370000014</c:v>
                </c:pt>
                <c:pt idx="309">
                  <c:v>4292367.5370000014</c:v>
                </c:pt>
                <c:pt idx="310">
                  <c:v>4292367.5370000014</c:v>
                </c:pt>
                <c:pt idx="311">
                  <c:v>4292367.5370000014</c:v>
                </c:pt>
                <c:pt idx="312">
                  <c:v>4292367.5370000014</c:v>
                </c:pt>
                <c:pt idx="313">
                  <c:v>4292635.7750000013</c:v>
                </c:pt>
                <c:pt idx="314">
                  <c:v>4219506.9980000006</c:v>
                </c:pt>
                <c:pt idx="315">
                  <c:v>4219506.9980000006</c:v>
                </c:pt>
                <c:pt idx="316">
                  <c:v>4219506.9980000006</c:v>
                </c:pt>
                <c:pt idx="317">
                  <c:v>4219506.9980000006</c:v>
                </c:pt>
                <c:pt idx="318">
                  <c:v>4219506.9980000006</c:v>
                </c:pt>
                <c:pt idx="319">
                  <c:v>4219506.9980000006</c:v>
                </c:pt>
                <c:pt idx="320">
                  <c:v>4219506.9980000006</c:v>
                </c:pt>
                <c:pt idx="321">
                  <c:v>4052435.4440000001</c:v>
                </c:pt>
                <c:pt idx="322">
                  <c:v>4052435.4440000001</c:v>
                </c:pt>
                <c:pt idx="323">
                  <c:v>4052435.4440000001</c:v>
                </c:pt>
                <c:pt idx="324">
                  <c:v>4052435.4440000001</c:v>
                </c:pt>
                <c:pt idx="325">
                  <c:v>4052435.4440000001</c:v>
                </c:pt>
                <c:pt idx="326">
                  <c:v>4052435.4440000001</c:v>
                </c:pt>
                <c:pt idx="327">
                  <c:v>4052435.4440000001</c:v>
                </c:pt>
                <c:pt idx="328">
                  <c:v>3978570.969000001</c:v>
                </c:pt>
                <c:pt idx="329">
                  <c:v>3978570.969000001</c:v>
                </c:pt>
                <c:pt idx="330">
                  <c:v>3978570.969000001</c:v>
                </c:pt>
                <c:pt idx="331">
                  <c:v>3978570.969000001</c:v>
                </c:pt>
                <c:pt idx="332">
                  <c:v>3978570.969000001</c:v>
                </c:pt>
                <c:pt idx="333">
                  <c:v>3978570.969000001</c:v>
                </c:pt>
                <c:pt idx="334">
                  <c:v>3953526.8280000002</c:v>
                </c:pt>
                <c:pt idx="335">
                  <c:v>3953526.8280000002</c:v>
                </c:pt>
                <c:pt idx="336">
                  <c:v>3953526.8280000002</c:v>
                </c:pt>
                <c:pt idx="337">
                  <c:v>3953526.8280000002</c:v>
                </c:pt>
                <c:pt idx="338">
                  <c:v>3953526.8280000002</c:v>
                </c:pt>
                <c:pt idx="339">
                  <c:v>3953526.8280000002</c:v>
                </c:pt>
                <c:pt idx="340">
                  <c:v>3953526.8280000002</c:v>
                </c:pt>
                <c:pt idx="341">
                  <c:v>3953526.8280000002</c:v>
                </c:pt>
                <c:pt idx="342">
                  <c:v>3932527.8899999997</c:v>
                </c:pt>
                <c:pt idx="343">
                  <c:v>3932527.8899999997</c:v>
                </c:pt>
                <c:pt idx="344">
                  <c:v>3932527.8899999997</c:v>
                </c:pt>
                <c:pt idx="345">
                  <c:v>3932527.8899999997</c:v>
                </c:pt>
                <c:pt idx="346">
                  <c:v>3932527.8899999997</c:v>
                </c:pt>
                <c:pt idx="347">
                  <c:v>3932527.8899999997</c:v>
                </c:pt>
                <c:pt idx="348">
                  <c:v>3932527.8899999997</c:v>
                </c:pt>
                <c:pt idx="349">
                  <c:v>3986668.0190000003</c:v>
                </c:pt>
                <c:pt idx="350">
                  <c:v>3986668.0190000003</c:v>
                </c:pt>
                <c:pt idx="351">
                  <c:v>3986668.0190000003</c:v>
                </c:pt>
                <c:pt idx="352">
                  <c:v>3986668.0190000003</c:v>
                </c:pt>
                <c:pt idx="353">
                  <c:v>3986668.0190000003</c:v>
                </c:pt>
                <c:pt idx="354">
                  <c:v>3986668.0190000003</c:v>
                </c:pt>
                <c:pt idx="355">
                  <c:v>3986668.0190000003</c:v>
                </c:pt>
                <c:pt idx="356">
                  <c:v>3966671.1949999998</c:v>
                </c:pt>
                <c:pt idx="357">
                  <c:v>3966671.1949999998</c:v>
                </c:pt>
                <c:pt idx="358">
                  <c:v>3966671.1949999998</c:v>
                </c:pt>
                <c:pt idx="359">
                  <c:v>3966671.1949999998</c:v>
                </c:pt>
                <c:pt idx="360">
                  <c:v>3966671.1949999998</c:v>
                </c:pt>
                <c:pt idx="361">
                  <c:v>3966671.1949999998</c:v>
                </c:pt>
                <c:pt idx="362">
                  <c:v>3966671.1949999998</c:v>
                </c:pt>
                <c:pt idx="363">
                  <c:v>4207123.3170000007</c:v>
                </c:pt>
                <c:pt idx="364">
                  <c:v>4207123.3170000007</c:v>
                </c:pt>
                <c:pt idx="365">
                  <c:v>4207123.3170000007</c:v>
                </c:pt>
                <c:pt idx="366">
                  <c:v>4207123.3170000007</c:v>
                </c:pt>
                <c:pt idx="367">
                  <c:v>4207123.3170000007</c:v>
                </c:pt>
                <c:pt idx="368">
                  <c:v>4207123.3170000007</c:v>
                </c:pt>
                <c:pt idx="369">
                  <c:v>4207123.3170000007</c:v>
                </c:pt>
                <c:pt idx="370">
                  <c:v>4212722.74</c:v>
                </c:pt>
                <c:pt idx="371">
                  <c:v>4212722.74</c:v>
                </c:pt>
                <c:pt idx="372">
                  <c:v>4212722.74</c:v>
                </c:pt>
                <c:pt idx="373">
                  <c:v>4212722.74</c:v>
                </c:pt>
                <c:pt idx="374">
                  <c:v>4212722.74</c:v>
                </c:pt>
                <c:pt idx="375">
                  <c:v>4212722.74</c:v>
                </c:pt>
                <c:pt idx="376">
                  <c:v>4212722.74</c:v>
                </c:pt>
                <c:pt idx="377">
                  <c:v>4454168.4189999998</c:v>
                </c:pt>
                <c:pt idx="378">
                  <c:v>4454168.4189999998</c:v>
                </c:pt>
                <c:pt idx="379">
                  <c:v>4454168.4189999998</c:v>
                </c:pt>
                <c:pt idx="380">
                  <c:v>4454168.4189999998</c:v>
                </c:pt>
                <c:pt idx="381">
                  <c:v>4454168.4189999998</c:v>
                </c:pt>
                <c:pt idx="382">
                  <c:v>4454168.4189999998</c:v>
                </c:pt>
                <c:pt idx="383">
                  <c:v>4454168.4189999998</c:v>
                </c:pt>
                <c:pt idx="384">
                  <c:v>4561229.7489999989</c:v>
                </c:pt>
                <c:pt idx="385">
                  <c:v>4561229.7489999989</c:v>
                </c:pt>
                <c:pt idx="386">
                  <c:v>4561229.7489999989</c:v>
                </c:pt>
                <c:pt idx="387">
                  <c:v>4561229.7489999989</c:v>
                </c:pt>
                <c:pt idx="388">
                  <c:v>4561229.7489999989</c:v>
                </c:pt>
                <c:pt idx="389">
                  <c:v>4772145</c:v>
                </c:pt>
                <c:pt idx="390">
                  <c:v>4772145</c:v>
                </c:pt>
                <c:pt idx="391">
                  <c:v>4772145</c:v>
                </c:pt>
                <c:pt idx="392">
                  <c:v>4772145</c:v>
                </c:pt>
                <c:pt idx="393">
                  <c:v>4772145</c:v>
                </c:pt>
                <c:pt idx="394">
                  <c:v>4772145</c:v>
                </c:pt>
                <c:pt idx="395">
                  <c:v>4772145</c:v>
                </c:pt>
                <c:pt idx="396">
                  <c:v>4772145</c:v>
                </c:pt>
                <c:pt idx="397">
                  <c:v>4772145</c:v>
                </c:pt>
                <c:pt idx="398">
                  <c:v>4772145.2590000005</c:v>
                </c:pt>
                <c:pt idx="399">
                  <c:v>4772145.2590000005</c:v>
                </c:pt>
                <c:pt idx="400">
                  <c:v>4772145.2590000005</c:v>
                </c:pt>
                <c:pt idx="401">
                  <c:v>4772145.2590000005</c:v>
                </c:pt>
                <c:pt idx="402">
                  <c:v>4797141.9009999996</c:v>
                </c:pt>
                <c:pt idx="403">
                  <c:v>4797141.9009999996</c:v>
                </c:pt>
                <c:pt idx="404">
                  <c:v>4797141.9009999996</c:v>
                </c:pt>
                <c:pt idx="405">
                  <c:v>4797141.9009999996</c:v>
                </c:pt>
                <c:pt idx="406">
                  <c:v>4797141.9009999996</c:v>
                </c:pt>
                <c:pt idx="407">
                  <c:v>4797141.9009999996</c:v>
                </c:pt>
                <c:pt idx="408">
                  <c:v>4797141.9009999996</c:v>
                </c:pt>
                <c:pt idx="409">
                  <c:v>5068929.8030000003</c:v>
                </c:pt>
                <c:pt idx="410">
                  <c:v>5068929.8030000003</c:v>
                </c:pt>
                <c:pt idx="411">
                  <c:v>5068929.8030000003</c:v>
                </c:pt>
                <c:pt idx="412">
                  <c:v>5068929.8030000003</c:v>
                </c:pt>
                <c:pt idx="413">
                  <c:v>5068929.8030000003</c:v>
                </c:pt>
                <c:pt idx="414">
                  <c:v>5068929.8030000003</c:v>
                </c:pt>
                <c:pt idx="415">
                  <c:v>5068929.8030000003</c:v>
                </c:pt>
                <c:pt idx="416">
                  <c:v>5053493.574000001</c:v>
                </c:pt>
                <c:pt idx="417">
                  <c:v>5053493.574000001</c:v>
                </c:pt>
                <c:pt idx="418">
                  <c:v>5053493.574000001</c:v>
                </c:pt>
                <c:pt idx="419">
                  <c:v>5053493.574000001</c:v>
                </c:pt>
                <c:pt idx="420">
                  <c:v>5053493.574000001</c:v>
                </c:pt>
                <c:pt idx="421">
                  <c:v>5053493.574000001</c:v>
                </c:pt>
                <c:pt idx="422">
                  <c:v>5053493.574000001</c:v>
                </c:pt>
                <c:pt idx="423">
                  <c:v>4771148.3640000001</c:v>
                </c:pt>
                <c:pt idx="424">
                  <c:v>4771148.3640000001</c:v>
                </c:pt>
                <c:pt idx="425">
                  <c:v>4771148.3640000001</c:v>
                </c:pt>
                <c:pt idx="426">
                  <c:v>4771148.3640000001</c:v>
                </c:pt>
                <c:pt idx="427">
                  <c:v>4771148.3640000001</c:v>
                </c:pt>
                <c:pt idx="428">
                  <c:v>4771148.3640000001</c:v>
                </c:pt>
                <c:pt idx="429">
                  <c:v>4771148.3640000001</c:v>
                </c:pt>
                <c:pt idx="430">
                  <c:v>4848078.0579999993</c:v>
                </c:pt>
                <c:pt idx="431">
                  <c:v>4848078.0579999993</c:v>
                </c:pt>
                <c:pt idx="432">
                  <c:v>4848078.0579999993</c:v>
                </c:pt>
                <c:pt idx="433">
                  <c:v>4848078.0579999993</c:v>
                </c:pt>
                <c:pt idx="434">
                  <c:v>4848078.0579999993</c:v>
                </c:pt>
                <c:pt idx="435">
                  <c:v>4848078.0579999993</c:v>
                </c:pt>
                <c:pt idx="436">
                  <c:v>4848078.0579999993</c:v>
                </c:pt>
                <c:pt idx="437">
                  <c:v>4880099.010999999</c:v>
                </c:pt>
                <c:pt idx="438">
                  <c:v>4880099.010999999</c:v>
                </c:pt>
                <c:pt idx="439">
                  <c:v>4880099.010999999</c:v>
                </c:pt>
                <c:pt idx="440">
                  <c:v>4880099.010999999</c:v>
                </c:pt>
                <c:pt idx="441">
                  <c:v>4880099.010999999</c:v>
                </c:pt>
                <c:pt idx="442">
                  <c:v>4880099.010999999</c:v>
                </c:pt>
                <c:pt idx="443">
                  <c:v>4880099.010999999</c:v>
                </c:pt>
                <c:pt idx="444">
                  <c:v>4912522.807000001</c:v>
                </c:pt>
                <c:pt idx="445">
                  <c:v>4912522.807000001</c:v>
                </c:pt>
                <c:pt idx="446">
                  <c:v>4912522.807000001</c:v>
                </c:pt>
                <c:pt idx="447">
                  <c:v>4912522.807000001</c:v>
                </c:pt>
                <c:pt idx="448">
                  <c:v>4912522.807000001</c:v>
                </c:pt>
                <c:pt idx="449">
                  <c:v>4912522.807000001</c:v>
                </c:pt>
                <c:pt idx="450">
                  <c:v>4912522.807000001</c:v>
                </c:pt>
                <c:pt idx="451">
                  <c:v>4954245.6159999995</c:v>
                </c:pt>
                <c:pt idx="452">
                  <c:v>4954245.6159999995</c:v>
                </c:pt>
                <c:pt idx="453">
                  <c:v>4954245.6159999995</c:v>
                </c:pt>
                <c:pt idx="454">
                  <c:v>4954245.6159999995</c:v>
                </c:pt>
                <c:pt idx="455">
                  <c:v>4954245.6159999995</c:v>
                </c:pt>
                <c:pt idx="456">
                  <c:v>4954245.6159999995</c:v>
                </c:pt>
                <c:pt idx="457">
                  <c:v>4954245.6159999995</c:v>
                </c:pt>
                <c:pt idx="458">
                  <c:v>4950955.0489999996</c:v>
                </c:pt>
                <c:pt idx="459">
                  <c:v>4950955.0489999996</c:v>
                </c:pt>
                <c:pt idx="460">
                  <c:v>4950955.0489999996</c:v>
                </c:pt>
                <c:pt idx="461">
                  <c:v>4950955.0489999996</c:v>
                </c:pt>
                <c:pt idx="462">
                  <c:v>4950955.0489999996</c:v>
                </c:pt>
                <c:pt idx="463">
                  <c:v>4950955.0489999996</c:v>
                </c:pt>
                <c:pt idx="464">
                  <c:v>4950955.0489999996</c:v>
                </c:pt>
                <c:pt idx="465">
                  <c:v>4953218.3689999999</c:v>
                </c:pt>
                <c:pt idx="466">
                  <c:v>4953218.3689999999</c:v>
                </c:pt>
                <c:pt idx="467">
                  <c:v>4953218.3689999999</c:v>
                </c:pt>
                <c:pt idx="468">
                  <c:v>4953218.3689999999</c:v>
                </c:pt>
                <c:pt idx="469">
                  <c:v>4953218.3689999999</c:v>
                </c:pt>
                <c:pt idx="470">
                  <c:v>4953218.3689999999</c:v>
                </c:pt>
                <c:pt idx="471">
                  <c:v>4953218.3689999999</c:v>
                </c:pt>
                <c:pt idx="472">
                  <c:v>4957587.9710000008</c:v>
                </c:pt>
                <c:pt idx="473">
                  <c:v>4957587.9710000008</c:v>
                </c:pt>
                <c:pt idx="474">
                  <c:v>4957587.9710000008</c:v>
                </c:pt>
                <c:pt idx="475">
                  <c:v>4957587.9710000008</c:v>
                </c:pt>
                <c:pt idx="476">
                  <c:v>4957587.9710000008</c:v>
                </c:pt>
                <c:pt idx="477">
                  <c:v>4957587.9710000008</c:v>
                </c:pt>
                <c:pt idx="478">
                  <c:v>4957587.9710000008</c:v>
                </c:pt>
                <c:pt idx="479">
                  <c:v>4901130.3870000001</c:v>
                </c:pt>
                <c:pt idx="480">
                  <c:v>4901130.3870000001</c:v>
                </c:pt>
                <c:pt idx="481">
                  <c:v>4901130.3870000001</c:v>
                </c:pt>
                <c:pt idx="482">
                  <c:v>4901130.3870000001</c:v>
                </c:pt>
                <c:pt idx="483">
                  <c:v>4901130.3870000001</c:v>
                </c:pt>
                <c:pt idx="484">
                  <c:v>4901130.3870000001</c:v>
                </c:pt>
                <c:pt idx="485">
                  <c:v>4901130.3870000001</c:v>
                </c:pt>
                <c:pt idx="486">
                  <c:v>4956663.8380000005</c:v>
                </c:pt>
                <c:pt idx="487">
                  <c:v>4956617.1330000004</c:v>
                </c:pt>
                <c:pt idx="488">
                  <c:v>4956617.1330000004</c:v>
                </c:pt>
                <c:pt idx="489">
                  <c:v>4772358.7380000008</c:v>
                </c:pt>
                <c:pt idx="490">
                  <c:v>4772358.7380000008</c:v>
                </c:pt>
                <c:pt idx="491">
                  <c:v>4772358.7380000008</c:v>
                </c:pt>
                <c:pt idx="492">
                  <c:v>4772358.7380000008</c:v>
                </c:pt>
                <c:pt idx="493">
                  <c:v>4772358.7380000008</c:v>
                </c:pt>
                <c:pt idx="494">
                  <c:v>4772358.7380000008</c:v>
                </c:pt>
                <c:pt idx="495">
                  <c:v>4772358.7380000008</c:v>
                </c:pt>
                <c:pt idx="496">
                  <c:v>4729859.3769999994</c:v>
                </c:pt>
                <c:pt idx="497">
                  <c:v>4729859.3769999994</c:v>
                </c:pt>
                <c:pt idx="498">
                  <c:v>4729859.3769999994</c:v>
                </c:pt>
                <c:pt idx="499">
                  <c:v>4729859.3769999994</c:v>
                </c:pt>
                <c:pt idx="500">
                  <c:v>4729859.3769999994</c:v>
                </c:pt>
                <c:pt idx="501">
                  <c:v>4729859.3769999994</c:v>
                </c:pt>
                <c:pt idx="502">
                  <c:v>4729859.3769999994</c:v>
                </c:pt>
                <c:pt idx="503">
                  <c:v>4657053.3670000006</c:v>
                </c:pt>
                <c:pt idx="504">
                  <c:v>4657053.3670000006</c:v>
                </c:pt>
                <c:pt idx="505">
                  <c:v>4657053.3670000006</c:v>
                </c:pt>
                <c:pt idx="506">
                  <c:v>4657053.3670000006</c:v>
                </c:pt>
                <c:pt idx="507">
                  <c:v>4657053.3670000006</c:v>
                </c:pt>
                <c:pt idx="508">
                  <c:v>4657053.3670000006</c:v>
                </c:pt>
                <c:pt idx="509">
                  <c:v>4657053.3670000006</c:v>
                </c:pt>
                <c:pt idx="510">
                  <c:v>4611104.5479999995</c:v>
                </c:pt>
                <c:pt idx="511">
                  <c:v>4611104.5479999995</c:v>
                </c:pt>
                <c:pt idx="512">
                  <c:v>4611104.5479999995</c:v>
                </c:pt>
                <c:pt idx="513">
                  <c:v>4611104.5479999995</c:v>
                </c:pt>
                <c:pt idx="514">
                  <c:v>4611104.5479999995</c:v>
                </c:pt>
                <c:pt idx="515">
                  <c:v>4611104.5479999995</c:v>
                </c:pt>
                <c:pt idx="516">
                  <c:v>4611104.5479999995</c:v>
                </c:pt>
                <c:pt idx="517">
                  <c:v>4588330.2889999999</c:v>
                </c:pt>
                <c:pt idx="518">
                  <c:v>4588330.2889999999</c:v>
                </c:pt>
                <c:pt idx="519">
                  <c:v>4588330.2889999999</c:v>
                </c:pt>
                <c:pt idx="520">
                  <c:v>4588330.2889999999</c:v>
                </c:pt>
                <c:pt idx="521">
                  <c:v>4588330.2889999999</c:v>
                </c:pt>
                <c:pt idx="522">
                  <c:v>4588330.2889999999</c:v>
                </c:pt>
                <c:pt idx="523">
                  <c:v>4588330.2889999999</c:v>
                </c:pt>
                <c:pt idx="524">
                  <c:v>4577286.7070000004</c:v>
                </c:pt>
                <c:pt idx="525">
                  <c:v>4577286.7070000004</c:v>
                </c:pt>
                <c:pt idx="526">
                  <c:v>4577286.7070000004</c:v>
                </c:pt>
                <c:pt idx="527">
                  <c:v>4577286.7070000004</c:v>
                </c:pt>
                <c:pt idx="528">
                  <c:v>4577286.7070000004</c:v>
                </c:pt>
                <c:pt idx="529">
                  <c:v>4577286.7070000004</c:v>
                </c:pt>
                <c:pt idx="530">
                  <c:v>4577286.7070000004</c:v>
                </c:pt>
                <c:pt idx="531">
                  <c:v>4498486.9189999998</c:v>
                </c:pt>
                <c:pt idx="532">
                  <c:v>4498486.9189999998</c:v>
                </c:pt>
                <c:pt idx="533">
                  <c:v>4498486.9189999998</c:v>
                </c:pt>
                <c:pt idx="534">
                  <c:v>4498486.9189999998</c:v>
                </c:pt>
                <c:pt idx="535">
                  <c:v>4498486.9189999998</c:v>
                </c:pt>
                <c:pt idx="536">
                  <c:v>4498486.9189999998</c:v>
                </c:pt>
                <c:pt idx="537">
                  <c:v>4498486.9189999998</c:v>
                </c:pt>
                <c:pt idx="538">
                  <c:v>4499569.642</c:v>
                </c:pt>
                <c:pt idx="539">
                  <c:v>4499569.642</c:v>
                </c:pt>
                <c:pt idx="540">
                  <c:v>4499569.642</c:v>
                </c:pt>
                <c:pt idx="541">
                  <c:v>4499569.642</c:v>
                </c:pt>
                <c:pt idx="542">
                  <c:v>4499569.642</c:v>
                </c:pt>
                <c:pt idx="543">
                  <c:v>4499569.642</c:v>
                </c:pt>
                <c:pt idx="544">
                  <c:v>4499569.642</c:v>
                </c:pt>
                <c:pt idx="545">
                  <c:v>4456682.0839999998</c:v>
                </c:pt>
                <c:pt idx="546">
                  <c:v>4456682.0839999998</c:v>
                </c:pt>
                <c:pt idx="547">
                  <c:v>4456682.0839999998</c:v>
                </c:pt>
                <c:pt idx="548">
                  <c:v>4456682.0839999998</c:v>
                </c:pt>
                <c:pt idx="549">
                  <c:v>4456682.0839999998</c:v>
                </c:pt>
                <c:pt idx="550">
                  <c:v>4456682.0839999998</c:v>
                </c:pt>
                <c:pt idx="551">
                  <c:v>4456682.0839999998</c:v>
                </c:pt>
                <c:pt idx="552">
                  <c:v>4422988.4529999997</c:v>
                </c:pt>
                <c:pt idx="553">
                  <c:v>4422988.4529999997</c:v>
                </c:pt>
                <c:pt idx="554">
                  <c:v>4422988.4529999997</c:v>
                </c:pt>
                <c:pt idx="555">
                  <c:v>4422988.4529999997</c:v>
                </c:pt>
                <c:pt idx="556">
                  <c:v>4422988.4529999997</c:v>
                </c:pt>
                <c:pt idx="557">
                  <c:v>4422988.4529999997</c:v>
                </c:pt>
                <c:pt idx="558">
                  <c:v>4422988.4529999997</c:v>
                </c:pt>
                <c:pt idx="559">
                  <c:v>4352484.6300000008</c:v>
                </c:pt>
                <c:pt idx="560">
                  <c:v>4352484.6300000008</c:v>
                </c:pt>
                <c:pt idx="561">
                  <c:v>4352484.6300000008</c:v>
                </c:pt>
                <c:pt idx="562">
                  <c:v>4352484.6300000008</c:v>
                </c:pt>
                <c:pt idx="563">
                  <c:v>4352484.6300000008</c:v>
                </c:pt>
                <c:pt idx="564">
                  <c:v>4352484.6300000008</c:v>
                </c:pt>
                <c:pt idx="565">
                  <c:v>4352484.6300000008</c:v>
                </c:pt>
                <c:pt idx="566">
                  <c:v>4359457.3869999992</c:v>
                </c:pt>
                <c:pt idx="567">
                  <c:v>4359457.3869999992</c:v>
                </c:pt>
                <c:pt idx="568">
                  <c:v>4359457.3869999992</c:v>
                </c:pt>
                <c:pt idx="569">
                  <c:v>4359457.3869999992</c:v>
                </c:pt>
                <c:pt idx="570">
                  <c:v>4359457.3869999992</c:v>
                </c:pt>
                <c:pt idx="571">
                  <c:v>4359457.3869999992</c:v>
                </c:pt>
                <c:pt idx="572">
                  <c:v>4359457.3869999992</c:v>
                </c:pt>
                <c:pt idx="573">
                  <c:v>4458340.47</c:v>
                </c:pt>
                <c:pt idx="574">
                  <c:v>4458340.47</c:v>
                </c:pt>
                <c:pt idx="575">
                  <c:v>4458340.47</c:v>
                </c:pt>
                <c:pt idx="576">
                  <c:v>4458340.47</c:v>
                </c:pt>
                <c:pt idx="577">
                  <c:v>4458340.47</c:v>
                </c:pt>
                <c:pt idx="578">
                  <c:v>4497226.6869999999</c:v>
                </c:pt>
                <c:pt idx="579">
                  <c:v>4497226.6869999999</c:v>
                </c:pt>
                <c:pt idx="580">
                  <c:v>4472704.1840000013</c:v>
                </c:pt>
                <c:pt idx="581">
                  <c:v>4472704.1840000013</c:v>
                </c:pt>
                <c:pt idx="582">
                  <c:v>4472704.1840000013</c:v>
                </c:pt>
                <c:pt idx="583">
                  <c:v>4472704.1840000013</c:v>
                </c:pt>
                <c:pt idx="584">
                  <c:v>4472704.1840000013</c:v>
                </c:pt>
                <c:pt idx="585">
                  <c:v>4472704.1840000013</c:v>
                </c:pt>
                <c:pt idx="586">
                  <c:v>4472704.1840000013</c:v>
                </c:pt>
                <c:pt idx="587">
                  <c:v>4373587.5790000008</c:v>
                </c:pt>
                <c:pt idx="588">
                  <c:v>4373587.5790000008</c:v>
                </c:pt>
                <c:pt idx="589">
                  <c:v>4373587.5790000008</c:v>
                </c:pt>
                <c:pt idx="590">
                  <c:v>4373587.5790000008</c:v>
                </c:pt>
                <c:pt idx="591">
                  <c:v>4373587.5790000008</c:v>
                </c:pt>
                <c:pt idx="592">
                  <c:v>4373587.5790000008</c:v>
                </c:pt>
                <c:pt idx="593">
                  <c:v>4373587.5790000008</c:v>
                </c:pt>
                <c:pt idx="594">
                  <c:v>4305873.4899999993</c:v>
                </c:pt>
                <c:pt idx="595">
                  <c:v>4305873.4899999993</c:v>
                </c:pt>
                <c:pt idx="596">
                  <c:v>4305873.4899999993</c:v>
                </c:pt>
                <c:pt idx="597">
                  <c:v>4305873.4899999993</c:v>
                </c:pt>
                <c:pt idx="598">
                  <c:v>4305873.4899999993</c:v>
                </c:pt>
                <c:pt idx="599">
                  <c:v>4305873.4899999993</c:v>
                </c:pt>
                <c:pt idx="600">
                  <c:v>4305873.4899999993</c:v>
                </c:pt>
                <c:pt idx="601">
                  <c:v>4179045.2259999998</c:v>
                </c:pt>
                <c:pt idx="602">
                  <c:v>4179045.2259999998</c:v>
                </c:pt>
                <c:pt idx="603">
                  <c:v>4179045.2259999998</c:v>
                </c:pt>
                <c:pt idx="604">
                  <c:v>4179045.2259999998</c:v>
                </c:pt>
                <c:pt idx="605">
                  <c:v>4179045.2259999998</c:v>
                </c:pt>
                <c:pt idx="606">
                  <c:v>4179045.2259999998</c:v>
                </c:pt>
                <c:pt idx="607">
                  <c:v>4179045.2259999998</c:v>
                </c:pt>
                <c:pt idx="608">
                  <c:v>4142925.9530000002</c:v>
                </c:pt>
                <c:pt idx="609">
                  <c:v>4142925.9530000002</c:v>
                </c:pt>
                <c:pt idx="610">
                  <c:v>4142925.9530000002</c:v>
                </c:pt>
                <c:pt idx="611">
                  <c:v>4142925.9530000002</c:v>
                </c:pt>
                <c:pt idx="612">
                  <c:v>4142925.9530000002</c:v>
                </c:pt>
                <c:pt idx="613">
                  <c:v>4142925.9530000002</c:v>
                </c:pt>
                <c:pt idx="614">
                  <c:v>4142925.9530000002</c:v>
                </c:pt>
                <c:pt idx="615">
                  <c:v>4109925.8290000004</c:v>
                </c:pt>
                <c:pt idx="616">
                  <c:v>4109925.8290000004</c:v>
                </c:pt>
                <c:pt idx="617">
                  <c:v>4109925.8290000004</c:v>
                </c:pt>
                <c:pt idx="618">
                  <c:v>4109925.8290000004</c:v>
                </c:pt>
                <c:pt idx="619">
                  <c:v>4109925.8290000004</c:v>
                </c:pt>
                <c:pt idx="620">
                  <c:v>4109925.8290000004</c:v>
                </c:pt>
                <c:pt idx="621">
                  <c:v>4109925.8290000004</c:v>
                </c:pt>
                <c:pt idx="622">
                  <c:v>4105608.9449999994</c:v>
                </c:pt>
                <c:pt idx="623">
                  <c:v>4105608.9449999994</c:v>
                </c:pt>
                <c:pt idx="624">
                  <c:v>4105608.9449999994</c:v>
                </c:pt>
                <c:pt idx="625">
                  <c:v>4105608.9449999994</c:v>
                </c:pt>
                <c:pt idx="626">
                  <c:v>4105608.9449999994</c:v>
                </c:pt>
                <c:pt idx="627">
                  <c:v>4105608.9449999994</c:v>
                </c:pt>
                <c:pt idx="628">
                  <c:v>4105608.9449999994</c:v>
                </c:pt>
                <c:pt idx="629">
                  <c:v>4092873.6489999993</c:v>
                </c:pt>
                <c:pt idx="630">
                  <c:v>4092873.6489999993</c:v>
                </c:pt>
                <c:pt idx="631">
                  <c:v>4092873.6489999993</c:v>
                </c:pt>
                <c:pt idx="632">
                  <c:v>4092873.6489999993</c:v>
                </c:pt>
                <c:pt idx="633">
                  <c:v>4092873.6489999993</c:v>
                </c:pt>
                <c:pt idx="634">
                  <c:v>4092873.6489999993</c:v>
                </c:pt>
                <c:pt idx="635">
                  <c:v>4092873.6489999993</c:v>
                </c:pt>
                <c:pt idx="636">
                  <c:v>4096717.246999999</c:v>
                </c:pt>
                <c:pt idx="637">
                  <c:v>4096717.246999999</c:v>
                </c:pt>
                <c:pt idx="638">
                  <c:v>4096717.246999999</c:v>
                </c:pt>
                <c:pt idx="639">
                  <c:v>4096717.246999999</c:v>
                </c:pt>
                <c:pt idx="640">
                  <c:v>4096717.246999999</c:v>
                </c:pt>
                <c:pt idx="641">
                  <c:v>4096717.246999999</c:v>
                </c:pt>
                <c:pt idx="642">
                  <c:v>4096717.246999999</c:v>
                </c:pt>
                <c:pt idx="643">
                  <c:v>4123244.1280000005</c:v>
                </c:pt>
                <c:pt idx="644">
                  <c:v>4123244.1280000005</c:v>
                </c:pt>
                <c:pt idx="645">
                  <c:v>4123244.1280000005</c:v>
                </c:pt>
                <c:pt idx="646">
                  <c:v>4123244.1280000005</c:v>
                </c:pt>
                <c:pt idx="647">
                  <c:v>4123244.1280000005</c:v>
                </c:pt>
                <c:pt idx="648">
                  <c:v>4123244.1280000005</c:v>
                </c:pt>
                <c:pt idx="649">
                  <c:v>4123244.1280000005</c:v>
                </c:pt>
                <c:pt idx="650">
                  <c:v>4176378.7269999995</c:v>
                </c:pt>
                <c:pt idx="651">
                  <c:v>4176378.7269999995</c:v>
                </c:pt>
                <c:pt idx="652">
                  <c:v>4176378.7269999995</c:v>
                </c:pt>
                <c:pt idx="653">
                  <c:v>4176378.7269999995</c:v>
                </c:pt>
                <c:pt idx="654">
                  <c:v>4176378.7269999995</c:v>
                </c:pt>
                <c:pt idx="655">
                  <c:v>4176378.7269999995</c:v>
                </c:pt>
                <c:pt idx="656">
                  <c:v>4176378.7269999995</c:v>
                </c:pt>
                <c:pt idx="657">
                  <c:v>4330651.6500000004</c:v>
                </c:pt>
                <c:pt idx="658">
                  <c:v>4330651.6500000004</c:v>
                </c:pt>
                <c:pt idx="659">
                  <c:v>4330651.6500000004</c:v>
                </c:pt>
                <c:pt idx="660">
                  <c:v>4330651.6500000004</c:v>
                </c:pt>
                <c:pt idx="661">
                  <c:v>4330651.6500000004</c:v>
                </c:pt>
                <c:pt idx="662">
                  <c:v>4330651.6500000004</c:v>
                </c:pt>
                <c:pt idx="663">
                  <c:v>4330651.6500000004</c:v>
                </c:pt>
                <c:pt idx="664">
                  <c:v>4405606.2029999988</c:v>
                </c:pt>
                <c:pt idx="665">
                  <c:v>4405606.2029999988</c:v>
                </c:pt>
                <c:pt idx="666">
                  <c:v>4405606.2029999988</c:v>
                </c:pt>
                <c:pt idx="667">
                  <c:v>4405606.2029999988</c:v>
                </c:pt>
                <c:pt idx="668">
                  <c:v>4405606.2029999988</c:v>
                </c:pt>
                <c:pt idx="669">
                  <c:v>4405606.2029999988</c:v>
                </c:pt>
                <c:pt idx="670">
                  <c:v>4429944.6920000007</c:v>
                </c:pt>
                <c:pt idx="671">
                  <c:v>4430034.0650000004</c:v>
                </c:pt>
                <c:pt idx="672">
                  <c:v>4430034.0650000004</c:v>
                </c:pt>
                <c:pt idx="673">
                  <c:v>4430034.0650000004</c:v>
                </c:pt>
                <c:pt idx="674">
                  <c:v>4430034.0650000004</c:v>
                </c:pt>
                <c:pt idx="675">
                  <c:v>4430034.0650000004</c:v>
                </c:pt>
                <c:pt idx="676">
                  <c:v>4430034.0650000004</c:v>
                </c:pt>
                <c:pt idx="677">
                  <c:v>4430034.0650000004</c:v>
                </c:pt>
                <c:pt idx="678">
                  <c:v>4378778.8330000006</c:v>
                </c:pt>
                <c:pt idx="679">
                  <c:v>4378778.8330000006</c:v>
                </c:pt>
                <c:pt idx="680">
                  <c:v>4378778.8330000006</c:v>
                </c:pt>
                <c:pt idx="681">
                  <c:v>4378778.8330000006</c:v>
                </c:pt>
                <c:pt idx="682">
                  <c:v>4378778.8330000006</c:v>
                </c:pt>
                <c:pt idx="683">
                  <c:v>4378778.8330000006</c:v>
                </c:pt>
                <c:pt idx="684">
                  <c:v>4378778.8330000006</c:v>
                </c:pt>
                <c:pt idx="685">
                  <c:v>4257188.7400000012</c:v>
                </c:pt>
                <c:pt idx="686">
                  <c:v>4257188.7400000012</c:v>
                </c:pt>
                <c:pt idx="687">
                  <c:v>4257188.7400000012</c:v>
                </c:pt>
                <c:pt idx="688">
                  <c:v>4257188.7400000012</c:v>
                </c:pt>
                <c:pt idx="689">
                  <c:v>4257188.7400000012</c:v>
                </c:pt>
                <c:pt idx="690">
                  <c:v>4257188.7400000012</c:v>
                </c:pt>
                <c:pt idx="691">
                  <c:v>4257188.7400000012</c:v>
                </c:pt>
                <c:pt idx="692">
                  <c:v>4193504.2460000003</c:v>
                </c:pt>
                <c:pt idx="693">
                  <c:v>4193504.2460000003</c:v>
                </c:pt>
                <c:pt idx="694">
                  <c:v>4193504.2460000003</c:v>
                </c:pt>
                <c:pt idx="695">
                  <c:v>4193504.2460000003</c:v>
                </c:pt>
                <c:pt idx="696">
                  <c:v>4193504.2460000003</c:v>
                </c:pt>
                <c:pt idx="697">
                  <c:v>4193504.2460000003</c:v>
                </c:pt>
                <c:pt idx="698">
                  <c:v>4193504.2460000003</c:v>
                </c:pt>
                <c:pt idx="699">
                  <c:v>4177802.2930000005</c:v>
                </c:pt>
                <c:pt idx="700">
                  <c:v>4177802.2930000005</c:v>
                </c:pt>
                <c:pt idx="701">
                  <c:v>4177802.2930000005</c:v>
                </c:pt>
                <c:pt idx="702">
                  <c:v>4177802.2930000005</c:v>
                </c:pt>
                <c:pt idx="703">
                  <c:v>4177802.2930000005</c:v>
                </c:pt>
                <c:pt idx="704">
                  <c:v>4177802.2930000005</c:v>
                </c:pt>
                <c:pt idx="705">
                  <c:v>4177802.2930000005</c:v>
                </c:pt>
                <c:pt idx="706">
                  <c:v>4164878.193</c:v>
                </c:pt>
                <c:pt idx="707">
                  <c:v>4164878.193</c:v>
                </c:pt>
                <c:pt idx="708">
                  <c:v>4164878.193</c:v>
                </c:pt>
                <c:pt idx="709">
                  <c:v>4164878.193</c:v>
                </c:pt>
                <c:pt idx="710">
                  <c:v>4164878.193</c:v>
                </c:pt>
                <c:pt idx="711">
                  <c:v>4164878.193</c:v>
                </c:pt>
                <c:pt idx="712">
                  <c:v>4164878.193</c:v>
                </c:pt>
                <c:pt idx="713">
                  <c:v>4340996.0420000013</c:v>
                </c:pt>
                <c:pt idx="714">
                  <c:v>4340996.0420000013</c:v>
                </c:pt>
                <c:pt idx="715">
                  <c:v>4340996.0420000013</c:v>
                </c:pt>
                <c:pt idx="716">
                  <c:v>4340996.0420000013</c:v>
                </c:pt>
                <c:pt idx="717">
                  <c:v>4340996.0420000013</c:v>
                </c:pt>
                <c:pt idx="718">
                  <c:v>4340996.0420000013</c:v>
                </c:pt>
                <c:pt idx="719">
                  <c:v>4340996.0420000013</c:v>
                </c:pt>
                <c:pt idx="720">
                  <c:v>4319281.6509999996</c:v>
                </c:pt>
                <c:pt idx="721">
                  <c:v>4319281.6509999996</c:v>
                </c:pt>
                <c:pt idx="722">
                  <c:v>4319281.6509999996</c:v>
                </c:pt>
                <c:pt idx="723">
                  <c:v>4319281.6509999996</c:v>
                </c:pt>
                <c:pt idx="724">
                  <c:v>4319281.6509999996</c:v>
                </c:pt>
                <c:pt idx="725">
                  <c:v>4319281.6509999996</c:v>
                </c:pt>
                <c:pt idx="726">
                  <c:v>4319281.6509999996</c:v>
                </c:pt>
                <c:pt idx="727">
                  <c:v>4316407.1270000003</c:v>
                </c:pt>
                <c:pt idx="728">
                  <c:v>4316407.1270000003</c:v>
                </c:pt>
                <c:pt idx="729">
                  <c:v>4316407.1270000003</c:v>
                </c:pt>
                <c:pt idx="730">
                  <c:v>4316407.1270000003</c:v>
                </c:pt>
                <c:pt idx="731">
                  <c:v>4316407.1270000003</c:v>
                </c:pt>
                <c:pt idx="732">
                  <c:v>4316407.1270000003</c:v>
                </c:pt>
                <c:pt idx="733">
                  <c:v>4316407.1270000003</c:v>
                </c:pt>
                <c:pt idx="734">
                  <c:v>4321349.4160000002</c:v>
                </c:pt>
                <c:pt idx="735">
                  <c:v>4321349.4160000002</c:v>
                </c:pt>
                <c:pt idx="736">
                  <c:v>4321349.4160000002</c:v>
                </c:pt>
                <c:pt idx="737">
                  <c:v>4321349.4160000002</c:v>
                </c:pt>
                <c:pt idx="738">
                  <c:v>4321349.4160000002</c:v>
                </c:pt>
                <c:pt idx="739">
                  <c:v>4321349.4160000002</c:v>
                </c:pt>
                <c:pt idx="740">
                  <c:v>4321349.4160000002</c:v>
                </c:pt>
                <c:pt idx="741">
                  <c:v>4605879.5030000014</c:v>
                </c:pt>
                <c:pt idx="742">
                  <c:v>4605879.5030000014</c:v>
                </c:pt>
                <c:pt idx="743">
                  <c:v>4605879.5030000014</c:v>
                </c:pt>
                <c:pt idx="744">
                  <c:v>4605879.5030000014</c:v>
                </c:pt>
                <c:pt idx="745">
                  <c:v>4605879.5030000014</c:v>
                </c:pt>
                <c:pt idx="746">
                  <c:v>4605879.5030000014</c:v>
                </c:pt>
                <c:pt idx="747">
                  <c:v>4605879.5030000014</c:v>
                </c:pt>
                <c:pt idx="748">
                  <c:v>4613663.0150000006</c:v>
                </c:pt>
                <c:pt idx="749">
                  <c:v>4613663.0150000006</c:v>
                </c:pt>
                <c:pt idx="750">
                  <c:v>4613663.0150000006</c:v>
                </c:pt>
                <c:pt idx="751">
                  <c:v>4613663.0150000006</c:v>
                </c:pt>
                <c:pt idx="752">
                  <c:v>4613663.0150000006</c:v>
                </c:pt>
                <c:pt idx="753">
                  <c:v>4613663.0150000006</c:v>
                </c:pt>
                <c:pt idx="754">
                  <c:v>4613663.0150000006</c:v>
                </c:pt>
                <c:pt idx="755">
                  <c:v>4613663.0150000006</c:v>
                </c:pt>
                <c:pt idx="756">
                  <c:v>4613663.0150000006</c:v>
                </c:pt>
                <c:pt idx="757">
                  <c:v>4613663.0150000006</c:v>
                </c:pt>
                <c:pt idx="758">
                  <c:v>4613663.0150000006</c:v>
                </c:pt>
                <c:pt idx="759">
                  <c:v>4613663.0150000006</c:v>
                </c:pt>
                <c:pt idx="760">
                  <c:v>4613663.0150000006</c:v>
                </c:pt>
                <c:pt idx="761">
                  <c:v>5205372.0689999983</c:v>
                </c:pt>
                <c:pt idx="762">
                  <c:v>5154908.2910000002</c:v>
                </c:pt>
                <c:pt idx="763">
                  <c:v>5154908.2910000002</c:v>
                </c:pt>
                <c:pt idx="764">
                  <c:v>5154908.2910000002</c:v>
                </c:pt>
                <c:pt idx="765">
                  <c:v>5154908.2910000002</c:v>
                </c:pt>
                <c:pt idx="766">
                  <c:v>5154908.2910000002</c:v>
                </c:pt>
                <c:pt idx="767">
                  <c:v>5154908.2910000002</c:v>
                </c:pt>
                <c:pt idx="768">
                  <c:v>5154908.2910000002</c:v>
                </c:pt>
                <c:pt idx="769">
                  <c:v>5009043.3290000008</c:v>
                </c:pt>
                <c:pt idx="770">
                  <c:v>5009043.3290000008</c:v>
                </c:pt>
                <c:pt idx="771">
                  <c:v>5009043.3290000008</c:v>
                </c:pt>
                <c:pt idx="772">
                  <c:v>5009043.3290000008</c:v>
                </c:pt>
                <c:pt idx="773">
                  <c:v>5009043.3290000008</c:v>
                </c:pt>
                <c:pt idx="774">
                  <c:v>5009043.3290000008</c:v>
                </c:pt>
                <c:pt idx="775">
                  <c:v>5009043.3290000008</c:v>
                </c:pt>
                <c:pt idx="776">
                  <c:v>5009691.9990000008</c:v>
                </c:pt>
                <c:pt idx="777">
                  <c:v>5009691.9990000008</c:v>
                </c:pt>
                <c:pt idx="778">
                  <c:v>5009691.9990000008</c:v>
                </c:pt>
                <c:pt idx="779">
                  <c:v>5009691.9990000008</c:v>
                </c:pt>
                <c:pt idx="780">
                  <c:v>5009691.9990000008</c:v>
                </c:pt>
                <c:pt idx="781">
                  <c:v>5009691.9990000008</c:v>
                </c:pt>
                <c:pt idx="782">
                  <c:v>5009691.9990000008</c:v>
                </c:pt>
                <c:pt idx="783">
                  <c:v>5149030.6939999992</c:v>
                </c:pt>
                <c:pt idx="784">
                  <c:v>5149030.6939999992</c:v>
                </c:pt>
                <c:pt idx="785">
                  <c:v>5149030.6939999992</c:v>
                </c:pt>
                <c:pt idx="786">
                  <c:v>5149030.6939999992</c:v>
                </c:pt>
                <c:pt idx="787">
                  <c:v>5149030.6939999992</c:v>
                </c:pt>
                <c:pt idx="788">
                  <c:v>5149030.6939999992</c:v>
                </c:pt>
                <c:pt idx="789">
                  <c:v>5149030.6939999992</c:v>
                </c:pt>
                <c:pt idx="790">
                  <c:v>5164465.5729999999</c:v>
                </c:pt>
                <c:pt idx="791">
                  <c:v>5164465.5729999999</c:v>
                </c:pt>
                <c:pt idx="792">
                  <c:v>5164465.5729999999</c:v>
                </c:pt>
                <c:pt idx="793">
                  <c:v>5164465.5729999999</c:v>
                </c:pt>
                <c:pt idx="794">
                  <c:v>5164465.5729999999</c:v>
                </c:pt>
                <c:pt idx="795">
                  <c:v>5164465.5729999999</c:v>
                </c:pt>
                <c:pt idx="796">
                  <c:v>5164465.5729999999</c:v>
                </c:pt>
                <c:pt idx="797">
                  <c:v>5430848.2319999989</c:v>
                </c:pt>
                <c:pt idx="798">
                  <c:v>5430848.2319999989</c:v>
                </c:pt>
                <c:pt idx="799">
                  <c:v>5430848.2319999989</c:v>
                </c:pt>
                <c:pt idx="800">
                  <c:v>5430848.2319999989</c:v>
                </c:pt>
                <c:pt idx="801">
                  <c:v>5430848.2319999989</c:v>
                </c:pt>
                <c:pt idx="802">
                  <c:v>5430848.2319999989</c:v>
                </c:pt>
                <c:pt idx="803">
                  <c:v>5430848.2319999989</c:v>
                </c:pt>
                <c:pt idx="804">
                  <c:v>5430848.2319999989</c:v>
                </c:pt>
                <c:pt idx="805">
                  <c:v>5430848.2319999989</c:v>
                </c:pt>
                <c:pt idx="806">
                  <c:v>5430848.2319999989</c:v>
                </c:pt>
                <c:pt idx="807">
                  <c:v>5430848.2319999989</c:v>
                </c:pt>
                <c:pt idx="808">
                  <c:v>5430848.2319999989</c:v>
                </c:pt>
                <c:pt idx="809">
                  <c:v>5430848.2319999989</c:v>
                </c:pt>
                <c:pt idx="810">
                  <c:v>5430848.2319999989</c:v>
                </c:pt>
                <c:pt idx="811">
                  <c:v>5582221.4249999989</c:v>
                </c:pt>
                <c:pt idx="812">
                  <c:v>5582221.4249999989</c:v>
                </c:pt>
                <c:pt idx="813">
                  <c:v>5582221.4249999989</c:v>
                </c:pt>
                <c:pt idx="814">
                  <c:v>5582221.4249999989</c:v>
                </c:pt>
                <c:pt idx="815">
                  <c:v>5582221.4249999989</c:v>
                </c:pt>
                <c:pt idx="816">
                  <c:v>5582221.4249999989</c:v>
                </c:pt>
                <c:pt idx="817">
                  <c:v>5582221.4249999989</c:v>
                </c:pt>
                <c:pt idx="818">
                  <c:v>5593778.8720000004</c:v>
                </c:pt>
                <c:pt idx="819">
                  <c:v>5593778.8720000004</c:v>
                </c:pt>
                <c:pt idx="820">
                  <c:v>5593778.8720000004</c:v>
                </c:pt>
                <c:pt idx="821">
                  <c:v>5593778.8720000004</c:v>
                </c:pt>
                <c:pt idx="822">
                  <c:v>5593778.8720000004</c:v>
                </c:pt>
                <c:pt idx="823">
                  <c:v>5593778.8720000004</c:v>
                </c:pt>
                <c:pt idx="824">
                  <c:v>5593778.8720000004</c:v>
                </c:pt>
                <c:pt idx="825">
                  <c:v>5758519.7860000003</c:v>
                </c:pt>
                <c:pt idx="826">
                  <c:v>5758519.7860000003</c:v>
                </c:pt>
                <c:pt idx="827">
                  <c:v>5758519.7860000003</c:v>
                </c:pt>
                <c:pt idx="828">
                  <c:v>5758519.7860000003</c:v>
                </c:pt>
                <c:pt idx="829">
                  <c:v>5758519.7860000003</c:v>
                </c:pt>
                <c:pt idx="830">
                  <c:v>5758519.7860000003</c:v>
                </c:pt>
                <c:pt idx="831">
                  <c:v>5758519.7860000003</c:v>
                </c:pt>
                <c:pt idx="832">
                  <c:v>5898014.1909999996</c:v>
                </c:pt>
                <c:pt idx="833">
                  <c:v>5898014.1909999996</c:v>
                </c:pt>
                <c:pt idx="834">
                  <c:v>5898014.1909999996</c:v>
                </c:pt>
                <c:pt idx="835">
                  <c:v>5898014.1909999996</c:v>
                </c:pt>
                <c:pt idx="836">
                  <c:v>5898014.1909999996</c:v>
                </c:pt>
                <c:pt idx="837">
                  <c:v>5898014.1909999996</c:v>
                </c:pt>
                <c:pt idx="838">
                  <c:v>5898014.1909999996</c:v>
                </c:pt>
                <c:pt idx="839">
                  <c:v>5812680.8940000003</c:v>
                </c:pt>
                <c:pt idx="840">
                  <c:v>5812680.8940000003</c:v>
                </c:pt>
                <c:pt idx="841">
                  <c:v>5812680.8940000003</c:v>
                </c:pt>
                <c:pt idx="842">
                  <c:v>5812680.8940000003</c:v>
                </c:pt>
                <c:pt idx="843">
                  <c:v>5812680.8940000003</c:v>
                </c:pt>
                <c:pt idx="844">
                  <c:v>5812680.8940000003</c:v>
                </c:pt>
                <c:pt idx="845">
                  <c:v>5812680.8940000003</c:v>
                </c:pt>
                <c:pt idx="846">
                  <c:v>5921477.7309999997</c:v>
                </c:pt>
                <c:pt idx="847">
                  <c:v>5921477.7309999997</c:v>
                </c:pt>
                <c:pt idx="848">
                  <c:v>5921477.7309999997</c:v>
                </c:pt>
                <c:pt idx="849">
                  <c:v>5921477.7309999997</c:v>
                </c:pt>
                <c:pt idx="850">
                  <c:v>5921477.7309999997</c:v>
                </c:pt>
                <c:pt idx="851">
                  <c:v>5979179.6289999988</c:v>
                </c:pt>
                <c:pt idx="852">
                  <c:v>6624013.665</c:v>
                </c:pt>
                <c:pt idx="853">
                  <c:v>6624013.665</c:v>
                </c:pt>
                <c:pt idx="854">
                  <c:v>6624013.665</c:v>
                </c:pt>
                <c:pt idx="855">
                  <c:v>6624013.665</c:v>
                </c:pt>
                <c:pt idx="856">
                  <c:v>6624013.665</c:v>
                </c:pt>
                <c:pt idx="857">
                  <c:v>6624013.665</c:v>
                </c:pt>
                <c:pt idx="858">
                  <c:v>6624013.665</c:v>
                </c:pt>
                <c:pt idx="859">
                  <c:v>6624013.665</c:v>
                </c:pt>
                <c:pt idx="860">
                  <c:v>6624013.665</c:v>
                </c:pt>
                <c:pt idx="861">
                  <c:v>6624013.665</c:v>
                </c:pt>
                <c:pt idx="862">
                  <c:v>6624013.665</c:v>
                </c:pt>
                <c:pt idx="863">
                  <c:v>6624013.665</c:v>
                </c:pt>
                <c:pt idx="864">
                  <c:v>6624013.665</c:v>
                </c:pt>
                <c:pt idx="865">
                  <c:v>6624013.665</c:v>
                </c:pt>
                <c:pt idx="866">
                  <c:v>6624013.665</c:v>
                </c:pt>
                <c:pt idx="867">
                  <c:v>6624013.665</c:v>
                </c:pt>
                <c:pt idx="868">
                  <c:v>6624013.665</c:v>
                </c:pt>
                <c:pt idx="869">
                  <c:v>6624013.665</c:v>
                </c:pt>
                <c:pt idx="870">
                  <c:v>6624013.665</c:v>
                </c:pt>
                <c:pt idx="871">
                  <c:v>6624013.665</c:v>
                </c:pt>
                <c:pt idx="872">
                  <c:v>6624013.665</c:v>
                </c:pt>
                <c:pt idx="873">
                  <c:v>6624013.665</c:v>
                </c:pt>
                <c:pt idx="874">
                  <c:v>6624013.665</c:v>
                </c:pt>
                <c:pt idx="875">
                  <c:v>6624013.665</c:v>
                </c:pt>
                <c:pt idx="876">
                  <c:v>6624013.665</c:v>
                </c:pt>
                <c:pt idx="877">
                  <c:v>6624013.665</c:v>
                </c:pt>
                <c:pt idx="878">
                  <c:v>6624013.665</c:v>
                </c:pt>
                <c:pt idx="879">
                  <c:v>6624013.665</c:v>
                </c:pt>
                <c:pt idx="880">
                  <c:v>6624013.665</c:v>
                </c:pt>
                <c:pt idx="881">
                  <c:v>6624013.665</c:v>
                </c:pt>
                <c:pt idx="882">
                  <c:v>6624013.665</c:v>
                </c:pt>
                <c:pt idx="883">
                  <c:v>6152410</c:v>
                </c:pt>
                <c:pt idx="884">
                  <c:v>6152410</c:v>
                </c:pt>
                <c:pt idx="885">
                  <c:v>6152410</c:v>
                </c:pt>
                <c:pt idx="886">
                  <c:v>6152410</c:v>
                </c:pt>
                <c:pt idx="887">
                  <c:v>6152410</c:v>
                </c:pt>
                <c:pt idx="888">
                  <c:v>6152410</c:v>
                </c:pt>
                <c:pt idx="889">
                  <c:v>6152410</c:v>
                </c:pt>
                <c:pt idx="890">
                  <c:v>6152410</c:v>
                </c:pt>
                <c:pt idx="891">
                  <c:v>6152410</c:v>
                </c:pt>
                <c:pt idx="892">
                  <c:v>6152410</c:v>
                </c:pt>
                <c:pt idx="893">
                  <c:v>6152410</c:v>
                </c:pt>
                <c:pt idx="894">
                  <c:v>6152410</c:v>
                </c:pt>
                <c:pt idx="895">
                  <c:v>6152410</c:v>
                </c:pt>
                <c:pt idx="896">
                  <c:v>6152410</c:v>
                </c:pt>
                <c:pt idx="897">
                  <c:v>6152410</c:v>
                </c:pt>
                <c:pt idx="898">
                  <c:v>6152410</c:v>
                </c:pt>
                <c:pt idx="899">
                  <c:v>6152410</c:v>
                </c:pt>
                <c:pt idx="900">
                  <c:v>6152410</c:v>
                </c:pt>
                <c:pt idx="901">
                  <c:v>6152410</c:v>
                </c:pt>
                <c:pt idx="902">
                  <c:v>6152410</c:v>
                </c:pt>
                <c:pt idx="903">
                  <c:v>6152410</c:v>
                </c:pt>
                <c:pt idx="904">
                  <c:v>6152410</c:v>
                </c:pt>
                <c:pt idx="905">
                  <c:v>6152410</c:v>
                </c:pt>
                <c:pt idx="906">
                  <c:v>6152410</c:v>
                </c:pt>
                <c:pt idx="907">
                  <c:v>6152410</c:v>
                </c:pt>
                <c:pt idx="908">
                  <c:v>6152410</c:v>
                </c:pt>
                <c:pt idx="909">
                  <c:v>6152410</c:v>
                </c:pt>
                <c:pt idx="910">
                  <c:v>6152410</c:v>
                </c:pt>
                <c:pt idx="911">
                  <c:v>6152410</c:v>
                </c:pt>
                <c:pt idx="912">
                  <c:v>6152410</c:v>
                </c:pt>
                <c:pt idx="913">
                  <c:v>6152410</c:v>
                </c:pt>
                <c:pt idx="914">
                  <c:v>5992212</c:v>
                </c:pt>
                <c:pt idx="915">
                  <c:v>5992212</c:v>
                </c:pt>
                <c:pt idx="916">
                  <c:v>5992212</c:v>
                </c:pt>
                <c:pt idx="917">
                  <c:v>5992212</c:v>
                </c:pt>
                <c:pt idx="918">
                  <c:v>5992212</c:v>
                </c:pt>
                <c:pt idx="919">
                  <c:v>5992212</c:v>
                </c:pt>
                <c:pt idx="920">
                  <c:v>5992212</c:v>
                </c:pt>
                <c:pt idx="921">
                  <c:v>5992212</c:v>
                </c:pt>
                <c:pt idx="922">
                  <c:v>5992212</c:v>
                </c:pt>
                <c:pt idx="923">
                  <c:v>5992212</c:v>
                </c:pt>
                <c:pt idx="924">
                  <c:v>5992212</c:v>
                </c:pt>
                <c:pt idx="925">
                  <c:v>5992212</c:v>
                </c:pt>
                <c:pt idx="926">
                  <c:v>5992212</c:v>
                </c:pt>
                <c:pt idx="927">
                  <c:v>5992212</c:v>
                </c:pt>
                <c:pt idx="928">
                  <c:v>5992212</c:v>
                </c:pt>
                <c:pt idx="929">
                  <c:v>5992212</c:v>
                </c:pt>
                <c:pt idx="930">
                  <c:v>5992212</c:v>
                </c:pt>
                <c:pt idx="931">
                  <c:v>5992212</c:v>
                </c:pt>
                <c:pt idx="932">
                  <c:v>5992212</c:v>
                </c:pt>
                <c:pt idx="933">
                  <c:v>5992212</c:v>
                </c:pt>
                <c:pt idx="934">
                  <c:v>5992212</c:v>
                </c:pt>
                <c:pt idx="935">
                  <c:v>5992212</c:v>
                </c:pt>
                <c:pt idx="936">
                  <c:v>5992212</c:v>
                </c:pt>
                <c:pt idx="937">
                  <c:v>5992212</c:v>
                </c:pt>
                <c:pt idx="938">
                  <c:v>5992212</c:v>
                </c:pt>
                <c:pt idx="939">
                  <c:v>5992212</c:v>
                </c:pt>
                <c:pt idx="940">
                  <c:v>5992212</c:v>
                </c:pt>
                <c:pt idx="941">
                  <c:v>5992212</c:v>
                </c:pt>
                <c:pt idx="942">
                  <c:v>5992212</c:v>
                </c:pt>
                <c:pt idx="943">
                  <c:v>5992212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49-4EE8-BACA-A93616D037E0}"/>
            </c:ext>
          </c:extLst>
        </c:ser>
        <c:ser>
          <c:idx val="4"/>
          <c:order val="4"/>
          <c:tx>
            <c:strRef>
              <c:f>Sheet1!$G$1</c:f>
              <c:strCache>
                <c:ptCount val="1"/>
                <c:pt idx="0">
                  <c:v>IJARA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64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3E49-4EE8-BACA-A93616D037E0}"/>
              </c:ext>
            </c:extLst>
          </c:dPt>
          <c:cat>
            <c:numRef>
              <c:extLst>
                <c:ext xmlns:c15="http://schemas.microsoft.com/office/drawing/2012/chart" uri="{02D57815-91ED-43cb-92C2-25804820EDAC}">
                  <c15:fullRef>
                    <c15:sqref>Sheet1!$A$507:$A$1451</c15:sqref>
                  </c15:fullRef>
                </c:ext>
              </c:extLst>
              <c:f>Sheet1!$A$508:$A$1451</c:f>
              <c:numCache>
                <c:formatCode>[$-409]d\-mmm\-yy;@</c:formatCode>
                <c:ptCount val="944"/>
                <c:pt idx="0">
                  <c:v>43526</c:v>
                </c:pt>
                <c:pt idx="1">
                  <c:v>43527</c:v>
                </c:pt>
                <c:pt idx="2">
                  <c:v>43528</c:v>
                </c:pt>
                <c:pt idx="3">
                  <c:v>43529</c:v>
                </c:pt>
                <c:pt idx="4">
                  <c:v>43530</c:v>
                </c:pt>
                <c:pt idx="5">
                  <c:v>43531</c:v>
                </c:pt>
                <c:pt idx="6">
                  <c:v>43532</c:v>
                </c:pt>
                <c:pt idx="7">
                  <c:v>43533</c:v>
                </c:pt>
                <c:pt idx="8">
                  <c:v>43534</c:v>
                </c:pt>
                <c:pt idx="9">
                  <c:v>43535</c:v>
                </c:pt>
                <c:pt idx="10">
                  <c:v>43536</c:v>
                </c:pt>
                <c:pt idx="11">
                  <c:v>43537</c:v>
                </c:pt>
                <c:pt idx="12">
                  <c:v>43538</c:v>
                </c:pt>
                <c:pt idx="13">
                  <c:v>43539</c:v>
                </c:pt>
                <c:pt idx="14">
                  <c:v>43540</c:v>
                </c:pt>
                <c:pt idx="15">
                  <c:v>43541</c:v>
                </c:pt>
                <c:pt idx="16">
                  <c:v>43542</c:v>
                </c:pt>
                <c:pt idx="17">
                  <c:v>43543</c:v>
                </c:pt>
                <c:pt idx="18">
                  <c:v>43544</c:v>
                </c:pt>
                <c:pt idx="19">
                  <c:v>43545</c:v>
                </c:pt>
                <c:pt idx="20">
                  <c:v>43546</c:v>
                </c:pt>
                <c:pt idx="21">
                  <c:v>43547</c:v>
                </c:pt>
                <c:pt idx="22">
                  <c:v>43548</c:v>
                </c:pt>
                <c:pt idx="23">
                  <c:v>43549</c:v>
                </c:pt>
                <c:pt idx="24">
                  <c:v>43550</c:v>
                </c:pt>
                <c:pt idx="25">
                  <c:v>43551</c:v>
                </c:pt>
                <c:pt idx="26">
                  <c:v>43552</c:v>
                </c:pt>
                <c:pt idx="27">
                  <c:v>43553</c:v>
                </c:pt>
                <c:pt idx="28">
                  <c:v>43554</c:v>
                </c:pt>
                <c:pt idx="29">
                  <c:v>43555</c:v>
                </c:pt>
                <c:pt idx="30">
                  <c:v>43556</c:v>
                </c:pt>
                <c:pt idx="31">
                  <c:v>43557</c:v>
                </c:pt>
                <c:pt idx="32">
                  <c:v>43558</c:v>
                </c:pt>
                <c:pt idx="33">
                  <c:v>43559</c:v>
                </c:pt>
                <c:pt idx="34">
                  <c:v>43560</c:v>
                </c:pt>
                <c:pt idx="35">
                  <c:v>43561</c:v>
                </c:pt>
                <c:pt idx="36">
                  <c:v>43562</c:v>
                </c:pt>
                <c:pt idx="37">
                  <c:v>43563</c:v>
                </c:pt>
                <c:pt idx="38">
                  <c:v>43564</c:v>
                </c:pt>
                <c:pt idx="39">
                  <c:v>43565</c:v>
                </c:pt>
                <c:pt idx="40">
                  <c:v>43566</c:v>
                </c:pt>
                <c:pt idx="41">
                  <c:v>43567</c:v>
                </c:pt>
                <c:pt idx="42">
                  <c:v>43568</c:v>
                </c:pt>
                <c:pt idx="43">
                  <c:v>43569</c:v>
                </c:pt>
                <c:pt idx="44">
                  <c:v>43570</c:v>
                </c:pt>
                <c:pt idx="45">
                  <c:v>43571</c:v>
                </c:pt>
                <c:pt idx="46">
                  <c:v>43572</c:v>
                </c:pt>
                <c:pt idx="47">
                  <c:v>43573</c:v>
                </c:pt>
                <c:pt idx="48">
                  <c:v>43574</c:v>
                </c:pt>
                <c:pt idx="49">
                  <c:v>43575</c:v>
                </c:pt>
                <c:pt idx="50">
                  <c:v>43576</c:v>
                </c:pt>
                <c:pt idx="51">
                  <c:v>43577</c:v>
                </c:pt>
                <c:pt idx="52">
                  <c:v>43578</c:v>
                </c:pt>
                <c:pt idx="53">
                  <c:v>43579</c:v>
                </c:pt>
                <c:pt idx="54">
                  <c:v>43580</c:v>
                </c:pt>
                <c:pt idx="55">
                  <c:v>43581</c:v>
                </c:pt>
                <c:pt idx="56">
                  <c:v>43582</c:v>
                </c:pt>
                <c:pt idx="57">
                  <c:v>43583</c:v>
                </c:pt>
                <c:pt idx="58">
                  <c:v>43584</c:v>
                </c:pt>
                <c:pt idx="59">
                  <c:v>43585</c:v>
                </c:pt>
                <c:pt idx="60">
                  <c:v>43586</c:v>
                </c:pt>
                <c:pt idx="61">
                  <c:v>43587</c:v>
                </c:pt>
                <c:pt idx="62">
                  <c:v>43588</c:v>
                </c:pt>
                <c:pt idx="63">
                  <c:v>43589</c:v>
                </c:pt>
                <c:pt idx="64">
                  <c:v>43590</c:v>
                </c:pt>
                <c:pt idx="65">
                  <c:v>43591</c:v>
                </c:pt>
                <c:pt idx="66">
                  <c:v>43592</c:v>
                </c:pt>
                <c:pt idx="67">
                  <c:v>43593</c:v>
                </c:pt>
                <c:pt idx="68">
                  <c:v>43594</c:v>
                </c:pt>
                <c:pt idx="69">
                  <c:v>43595</c:v>
                </c:pt>
                <c:pt idx="70">
                  <c:v>43596</c:v>
                </c:pt>
                <c:pt idx="71">
                  <c:v>43597</c:v>
                </c:pt>
                <c:pt idx="72">
                  <c:v>43598</c:v>
                </c:pt>
                <c:pt idx="73">
                  <c:v>43599</c:v>
                </c:pt>
                <c:pt idx="74">
                  <c:v>43600</c:v>
                </c:pt>
                <c:pt idx="75">
                  <c:v>43601</c:v>
                </c:pt>
                <c:pt idx="76">
                  <c:v>43602</c:v>
                </c:pt>
                <c:pt idx="77">
                  <c:v>43603</c:v>
                </c:pt>
                <c:pt idx="78">
                  <c:v>43604</c:v>
                </c:pt>
                <c:pt idx="79">
                  <c:v>43605</c:v>
                </c:pt>
                <c:pt idx="80">
                  <c:v>43606</c:v>
                </c:pt>
                <c:pt idx="81">
                  <c:v>43607</c:v>
                </c:pt>
                <c:pt idx="82">
                  <c:v>43608</c:v>
                </c:pt>
                <c:pt idx="83">
                  <c:v>43609</c:v>
                </c:pt>
                <c:pt idx="84">
                  <c:v>43610</c:v>
                </c:pt>
                <c:pt idx="85">
                  <c:v>43611</c:v>
                </c:pt>
                <c:pt idx="86">
                  <c:v>43612</c:v>
                </c:pt>
                <c:pt idx="87">
                  <c:v>43613</c:v>
                </c:pt>
                <c:pt idx="88">
                  <c:v>43614</c:v>
                </c:pt>
                <c:pt idx="89">
                  <c:v>43615</c:v>
                </c:pt>
                <c:pt idx="90">
                  <c:v>43616</c:v>
                </c:pt>
                <c:pt idx="91">
                  <c:v>43617</c:v>
                </c:pt>
                <c:pt idx="92">
                  <c:v>43618</c:v>
                </c:pt>
                <c:pt idx="93">
                  <c:v>43619</c:v>
                </c:pt>
                <c:pt idx="94">
                  <c:v>43620</c:v>
                </c:pt>
                <c:pt idx="95">
                  <c:v>43621</c:v>
                </c:pt>
                <c:pt idx="96">
                  <c:v>43622</c:v>
                </c:pt>
                <c:pt idx="97">
                  <c:v>43623</c:v>
                </c:pt>
                <c:pt idx="98">
                  <c:v>43624</c:v>
                </c:pt>
                <c:pt idx="99">
                  <c:v>43625</c:v>
                </c:pt>
                <c:pt idx="100">
                  <c:v>43626</c:v>
                </c:pt>
                <c:pt idx="101">
                  <c:v>43627</c:v>
                </c:pt>
                <c:pt idx="102">
                  <c:v>43628</c:v>
                </c:pt>
                <c:pt idx="103">
                  <c:v>43629</c:v>
                </c:pt>
                <c:pt idx="104">
                  <c:v>43630</c:v>
                </c:pt>
                <c:pt idx="105">
                  <c:v>43631</c:v>
                </c:pt>
                <c:pt idx="106">
                  <c:v>43632</c:v>
                </c:pt>
                <c:pt idx="107">
                  <c:v>43633</c:v>
                </c:pt>
                <c:pt idx="108">
                  <c:v>43634</c:v>
                </c:pt>
                <c:pt idx="109">
                  <c:v>43635</c:v>
                </c:pt>
                <c:pt idx="110">
                  <c:v>43636</c:v>
                </c:pt>
                <c:pt idx="111">
                  <c:v>43637</c:v>
                </c:pt>
                <c:pt idx="112">
                  <c:v>43638</c:v>
                </c:pt>
                <c:pt idx="113">
                  <c:v>43639</c:v>
                </c:pt>
                <c:pt idx="114">
                  <c:v>43640</c:v>
                </c:pt>
                <c:pt idx="115">
                  <c:v>43641</c:v>
                </c:pt>
                <c:pt idx="116">
                  <c:v>43642</c:v>
                </c:pt>
                <c:pt idx="117">
                  <c:v>43643</c:v>
                </c:pt>
                <c:pt idx="118">
                  <c:v>43644</c:v>
                </c:pt>
                <c:pt idx="119">
                  <c:v>43645</c:v>
                </c:pt>
                <c:pt idx="120">
                  <c:v>43646</c:v>
                </c:pt>
                <c:pt idx="121">
                  <c:v>43647</c:v>
                </c:pt>
                <c:pt idx="122">
                  <c:v>43648</c:v>
                </c:pt>
                <c:pt idx="123">
                  <c:v>43649</c:v>
                </c:pt>
                <c:pt idx="124">
                  <c:v>43650</c:v>
                </c:pt>
                <c:pt idx="125">
                  <c:v>43651</c:v>
                </c:pt>
                <c:pt idx="126">
                  <c:v>43652</c:v>
                </c:pt>
                <c:pt idx="127">
                  <c:v>43653</c:v>
                </c:pt>
                <c:pt idx="128">
                  <c:v>43654</c:v>
                </c:pt>
                <c:pt idx="129">
                  <c:v>43655</c:v>
                </c:pt>
                <c:pt idx="130">
                  <c:v>43656</c:v>
                </c:pt>
                <c:pt idx="131">
                  <c:v>43657</c:v>
                </c:pt>
                <c:pt idx="132">
                  <c:v>43658</c:v>
                </c:pt>
                <c:pt idx="133">
                  <c:v>43659</c:v>
                </c:pt>
                <c:pt idx="134">
                  <c:v>43660</c:v>
                </c:pt>
                <c:pt idx="135">
                  <c:v>43661</c:v>
                </c:pt>
                <c:pt idx="136">
                  <c:v>43662</c:v>
                </c:pt>
                <c:pt idx="137">
                  <c:v>43663</c:v>
                </c:pt>
                <c:pt idx="138">
                  <c:v>43664</c:v>
                </c:pt>
                <c:pt idx="139">
                  <c:v>43665</c:v>
                </c:pt>
                <c:pt idx="140">
                  <c:v>43666</c:v>
                </c:pt>
                <c:pt idx="141">
                  <c:v>43667</c:v>
                </c:pt>
                <c:pt idx="142">
                  <c:v>43668</c:v>
                </c:pt>
                <c:pt idx="143">
                  <c:v>43669</c:v>
                </c:pt>
                <c:pt idx="144">
                  <c:v>43670</c:v>
                </c:pt>
                <c:pt idx="145">
                  <c:v>43671</c:v>
                </c:pt>
                <c:pt idx="146">
                  <c:v>43672</c:v>
                </c:pt>
                <c:pt idx="147">
                  <c:v>43673</c:v>
                </c:pt>
                <c:pt idx="148">
                  <c:v>43674</c:v>
                </c:pt>
                <c:pt idx="149">
                  <c:v>43675</c:v>
                </c:pt>
                <c:pt idx="150">
                  <c:v>43676</c:v>
                </c:pt>
                <c:pt idx="151">
                  <c:v>43677</c:v>
                </c:pt>
                <c:pt idx="152">
                  <c:v>43678</c:v>
                </c:pt>
                <c:pt idx="153">
                  <c:v>43679</c:v>
                </c:pt>
                <c:pt idx="154">
                  <c:v>43680</c:v>
                </c:pt>
                <c:pt idx="155">
                  <c:v>43681</c:v>
                </c:pt>
                <c:pt idx="156">
                  <c:v>43682</c:v>
                </c:pt>
                <c:pt idx="157">
                  <c:v>43683</c:v>
                </c:pt>
                <c:pt idx="158">
                  <c:v>43684</c:v>
                </c:pt>
                <c:pt idx="159">
                  <c:v>43685</c:v>
                </c:pt>
                <c:pt idx="160">
                  <c:v>43686</c:v>
                </c:pt>
                <c:pt idx="161">
                  <c:v>43687</c:v>
                </c:pt>
                <c:pt idx="162">
                  <c:v>43688</c:v>
                </c:pt>
                <c:pt idx="163">
                  <c:v>43689</c:v>
                </c:pt>
                <c:pt idx="164">
                  <c:v>43690</c:v>
                </c:pt>
                <c:pt idx="165">
                  <c:v>43691</c:v>
                </c:pt>
                <c:pt idx="166">
                  <c:v>43692</c:v>
                </c:pt>
                <c:pt idx="167">
                  <c:v>43693</c:v>
                </c:pt>
                <c:pt idx="168">
                  <c:v>43694</c:v>
                </c:pt>
                <c:pt idx="169">
                  <c:v>43695</c:v>
                </c:pt>
                <c:pt idx="170">
                  <c:v>43696</c:v>
                </c:pt>
                <c:pt idx="171">
                  <c:v>43697</c:v>
                </c:pt>
                <c:pt idx="172">
                  <c:v>43698</c:v>
                </c:pt>
                <c:pt idx="173">
                  <c:v>43699</c:v>
                </c:pt>
                <c:pt idx="174">
                  <c:v>43700</c:v>
                </c:pt>
                <c:pt idx="175">
                  <c:v>43701</c:v>
                </c:pt>
                <c:pt idx="176">
                  <c:v>43702</c:v>
                </c:pt>
                <c:pt idx="177">
                  <c:v>43703</c:v>
                </c:pt>
                <c:pt idx="178">
                  <c:v>43704</c:v>
                </c:pt>
                <c:pt idx="179">
                  <c:v>43705</c:v>
                </c:pt>
                <c:pt idx="180">
                  <c:v>43706</c:v>
                </c:pt>
                <c:pt idx="181">
                  <c:v>43707</c:v>
                </c:pt>
                <c:pt idx="182">
                  <c:v>43708</c:v>
                </c:pt>
                <c:pt idx="183">
                  <c:v>43709</c:v>
                </c:pt>
                <c:pt idx="184">
                  <c:v>43710</c:v>
                </c:pt>
                <c:pt idx="185">
                  <c:v>43711</c:v>
                </c:pt>
                <c:pt idx="186">
                  <c:v>43712</c:v>
                </c:pt>
                <c:pt idx="187">
                  <c:v>43713</c:v>
                </c:pt>
                <c:pt idx="188">
                  <c:v>43714</c:v>
                </c:pt>
                <c:pt idx="189">
                  <c:v>43715</c:v>
                </c:pt>
                <c:pt idx="190">
                  <c:v>43716</c:v>
                </c:pt>
                <c:pt idx="191">
                  <c:v>43717</c:v>
                </c:pt>
                <c:pt idx="192">
                  <c:v>43718</c:v>
                </c:pt>
                <c:pt idx="193">
                  <c:v>43719</c:v>
                </c:pt>
                <c:pt idx="194">
                  <c:v>43720</c:v>
                </c:pt>
                <c:pt idx="195">
                  <c:v>43721</c:v>
                </c:pt>
                <c:pt idx="196">
                  <c:v>43722</c:v>
                </c:pt>
                <c:pt idx="197">
                  <c:v>43723</c:v>
                </c:pt>
                <c:pt idx="198">
                  <c:v>43724</c:v>
                </c:pt>
                <c:pt idx="199">
                  <c:v>43725</c:v>
                </c:pt>
                <c:pt idx="200">
                  <c:v>43726</c:v>
                </c:pt>
                <c:pt idx="201">
                  <c:v>43727</c:v>
                </c:pt>
                <c:pt idx="202">
                  <c:v>43728</c:v>
                </c:pt>
                <c:pt idx="203">
                  <c:v>43729</c:v>
                </c:pt>
                <c:pt idx="204">
                  <c:v>43730</c:v>
                </c:pt>
                <c:pt idx="205">
                  <c:v>43731</c:v>
                </c:pt>
                <c:pt idx="206">
                  <c:v>43732</c:v>
                </c:pt>
                <c:pt idx="207">
                  <c:v>43733</c:v>
                </c:pt>
                <c:pt idx="208">
                  <c:v>43734</c:v>
                </c:pt>
                <c:pt idx="209">
                  <c:v>43735</c:v>
                </c:pt>
                <c:pt idx="210">
                  <c:v>43736</c:v>
                </c:pt>
                <c:pt idx="211">
                  <c:v>43737</c:v>
                </c:pt>
                <c:pt idx="212">
                  <c:v>43738</c:v>
                </c:pt>
                <c:pt idx="213">
                  <c:v>43739</c:v>
                </c:pt>
                <c:pt idx="214">
                  <c:v>43740</c:v>
                </c:pt>
                <c:pt idx="215">
                  <c:v>43741</c:v>
                </c:pt>
                <c:pt idx="216">
                  <c:v>43742</c:v>
                </c:pt>
                <c:pt idx="217">
                  <c:v>43743</c:v>
                </c:pt>
                <c:pt idx="218">
                  <c:v>43744</c:v>
                </c:pt>
                <c:pt idx="219">
                  <c:v>43745</c:v>
                </c:pt>
                <c:pt idx="220">
                  <c:v>43746</c:v>
                </c:pt>
                <c:pt idx="221">
                  <c:v>43747</c:v>
                </c:pt>
                <c:pt idx="222">
                  <c:v>43748</c:v>
                </c:pt>
                <c:pt idx="223">
                  <c:v>43749</c:v>
                </c:pt>
                <c:pt idx="224">
                  <c:v>43750</c:v>
                </c:pt>
                <c:pt idx="225">
                  <c:v>43751</c:v>
                </c:pt>
                <c:pt idx="226">
                  <c:v>43752</c:v>
                </c:pt>
                <c:pt idx="227">
                  <c:v>43753</c:v>
                </c:pt>
                <c:pt idx="228">
                  <c:v>43754</c:v>
                </c:pt>
                <c:pt idx="229">
                  <c:v>43755</c:v>
                </c:pt>
                <c:pt idx="230">
                  <c:v>43756</c:v>
                </c:pt>
                <c:pt idx="231">
                  <c:v>43757</c:v>
                </c:pt>
                <c:pt idx="232">
                  <c:v>43758</c:v>
                </c:pt>
                <c:pt idx="233">
                  <c:v>43759</c:v>
                </c:pt>
                <c:pt idx="234">
                  <c:v>43760</c:v>
                </c:pt>
                <c:pt idx="235">
                  <c:v>43761</c:v>
                </c:pt>
                <c:pt idx="236">
                  <c:v>43762</c:v>
                </c:pt>
                <c:pt idx="237">
                  <c:v>43763</c:v>
                </c:pt>
                <c:pt idx="238">
                  <c:v>43764</c:v>
                </c:pt>
                <c:pt idx="239">
                  <c:v>43765</c:v>
                </c:pt>
                <c:pt idx="240">
                  <c:v>43766</c:v>
                </c:pt>
                <c:pt idx="241">
                  <c:v>43767</c:v>
                </c:pt>
                <c:pt idx="242">
                  <c:v>43768</c:v>
                </c:pt>
                <c:pt idx="243">
                  <c:v>43769</c:v>
                </c:pt>
                <c:pt idx="244">
                  <c:v>43770</c:v>
                </c:pt>
                <c:pt idx="245">
                  <c:v>43771</c:v>
                </c:pt>
                <c:pt idx="246">
                  <c:v>43772</c:v>
                </c:pt>
                <c:pt idx="247">
                  <c:v>43773</c:v>
                </c:pt>
                <c:pt idx="248">
                  <c:v>43774</c:v>
                </c:pt>
                <c:pt idx="249">
                  <c:v>43775</c:v>
                </c:pt>
                <c:pt idx="250">
                  <c:v>43776</c:v>
                </c:pt>
                <c:pt idx="251">
                  <c:v>43777</c:v>
                </c:pt>
                <c:pt idx="252">
                  <c:v>43778</c:v>
                </c:pt>
                <c:pt idx="253">
                  <c:v>43779</c:v>
                </c:pt>
                <c:pt idx="254">
                  <c:v>43780</c:v>
                </c:pt>
                <c:pt idx="255">
                  <c:v>43781</c:v>
                </c:pt>
                <c:pt idx="256">
                  <c:v>43782</c:v>
                </c:pt>
                <c:pt idx="257">
                  <c:v>43783</c:v>
                </c:pt>
                <c:pt idx="258">
                  <c:v>43784</c:v>
                </c:pt>
                <c:pt idx="259">
                  <c:v>43785</c:v>
                </c:pt>
                <c:pt idx="260">
                  <c:v>43786</c:v>
                </c:pt>
                <c:pt idx="261">
                  <c:v>43787</c:v>
                </c:pt>
                <c:pt idx="262">
                  <c:v>43788</c:v>
                </c:pt>
                <c:pt idx="263">
                  <c:v>43789</c:v>
                </c:pt>
                <c:pt idx="264">
                  <c:v>43790</c:v>
                </c:pt>
                <c:pt idx="265">
                  <c:v>43791</c:v>
                </c:pt>
                <c:pt idx="266">
                  <c:v>43792</c:v>
                </c:pt>
                <c:pt idx="267">
                  <c:v>43793</c:v>
                </c:pt>
                <c:pt idx="268">
                  <c:v>43794</c:v>
                </c:pt>
                <c:pt idx="269">
                  <c:v>43795</c:v>
                </c:pt>
                <c:pt idx="270">
                  <c:v>43796</c:v>
                </c:pt>
                <c:pt idx="271">
                  <c:v>43797</c:v>
                </c:pt>
                <c:pt idx="272">
                  <c:v>43798</c:v>
                </c:pt>
                <c:pt idx="273">
                  <c:v>43799</c:v>
                </c:pt>
                <c:pt idx="274">
                  <c:v>43800</c:v>
                </c:pt>
                <c:pt idx="275">
                  <c:v>43801</c:v>
                </c:pt>
                <c:pt idx="276">
                  <c:v>43802</c:v>
                </c:pt>
                <c:pt idx="277">
                  <c:v>43803</c:v>
                </c:pt>
                <c:pt idx="278">
                  <c:v>43804</c:v>
                </c:pt>
                <c:pt idx="279">
                  <c:v>43805</c:v>
                </c:pt>
                <c:pt idx="280">
                  <c:v>43806</c:v>
                </c:pt>
                <c:pt idx="281">
                  <c:v>43807</c:v>
                </c:pt>
                <c:pt idx="282">
                  <c:v>43808</c:v>
                </c:pt>
                <c:pt idx="283">
                  <c:v>43809</c:v>
                </c:pt>
                <c:pt idx="284">
                  <c:v>43810</c:v>
                </c:pt>
                <c:pt idx="285">
                  <c:v>43811</c:v>
                </c:pt>
                <c:pt idx="286">
                  <c:v>43812</c:v>
                </c:pt>
                <c:pt idx="287">
                  <c:v>43813</c:v>
                </c:pt>
                <c:pt idx="288">
                  <c:v>43814</c:v>
                </c:pt>
                <c:pt idx="289">
                  <c:v>43815</c:v>
                </c:pt>
                <c:pt idx="290">
                  <c:v>43816</c:v>
                </c:pt>
                <c:pt idx="291">
                  <c:v>43817</c:v>
                </c:pt>
                <c:pt idx="292">
                  <c:v>43818</c:v>
                </c:pt>
                <c:pt idx="293">
                  <c:v>43819</c:v>
                </c:pt>
                <c:pt idx="294">
                  <c:v>43820</c:v>
                </c:pt>
                <c:pt idx="295">
                  <c:v>43821</c:v>
                </c:pt>
                <c:pt idx="296">
                  <c:v>43822</c:v>
                </c:pt>
                <c:pt idx="297">
                  <c:v>43823</c:v>
                </c:pt>
                <c:pt idx="298">
                  <c:v>43824</c:v>
                </c:pt>
                <c:pt idx="299">
                  <c:v>43825</c:v>
                </c:pt>
                <c:pt idx="300">
                  <c:v>43826</c:v>
                </c:pt>
                <c:pt idx="301">
                  <c:v>43827</c:v>
                </c:pt>
                <c:pt idx="302">
                  <c:v>43828</c:v>
                </c:pt>
                <c:pt idx="303">
                  <c:v>43829</c:v>
                </c:pt>
                <c:pt idx="304">
                  <c:v>43830</c:v>
                </c:pt>
                <c:pt idx="305">
                  <c:v>43831</c:v>
                </c:pt>
                <c:pt idx="306">
                  <c:v>43832</c:v>
                </c:pt>
                <c:pt idx="307">
                  <c:v>43833</c:v>
                </c:pt>
                <c:pt idx="308">
                  <c:v>43834</c:v>
                </c:pt>
                <c:pt idx="309">
                  <c:v>43835</c:v>
                </c:pt>
                <c:pt idx="310">
                  <c:v>43836</c:v>
                </c:pt>
                <c:pt idx="311">
                  <c:v>43837</c:v>
                </c:pt>
                <c:pt idx="312">
                  <c:v>43838</c:v>
                </c:pt>
                <c:pt idx="313">
                  <c:v>43839</c:v>
                </c:pt>
                <c:pt idx="314">
                  <c:v>43840</c:v>
                </c:pt>
                <c:pt idx="315">
                  <c:v>43841</c:v>
                </c:pt>
                <c:pt idx="316">
                  <c:v>43842</c:v>
                </c:pt>
                <c:pt idx="317">
                  <c:v>43843</c:v>
                </c:pt>
                <c:pt idx="318">
                  <c:v>43844</c:v>
                </c:pt>
                <c:pt idx="319">
                  <c:v>43845</c:v>
                </c:pt>
                <c:pt idx="320">
                  <c:v>43846</c:v>
                </c:pt>
                <c:pt idx="321">
                  <c:v>43847</c:v>
                </c:pt>
                <c:pt idx="322">
                  <c:v>43848</c:v>
                </c:pt>
                <c:pt idx="323">
                  <c:v>43849</c:v>
                </c:pt>
                <c:pt idx="324">
                  <c:v>43850</c:v>
                </c:pt>
                <c:pt idx="325">
                  <c:v>43851</c:v>
                </c:pt>
                <c:pt idx="326">
                  <c:v>43852</c:v>
                </c:pt>
                <c:pt idx="327">
                  <c:v>43853</c:v>
                </c:pt>
                <c:pt idx="328">
                  <c:v>43854</c:v>
                </c:pt>
                <c:pt idx="329">
                  <c:v>43855</c:v>
                </c:pt>
                <c:pt idx="330">
                  <c:v>43856</c:v>
                </c:pt>
                <c:pt idx="331">
                  <c:v>43857</c:v>
                </c:pt>
                <c:pt idx="332">
                  <c:v>43858</c:v>
                </c:pt>
                <c:pt idx="333">
                  <c:v>43859</c:v>
                </c:pt>
                <c:pt idx="334">
                  <c:v>43860</c:v>
                </c:pt>
                <c:pt idx="335">
                  <c:v>43861</c:v>
                </c:pt>
                <c:pt idx="336">
                  <c:v>43862</c:v>
                </c:pt>
                <c:pt idx="337">
                  <c:v>43863</c:v>
                </c:pt>
                <c:pt idx="338">
                  <c:v>43864</c:v>
                </c:pt>
                <c:pt idx="339">
                  <c:v>43865</c:v>
                </c:pt>
                <c:pt idx="340">
                  <c:v>43866</c:v>
                </c:pt>
                <c:pt idx="341">
                  <c:v>43867</c:v>
                </c:pt>
                <c:pt idx="342">
                  <c:v>43868</c:v>
                </c:pt>
                <c:pt idx="343">
                  <c:v>43869</c:v>
                </c:pt>
                <c:pt idx="344">
                  <c:v>43870</c:v>
                </c:pt>
                <c:pt idx="345">
                  <c:v>43871</c:v>
                </c:pt>
                <c:pt idx="346">
                  <c:v>43872</c:v>
                </c:pt>
                <c:pt idx="347">
                  <c:v>43873</c:v>
                </c:pt>
                <c:pt idx="348">
                  <c:v>43874</c:v>
                </c:pt>
                <c:pt idx="349">
                  <c:v>43875</c:v>
                </c:pt>
                <c:pt idx="350">
                  <c:v>43876</c:v>
                </c:pt>
                <c:pt idx="351">
                  <c:v>43877</c:v>
                </c:pt>
                <c:pt idx="352">
                  <c:v>43878</c:v>
                </c:pt>
                <c:pt idx="353">
                  <c:v>43879</c:v>
                </c:pt>
                <c:pt idx="354">
                  <c:v>43880</c:v>
                </c:pt>
                <c:pt idx="355">
                  <c:v>43881</c:v>
                </c:pt>
                <c:pt idx="356">
                  <c:v>43882</c:v>
                </c:pt>
                <c:pt idx="357">
                  <c:v>43883</c:v>
                </c:pt>
                <c:pt idx="358">
                  <c:v>43884</c:v>
                </c:pt>
                <c:pt idx="359">
                  <c:v>43885</c:v>
                </c:pt>
                <c:pt idx="360">
                  <c:v>43886</c:v>
                </c:pt>
                <c:pt idx="361">
                  <c:v>43887</c:v>
                </c:pt>
                <c:pt idx="362">
                  <c:v>43888</c:v>
                </c:pt>
                <c:pt idx="363">
                  <c:v>43889</c:v>
                </c:pt>
                <c:pt idx="364">
                  <c:v>43890</c:v>
                </c:pt>
                <c:pt idx="365">
                  <c:v>43891</c:v>
                </c:pt>
                <c:pt idx="366">
                  <c:v>43892</c:v>
                </c:pt>
                <c:pt idx="367">
                  <c:v>43893</c:v>
                </c:pt>
                <c:pt idx="368">
                  <c:v>43894</c:v>
                </c:pt>
                <c:pt idx="369">
                  <c:v>43895</c:v>
                </c:pt>
                <c:pt idx="370">
                  <c:v>43896</c:v>
                </c:pt>
                <c:pt idx="371">
                  <c:v>43897</c:v>
                </c:pt>
                <c:pt idx="372">
                  <c:v>43898</c:v>
                </c:pt>
                <c:pt idx="373">
                  <c:v>43899</c:v>
                </c:pt>
                <c:pt idx="374">
                  <c:v>43900</c:v>
                </c:pt>
                <c:pt idx="375">
                  <c:v>43901</c:v>
                </c:pt>
                <c:pt idx="376">
                  <c:v>43902</c:v>
                </c:pt>
                <c:pt idx="377">
                  <c:v>43903</c:v>
                </c:pt>
                <c:pt idx="378">
                  <c:v>43904</c:v>
                </c:pt>
                <c:pt idx="379">
                  <c:v>43905</c:v>
                </c:pt>
                <c:pt idx="380">
                  <c:v>43906</c:v>
                </c:pt>
                <c:pt idx="381">
                  <c:v>43907</c:v>
                </c:pt>
                <c:pt idx="382">
                  <c:v>43908</c:v>
                </c:pt>
                <c:pt idx="383">
                  <c:v>43909</c:v>
                </c:pt>
                <c:pt idx="384">
                  <c:v>43910</c:v>
                </c:pt>
                <c:pt idx="385">
                  <c:v>43911</c:v>
                </c:pt>
                <c:pt idx="386">
                  <c:v>43912</c:v>
                </c:pt>
                <c:pt idx="387">
                  <c:v>43913</c:v>
                </c:pt>
                <c:pt idx="388">
                  <c:v>43914</c:v>
                </c:pt>
                <c:pt idx="389">
                  <c:v>43915</c:v>
                </c:pt>
                <c:pt idx="390">
                  <c:v>43916</c:v>
                </c:pt>
                <c:pt idx="391">
                  <c:v>43917</c:v>
                </c:pt>
                <c:pt idx="392">
                  <c:v>43918</c:v>
                </c:pt>
                <c:pt idx="393">
                  <c:v>43919</c:v>
                </c:pt>
                <c:pt idx="394">
                  <c:v>43920</c:v>
                </c:pt>
                <c:pt idx="395">
                  <c:v>43921</c:v>
                </c:pt>
                <c:pt idx="396">
                  <c:v>43922</c:v>
                </c:pt>
                <c:pt idx="397">
                  <c:v>43923</c:v>
                </c:pt>
                <c:pt idx="398">
                  <c:v>43924</c:v>
                </c:pt>
                <c:pt idx="399">
                  <c:v>43925</c:v>
                </c:pt>
                <c:pt idx="400">
                  <c:v>43926</c:v>
                </c:pt>
                <c:pt idx="401">
                  <c:v>43927</c:v>
                </c:pt>
                <c:pt idx="402">
                  <c:v>43928</c:v>
                </c:pt>
                <c:pt idx="403">
                  <c:v>43929</c:v>
                </c:pt>
                <c:pt idx="404">
                  <c:v>43930</c:v>
                </c:pt>
                <c:pt idx="405">
                  <c:v>43931</c:v>
                </c:pt>
                <c:pt idx="406">
                  <c:v>43932</c:v>
                </c:pt>
                <c:pt idx="407">
                  <c:v>43933</c:v>
                </c:pt>
                <c:pt idx="408">
                  <c:v>43934</c:v>
                </c:pt>
                <c:pt idx="409">
                  <c:v>43935</c:v>
                </c:pt>
                <c:pt idx="410">
                  <c:v>43936</c:v>
                </c:pt>
                <c:pt idx="411">
                  <c:v>43937</c:v>
                </c:pt>
                <c:pt idx="412">
                  <c:v>43938</c:v>
                </c:pt>
                <c:pt idx="413">
                  <c:v>43939</c:v>
                </c:pt>
                <c:pt idx="414">
                  <c:v>43940</c:v>
                </c:pt>
                <c:pt idx="415">
                  <c:v>43941</c:v>
                </c:pt>
                <c:pt idx="416">
                  <c:v>43942</c:v>
                </c:pt>
                <c:pt idx="417">
                  <c:v>43943</c:v>
                </c:pt>
                <c:pt idx="418">
                  <c:v>43944</c:v>
                </c:pt>
                <c:pt idx="419">
                  <c:v>43945</c:v>
                </c:pt>
                <c:pt idx="420">
                  <c:v>43946</c:v>
                </c:pt>
                <c:pt idx="421">
                  <c:v>43947</c:v>
                </c:pt>
                <c:pt idx="422">
                  <c:v>43948</c:v>
                </c:pt>
                <c:pt idx="423">
                  <c:v>43949</c:v>
                </c:pt>
                <c:pt idx="424">
                  <c:v>43950</c:v>
                </c:pt>
                <c:pt idx="425">
                  <c:v>43951</c:v>
                </c:pt>
                <c:pt idx="426">
                  <c:v>43952</c:v>
                </c:pt>
                <c:pt idx="427">
                  <c:v>43953</c:v>
                </c:pt>
                <c:pt idx="428">
                  <c:v>43954</c:v>
                </c:pt>
                <c:pt idx="429">
                  <c:v>43955</c:v>
                </c:pt>
                <c:pt idx="430">
                  <c:v>43956</c:v>
                </c:pt>
                <c:pt idx="431">
                  <c:v>43957</c:v>
                </c:pt>
                <c:pt idx="432">
                  <c:v>43958</c:v>
                </c:pt>
                <c:pt idx="433">
                  <c:v>43959</c:v>
                </c:pt>
                <c:pt idx="434">
                  <c:v>43960</c:v>
                </c:pt>
                <c:pt idx="435">
                  <c:v>43961</c:v>
                </c:pt>
                <c:pt idx="436">
                  <c:v>43962</c:v>
                </c:pt>
                <c:pt idx="437">
                  <c:v>43963</c:v>
                </c:pt>
                <c:pt idx="438">
                  <c:v>43964</c:v>
                </c:pt>
                <c:pt idx="439">
                  <c:v>43965</c:v>
                </c:pt>
                <c:pt idx="440">
                  <c:v>43966</c:v>
                </c:pt>
                <c:pt idx="441">
                  <c:v>43967</c:v>
                </c:pt>
                <c:pt idx="442">
                  <c:v>43968</c:v>
                </c:pt>
                <c:pt idx="443">
                  <c:v>43969</c:v>
                </c:pt>
                <c:pt idx="444">
                  <c:v>43970</c:v>
                </c:pt>
                <c:pt idx="445">
                  <c:v>43971</c:v>
                </c:pt>
                <c:pt idx="446">
                  <c:v>43972</c:v>
                </c:pt>
                <c:pt idx="447">
                  <c:v>43973</c:v>
                </c:pt>
                <c:pt idx="448">
                  <c:v>43974</c:v>
                </c:pt>
                <c:pt idx="449">
                  <c:v>43975</c:v>
                </c:pt>
                <c:pt idx="450">
                  <c:v>43976</c:v>
                </c:pt>
                <c:pt idx="451">
                  <c:v>43977</c:v>
                </c:pt>
                <c:pt idx="452">
                  <c:v>43978</c:v>
                </c:pt>
                <c:pt idx="453">
                  <c:v>43979</c:v>
                </c:pt>
                <c:pt idx="454">
                  <c:v>43980</c:v>
                </c:pt>
                <c:pt idx="455">
                  <c:v>43981</c:v>
                </c:pt>
                <c:pt idx="456">
                  <c:v>43982</c:v>
                </c:pt>
                <c:pt idx="457">
                  <c:v>43983</c:v>
                </c:pt>
                <c:pt idx="458">
                  <c:v>43984</c:v>
                </c:pt>
                <c:pt idx="459">
                  <c:v>43985</c:v>
                </c:pt>
                <c:pt idx="460">
                  <c:v>43986</c:v>
                </c:pt>
                <c:pt idx="461">
                  <c:v>43987</c:v>
                </c:pt>
                <c:pt idx="462">
                  <c:v>43988</c:v>
                </c:pt>
                <c:pt idx="463">
                  <c:v>43989</c:v>
                </c:pt>
                <c:pt idx="464">
                  <c:v>43990</c:v>
                </c:pt>
                <c:pt idx="465">
                  <c:v>43991</c:v>
                </c:pt>
                <c:pt idx="466">
                  <c:v>43992</c:v>
                </c:pt>
                <c:pt idx="467">
                  <c:v>43993</c:v>
                </c:pt>
                <c:pt idx="468">
                  <c:v>43994</c:v>
                </c:pt>
                <c:pt idx="469">
                  <c:v>43995</c:v>
                </c:pt>
                <c:pt idx="470">
                  <c:v>43996</c:v>
                </c:pt>
                <c:pt idx="471">
                  <c:v>43997</c:v>
                </c:pt>
                <c:pt idx="472">
                  <c:v>43998</c:v>
                </c:pt>
                <c:pt idx="473">
                  <c:v>43999</c:v>
                </c:pt>
                <c:pt idx="474">
                  <c:v>44000</c:v>
                </c:pt>
                <c:pt idx="475">
                  <c:v>44001</c:v>
                </c:pt>
                <c:pt idx="476">
                  <c:v>44002</c:v>
                </c:pt>
                <c:pt idx="477">
                  <c:v>44003</c:v>
                </c:pt>
                <c:pt idx="478">
                  <c:v>44004</c:v>
                </c:pt>
                <c:pt idx="479">
                  <c:v>44005</c:v>
                </c:pt>
                <c:pt idx="480">
                  <c:v>44006</c:v>
                </c:pt>
                <c:pt idx="481">
                  <c:v>44007</c:v>
                </c:pt>
                <c:pt idx="482">
                  <c:v>44008</c:v>
                </c:pt>
                <c:pt idx="483">
                  <c:v>44009</c:v>
                </c:pt>
                <c:pt idx="484">
                  <c:v>44010</c:v>
                </c:pt>
                <c:pt idx="485">
                  <c:v>44011</c:v>
                </c:pt>
                <c:pt idx="486">
                  <c:v>44012</c:v>
                </c:pt>
                <c:pt idx="487">
                  <c:v>44013</c:v>
                </c:pt>
                <c:pt idx="488">
                  <c:v>44014</c:v>
                </c:pt>
                <c:pt idx="489">
                  <c:v>44015</c:v>
                </c:pt>
                <c:pt idx="490">
                  <c:v>44016</c:v>
                </c:pt>
                <c:pt idx="491">
                  <c:v>44017</c:v>
                </c:pt>
                <c:pt idx="492">
                  <c:v>44018</c:v>
                </c:pt>
                <c:pt idx="493">
                  <c:v>44019</c:v>
                </c:pt>
                <c:pt idx="494">
                  <c:v>44020</c:v>
                </c:pt>
                <c:pt idx="495">
                  <c:v>44021</c:v>
                </c:pt>
                <c:pt idx="496">
                  <c:v>44022</c:v>
                </c:pt>
                <c:pt idx="497">
                  <c:v>44023</c:v>
                </c:pt>
                <c:pt idx="498">
                  <c:v>44024</c:v>
                </c:pt>
                <c:pt idx="499">
                  <c:v>44025</c:v>
                </c:pt>
                <c:pt idx="500">
                  <c:v>44026</c:v>
                </c:pt>
                <c:pt idx="501">
                  <c:v>44027</c:v>
                </c:pt>
                <c:pt idx="502">
                  <c:v>44028</c:v>
                </c:pt>
                <c:pt idx="503">
                  <c:v>44029</c:v>
                </c:pt>
                <c:pt idx="504">
                  <c:v>44030</c:v>
                </c:pt>
                <c:pt idx="505">
                  <c:v>44031</c:v>
                </c:pt>
                <c:pt idx="506">
                  <c:v>44032</c:v>
                </c:pt>
                <c:pt idx="507">
                  <c:v>44033</c:v>
                </c:pt>
                <c:pt idx="508">
                  <c:v>44034</c:v>
                </c:pt>
                <c:pt idx="509">
                  <c:v>44035</c:v>
                </c:pt>
                <c:pt idx="510">
                  <c:v>44036</c:v>
                </c:pt>
                <c:pt idx="511">
                  <c:v>44037</c:v>
                </c:pt>
                <c:pt idx="512">
                  <c:v>44038</c:v>
                </c:pt>
                <c:pt idx="513">
                  <c:v>44039</c:v>
                </c:pt>
                <c:pt idx="514">
                  <c:v>44040</c:v>
                </c:pt>
                <c:pt idx="515">
                  <c:v>44041</c:v>
                </c:pt>
                <c:pt idx="516">
                  <c:v>44042</c:v>
                </c:pt>
                <c:pt idx="517">
                  <c:v>44043</c:v>
                </c:pt>
                <c:pt idx="518">
                  <c:v>44044</c:v>
                </c:pt>
                <c:pt idx="519">
                  <c:v>44045</c:v>
                </c:pt>
                <c:pt idx="520">
                  <c:v>44046</c:v>
                </c:pt>
                <c:pt idx="521">
                  <c:v>44047</c:v>
                </c:pt>
                <c:pt idx="522">
                  <c:v>44048</c:v>
                </c:pt>
                <c:pt idx="523">
                  <c:v>44049</c:v>
                </c:pt>
                <c:pt idx="524">
                  <c:v>44050</c:v>
                </c:pt>
                <c:pt idx="525">
                  <c:v>44051</c:v>
                </c:pt>
                <c:pt idx="526">
                  <c:v>44052</c:v>
                </c:pt>
                <c:pt idx="527">
                  <c:v>44053</c:v>
                </c:pt>
                <c:pt idx="528">
                  <c:v>44054</c:v>
                </c:pt>
                <c:pt idx="529">
                  <c:v>44055</c:v>
                </c:pt>
                <c:pt idx="530">
                  <c:v>44056</c:v>
                </c:pt>
                <c:pt idx="531">
                  <c:v>44057</c:v>
                </c:pt>
                <c:pt idx="532">
                  <c:v>44058</c:v>
                </c:pt>
                <c:pt idx="533">
                  <c:v>44059</c:v>
                </c:pt>
                <c:pt idx="534">
                  <c:v>44060</c:v>
                </c:pt>
                <c:pt idx="535">
                  <c:v>44061</c:v>
                </c:pt>
                <c:pt idx="536">
                  <c:v>44062</c:v>
                </c:pt>
                <c:pt idx="537">
                  <c:v>44063</c:v>
                </c:pt>
                <c:pt idx="538">
                  <c:v>44064</c:v>
                </c:pt>
                <c:pt idx="539">
                  <c:v>44065</c:v>
                </c:pt>
                <c:pt idx="540">
                  <c:v>44066</c:v>
                </c:pt>
                <c:pt idx="541">
                  <c:v>44067</c:v>
                </c:pt>
                <c:pt idx="542">
                  <c:v>44068</c:v>
                </c:pt>
                <c:pt idx="543">
                  <c:v>44069</c:v>
                </c:pt>
                <c:pt idx="544">
                  <c:v>44070</c:v>
                </c:pt>
                <c:pt idx="545">
                  <c:v>44071</c:v>
                </c:pt>
                <c:pt idx="546">
                  <c:v>44072</c:v>
                </c:pt>
                <c:pt idx="547">
                  <c:v>44073</c:v>
                </c:pt>
                <c:pt idx="548">
                  <c:v>44074</c:v>
                </c:pt>
                <c:pt idx="549">
                  <c:v>44075</c:v>
                </c:pt>
                <c:pt idx="550">
                  <c:v>44076</c:v>
                </c:pt>
                <c:pt idx="551">
                  <c:v>44077</c:v>
                </c:pt>
                <c:pt idx="552">
                  <c:v>44078</c:v>
                </c:pt>
                <c:pt idx="553">
                  <c:v>44079</c:v>
                </c:pt>
                <c:pt idx="554">
                  <c:v>44080</c:v>
                </c:pt>
                <c:pt idx="555">
                  <c:v>44081</c:v>
                </c:pt>
                <c:pt idx="556">
                  <c:v>44082</c:v>
                </c:pt>
                <c:pt idx="557">
                  <c:v>44083</c:v>
                </c:pt>
                <c:pt idx="558">
                  <c:v>44084</c:v>
                </c:pt>
                <c:pt idx="559">
                  <c:v>44085</c:v>
                </c:pt>
                <c:pt idx="560">
                  <c:v>44086</c:v>
                </c:pt>
                <c:pt idx="561">
                  <c:v>44087</c:v>
                </c:pt>
                <c:pt idx="562">
                  <c:v>44088</c:v>
                </c:pt>
                <c:pt idx="563">
                  <c:v>44089</c:v>
                </c:pt>
                <c:pt idx="564">
                  <c:v>44090</c:v>
                </c:pt>
                <c:pt idx="565">
                  <c:v>44091</c:v>
                </c:pt>
                <c:pt idx="566">
                  <c:v>44092</c:v>
                </c:pt>
                <c:pt idx="567">
                  <c:v>44093</c:v>
                </c:pt>
                <c:pt idx="568">
                  <c:v>44094</c:v>
                </c:pt>
                <c:pt idx="569">
                  <c:v>44095</c:v>
                </c:pt>
                <c:pt idx="570">
                  <c:v>44096</c:v>
                </c:pt>
                <c:pt idx="571">
                  <c:v>44097</c:v>
                </c:pt>
                <c:pt idx="572">
                  <c:v>44098</c:v>
                </c:pt>
                <c:pt idx="573">
                  <c:v>44099</c:v>
                </c:pt>
                <c:pt idx="574">
                  <c:v>44100</c:v>
                </c:pt>
                <c:pt idx="575">
                  <c:v>44101</c:v>
                </c:pt>
                <c:pt idx="576">
                  <c:v>44102</c:v>
                </c:pt>
                <c:pt idx="577">
                  <c:v>44103</c:v>
                </c:pt>
                <c:pt idx="578">
                  <c:v>44104</c:v>
                </c:pt>
                <c:pt idx="579">
                  <c:v>44105</c:v>
                </c:pt>
                <c:pt idx="580">
                  <c:v>44106</c:v>
                </c:pt>
                <c:pt idx="581">
                  <c:v>44107</c:v>
                </c:pt>
                <c:pt idx="582">
                  <c:v>44108</c:v>
                </c:pt>
                <c:pt idx="583">
                  <c:v>44109</c:v>
                </c:pt>
                <c:pt idx="584">
                  <c:v>44110</c:v>
                </c:pt>
                <c:pt idx="585">
                  <c:v>44111</c:v>
                </c:pt>
                <c:pt idx="586">
                  <c:v>44112</c:v>
                </c:pt>
                <c:pt idx="587">
                  <c:v>44113</c:v>
                </c:pt>
                <c:pt idx="588">
                  <c:v>44114</c:v>
                </c:pt>
                <c:pt idx="589">
                  <c:v>44115</c:v>
                </c:pt>
                <c:pt idx="590">
                  <c:v>44116</c:v>
                </c:pt>
                <c:pt idx="591">
                  <c:v>44117</c:v>
                </c:pt>
                <c:pt idx="592">
                  <c:v>44118</c:v>
                </c:pt>
                <c:pt idx="593">
                  <c:v>44119</c:v>
                </c:pt>
                <c:pt idx="594">
                  <c:v>44120</c:v>
                </c:pt>
                <c:pt idx="595">
                  <c:v>44121</c:v>
                </c:pt>
                <c:pt idx="596">
                  <c:v>44122</c:v>
                </c:pt>
                <c:pt idx="597">
                  <c:v>44123</c:v>
                </c:pt>
                <c:pt idx="598">
                  <c:v>44124</c:v>
                </c:pt>
                <c:pt idx="599">
                  <c:v>44125</c:v>
                </c:pt>
                <c:pt idx="600">
                  <c:v>44126</c:v>
                </c:pt>
                <c:pt idx="601">
                  <c:v>44127</c:v>
                </c:pt>
                <c:pt idx="602">
                  <c:v>44128</c:v>
                </c:pt>
                <c:pt idx="603">
                  <c:v>44129</c:v>
                </c:pt>
                <c:pt idx="604">
                  <c:v>44130</c:v>
                </c:pt>
                <c:pt idx="605">
                  <c:v>44131</c:v>
                </c:pt>
                <c:pt idx="606">
                  <c:v>44132</c:v>
                </c:pt>
                <c:pt idx="607">
                  <c:v>44133</c:v>
                </c:pt>
                <c:pt idx="608">
                  <c:v>44134</c:v>
                </c:pt>
                <c:pt idx="609">
                  <c:v>44135</c:v>
                </c:pt>
                <c:pt idx="610">
                  <c:v>44136</c:v>
                </c:pt>
                <c:pt idx="611">
                  <c:v>44137</c:v>
                </c:pt>
                <c:pt idx="612">
                  <c:v>44138</c:v>
                </c:pt>
                <c:pt idx="613">
                  <c:v>44139</c:v>
                </c:pt>
                <c:pt idx="614">
                  <c:v>44140</c:v>
                </c:pt>
                <c:pt idx="615">
                  <c:v>44141</c:v>
                </c:pt>
                <c:pt idx="616">
                  <c:v>44142</c:v>
                </c:pt>
                <c:pt idx="617">
                  <c:v>44143</c:v>
                </c:pt>
                <c:pt idx="618">
                  <c:v>44144</c:v>
                </c:pt>
                <c:pt idx="619">
                  <c:v>44145</c:v>
                </c:pt>
                <c:pt idx="620">
                  <c:v>44146</c:v>
                </c:pt>
                <c:pt idx="621">
                  <c:v>44147</c:v>
                </c:pt>
                <c:pt idx="622">
                  <c:v>44148</c:v>
                </c:pt>
                <c:pt idx="623">
                  <c:v>44149</c:v>
                </c:pt>
                <c:pt idx="624">
                  <c:v>44150</c:v>
                </c:pt>
                <c:pt idx="625">
                  <c:v>44151</c:v>
                </c:pt>
                <c:pt idx="626">
                  <c:v>44152</c:v>
                </c:pt>
                <c:pt idx="627">
                  <c:v>44153</c:v>
                </c:pt>
                <c:pt idx="628">
                  <c:v>44154</c:v>
                </c:pt>
                <c:pt idx="629">
                  <c:v>44155</c:v>
                </c:pt>
                <c:pt idx="630">
                  <c:v>44156</c:v>
                </c:pt>
                <c:pt idx="631">
                  <c:v>44157</c:v>
                </c:pt>
                <c:pt idx="632">
                  <c:v>44158</c:v>
                </c:pt>
                <c:pt idx="633">
                  <c:v>44159</c:v>
                </c:pt>
                <c:pt idx="634">
                  <c:v>44160</c:v>
                </c:pt>
                <c:pt idx="635">
                  <c:v>44161</c:v>
                </c:pt>
                <c:pt idx="636">
                  <c:v>44162</c:v>
                </c:pt>
                <c:pt idx="637">
                  <c:v>44163</c:v>
                </c:pt>
                <c:pt idx="638">
                  <c:v>44164</c:v>
                </c:pt>
                <c:pt idx="639">
                  <c:v>44165</c:v>
                </c:pt>
                <c:pt idx="640">
                  <c:v>44166</c:v>
                </c:pt>
                <c:pt idx="641">
                  <c:v>44167</c:v>
                </c:pt>
                <c:pt idx="642">
                  <c:v>44168</c:v>
                </c:pt>
                <c:pt idx="643">
                  <c:v>44169</c:v>
                </c:pt>
                <c:pt idx="644">
                  <c:v>44170</c:v>
                </c:pt>
                <c:pt idx="645">
                  <c:v>44171</c:v>
                </c:pt>
                <c:pt idx="646">
                  <c:v>44172</c:v>
                </c:pt>
                <c:pt idx="647">
                  <c:v>44173</c:v>
                </c:pt>
                <c:pt idx="648">
                  <c:v>44174</c:v>
                </c:pt>
                <c:pt idx="649">
                  <c:v>44175</c:v>
                </c:pt>
                <c:pt idx="650">
                  <c:v>44176</c:v>
                </c:pt>
                <c:pt idx="651">
                  <c:v>44177</c:v>
                </c:pt>
                <c:pt idx="652">
                  <c:v>44178</c:v>
                </c:pt>
                <c:pt idx="653">
                  <c:v>44179</c:v>
                </c:pt>
                <c:pt idx="654">
                  <c:v>44180</c:v>
                </c:pt>
                <c:pt idx="655">
                  <c:v>44181</c:v>
                </c:pt>
                <c:pt idx="656">
                  <c:v>44182</c:v>
                </c:pt>
                <c:pt idx="657">
                  <c:v>44183</c:v>
                </c:pt>
                <c:pt idx="658">
                  <c:v>44184</c:v>
                </c:pt>
                <c:pt idx="659">
                  <c:v>44185</c:v>
                </c:pt>
                <c:pt idx="660">
                  <c:v>44186</c:v>
                </c:pt>
                <c:pt idx="661">
                  <c:v>44187</c:v>
                </c:pt>
                <c:pt idx="662">
                  <c:v>44188</c:v>
                </c:pt>
                <c:pt idx="663">
                  <c:v>44189</c:v>
                </c:pt>
                <c:pt idx="664">
                  <c:v>44190</c:v>
                </c:pt>
                <c:pt idx="665">
                  <c:v>44191</c:v>
                </c:pt>
                <c:pt idx="666">
                  <c:v>44192</c:v>
                </c:pt>
                <c:pt idx="667">
                  <c:v>44193</c:v>
                </c:pt>
                <c:pt idx="668">
                  <c:v>44194</c:v>
                </c:pt>
                <c:pt idx="669">
                  <c:v>44195</c:v>
                </c:pt>
                <c:pt idx="670">
                  <c:v>44196</c:v>
                </c:pt>
                <c:pt idx="671">
                  <c:v>44197</c:v>
                </c:pt>
                <c:pt idx="672">
                  <c:v>44198</c:v>
                </c:pt>
                <c:pt idx="673">
                  <c:v>44199</c:v>
                </c:pt>
                <c:pt idx="674">
                  <c:v>44200</c:v>
                </c:pt>
                <c:pt idx="675">
                  <c:v>44201</c:v>
                </c:pt>
                <c:pt idx="676">
                  <c:v>44202</c:v>
                </c:pt>
                <c:pt idx="677">
                  <c:v>44203</c:v>
                </c:pt>
                <c:pt idx="678">
                  <c:v>44204</c:v>
                </c:pt>
                <c:pt idx="679">
                  <c:v>44205</c:v>
                </c:pt>
                <c:pt idx="680">
                  <c:v>44206</c:v>
                </c:pt>
                <c:pt idx="681">
                  <c:v>44207</c:v>
                </c:pt>
                <c:pt idx="682">
                  <c:v>44208</c:v>
                </c:pt>
                <c:pt idx="683">
                  <c:v>44209</c:v>
                </c:pt>
                <c:pt idx="684">
                  <c:v>44210</c:v>
                </c:pt>
                <c:pt idx="685">
                  <c:v>44211</c:v>
                </c:pt>
                <c:pt idx="686">
                  <c:v>44212</c:v>
                </c:pt>
                <c:pt idx="687">
                  <c:v>44213</c:v>
                </c:pt>
                <c:pt idx="688">
                  <c:v>44214</c:v>
                </c:pt>
                <c:pt idx="689">
                  <c:v>44215</c:v>
                </c:pt>
                <c:pt idx="690">
                  <c:v>44216</c:v>
                </c:pt>
                <c:pt idx="691">
                  <c:v>44217</c:v>
                </c:pt>
                <c:pt idx="692">
                  <c:v>44218</c:v>
                </c:pt>
                <c:pt idx="693">
                  <c:v>44219</c:v>
                </c:pt>
                <c:pt idx="694">
                  <c:v>44220</c:v>
                </c:pt>
                <c:pt idx="695">
                  <c:v>44221</c:v>
                </c:pt>
                <c:pt idx="696">
                  <c:v>44222</c:v>
                </c:pt>
                <c:pt idx="697">
                  <c:v>44223</c:v>
                </c:pt>
                <c:pt idx="698">
                  <c:v>44224</c:v>
                </c:pt>
                <c:pt idx="699">
                  <c:v>44225</c:v>
                </c:pt>
                <c:pt idx="700">
                  <c:v>44226</c:v>
                </c:pt>
                <c:pt idx="701">
                  <c:v>44227</c:v>
                </c:pt>
                <c:pt idx="702">
                  <c:v>44228</c:v>
                </c:pt>
                <c:pt idx="703">
                  <c:v>44229</c:v>
                </c:pt>
                <c:pt idx="704">
                  <c:v>44230</c:v>
                </c:pt>
                <c:pt idx="705">
                  <c:v>44231</c:v>
                </c:pt>
                <c:pt idx="706">
                  <c:v>44232</c:v>
                </c:pt>
                <c:pt idx="707">
                  <c:v>44233</c:v>
                </c:pt>
                <c:pt idx="708">
                  <c:v>44234</c:v>
                </c:pt>
                <c:pt idx="709">
                  <c:v>44235</c:v>
                </c:pt>
                <c:pt idx="710">
                  <c:v>44236</c:v>
                </c:pt>
                <c:pt idx="711">
                  <c:v>44237</c:v>
                </c:pt>
                <c:pt idx="712">
                  <c:v>44238</c:v>
                </c:pt>
                <c:pt idx="713">
                  <c:v>44239</c:v>
                </c:pt>
                <c:pt idx="714">
                  <c:v>44240</c:v>
                </c:pt>
                <c:pt idx="715">
                  <c:v>44241</c:v>
                </c:pt>
                <c:pt idx="716">
                  <c:v>44242</c:v>
                </c:pt>
                <c:pt idx="717">
                  <c:v>44243</c:v>
                </c:pt>
                <c:pt idx="718">
                  <c:v>44244</c:v>
                </c:pt>
                <c:pt idx="719">
                  <c:v>44245</c:v>
                </c:pt>
                <c:pt idx="720">
                  <c:v>44246</c:v>
                </c:pt>
                <c:pt idx="721">
                  <c:v>44247</c:v>
                </c:pt>
                <c:pt idx="722">
                  <c:v>44248</c:v>
                </c:pt>
                <c:pt idx="723">
                  <c:v>44249</c:v>
                </c:pt>
                <c:pt idx="724">
                  <c:v>44250</c:v>
                </c:pt>
                <c:pt idx="725">
                  <c:v>44251</c:v>
                </c:pt>
                <c:pt idx="726">
                  <c:v>44252</c:v>
                </c:pt>
                <c:pt idx="727">
                  <c:v>44253</c:v>
                </c:pt>
                <c:pt idx="728">
                  <c:v>44254</c:v>
                </c:pt>
                <c:pt idx="729">
                  <c:v>44255</c:v>
                </c:pt>
                <c:pt idx="730">
                  <c:v>44256</c:v>
                </c:pt>
                <c:pt idx="731">
                  <c:v>44257</c:v>
                </c:pt>
                <c:pt idx="732">
                  <c:v>44258</c:v>
                </c:pt>
                <c:pt idx="733">
                  <c:v>44259</c:v>
                </c:pt>
                <c:pt idx="734">
                  <c:v>44260</c:v>
                </c:pt>
                <c:pt idx="735">
                  <c:v>44261</c:v>
                </c:pt>
                <c:pt idx="736">
                  <c:v>44262</c:v>
                </c:pt>
                <c:pt idx="737">
                  <c:v>44263</c:v>
                </c:pt>
                <c:pt idx="738">
                  <c:v>44264</c:v>
                </c:pt>
                <c:pt idx="739">
                  <c:v>44265</c:v>
                </c:pt>
                <c:pt idx="740">
                  <c:v>44266</c:v>
                </c:pt>
                <c:pt idx="741">
                  <c:v>44267</c:v>
                </c:pt>
                <c:pt idx="742">
                  <c:v>44268</c:v>
                </c:pt>
                <c:pt idx="743">
                  <c:v>44269</c:v>
                </c:pt>
                <c:pt idx="744">
                  <c:v>44270</c:v>
                </c:pt>
                <c:pt idx="745">
                  <c:v>44271</c:v>
                </c:pt>
                <c:pt idx="746">
                  <c:v>44272</c:v>
                </c:pt>
                <c:pt idx="747">
                  <c:v>44273</c:v>
                </c:pt>
                <c:pt idx="748">
                  <c:v>44274</c:v>
                </c:pt>
                <c:pt idx="749">
                  <c:v>44275</c:v>
                </c:pt>
                <c:pt idx="750">
                  <c:v>44276</c:v>
                </c:pt>
                <c:pt idx="751">
                  <c:v>44277</c:v>
                </c:pt>
                <c:pt idx="752">
                  <c:v>44278</c:v>
                </c:pt>
                <c:pt idx="753">
                  <c:v>44279</c:v>
                </c:pt>
                <c:pt idx="754">
                  <c:v>44280</c:v>
                </c:pt>
                <c:pt idx="755">
                  <c:v>44281</c:v>
                </c:pt>
                <c:pt idx="756">
                  <c:v>44282</c:v>
                </c:pt>
                <c:pt idx="757">
                  <c:v>44283</c:v>
                </c:pt>
                <c:pt idx="758">
                  <c:v>44284</c:v>
                </c:pt>
                <c:pt idx="759">
                  <c:v>44285</c:v>
                </c:pt>
                <c:pt idx="760">
                  <c:v>44286</c:v>
                </c:pt>
                <c:pt idx="761">
                  <c:v>44287</c:v>
                </c:pt>
                <c:pt idx="762">
                  <c:v>44288</c:v>
                </c:pt>
                <c:pt idx="763">
                  <c:v>44289</c:v>
                </c:pt>
                <c:pt idx="764">
                  <c:v>44290</c:v>
                </c:pt>
                <c:pt idx="765">
                  <c:v>44291</c:v>
                </c:pt>
                <c:pt idx="766">
                  <c:v>44292</c:v>
                </c:pt>
                <c:pt idx="767">
                  <c:v>44293</c:v>
                </c:pt>
                <c:pt idx="768">
                  <c:v>44294</c:v>
                </c:pt>
                <c:pt idx="769">
                  <c:v>44295</c:v>
                </c:pt>
                <c:pt idx="770">
                  <c:v>44296</c:v>
                </c:pt>
                <c:pt idx="771">
                  <c:v>44297</c:v>
                </c:pt>
                <c:pt idx="772">
                  <c:v>44298</c:v>
                </c:pt>
                <c:pt idx="773">
                  <c:v>44299</c:v>
                </c:pt>
                <c:pt idx="774">
                  <c:v>44300</c:v>
                </c:pt>
                <c:pt idx="775">
                  <c:v>44301</c:v>
                </c:pt>
                <c:pt idx="776">
                  <c:v>44302</c:v>
                </c:pt>
                <c:pt idx="777">
                  <c:v>44303</c:v>
                </c:pt>
                <c:pt idx="778">
                  <c:v>44304</c:v>
                </c:pt>
                <c:pt idx="779">
                  <c:v>44305</c:v>
                </c:pt>
                <c:pt idx="780">
                  <c:v>44306</c:v>
                </c:pt>
                <c:pt idx="781">
                  <c:v>44307</c:v>
                </c:pt>
                <c:pt idx="782">
                  <c:v>44308</c:v>
                </c:pt>
                <c:pt idx="783">
                  <c:v>44309</c:v>
                </c:pt>
                <c:pt idx="784">
                  <c:v>44310</c:v>
                </c:pt>
                <c:pt idx="785">
                  <c:v>44311</c:v>
                </c:pt>
                <c:pt idx="786">
                  <c:v>44312</c:v>
                </c:pt>
                <c:pt idx="787">
                  <c:v>44313</c:v>
                </c:pt>
                <c:pt idx="788">
                  <c:v>44314</c:v>
                </c:pt>
                <c:pt idx="789">
                  <c:v>44315</c:v>
                </c:pt>
                <c:pt idx="790">
                  <c:v>44316</c:v>
                </c:pt>
                <c:pt idx="791">
                  <c:v>44317</c:v>
                </c:pt>
                <c:pt idx="792">
                  <c:v>44318</c:v>
                </c:pt>
                <c:pt idx="793">
                  <c:v>44319</c:v>
                </c:pt>
                <c:pt idx="794">
                  <c:v>44320</c:v>
                </c:pt>
                <c:pt idx="795">
                  <c:v>44321</c:v>
                </c:pt>
                <c:pt idx="796">
                  <c:v>44322</c:v>
                </c:pt>
                <c:pt idx="797">
                  <c:v>44323</c:v>
                </c:pt>
                <c:pt idx="798">
                  <c:v>44324</c:v>
                </c:pt>
                <c:pt idx="799">
                  <c:v>44325</c:v>
                </c:pt>
                <c:pt idx="800">
                  <c:v>44326</c:v>
                </c:pt>
                <c:pt idx="801">
                  <c:v>44327</c:v>
                </c:pt>
                <c:pt idx="802">
                  <c:v>44328</c:v>
                </c:pt>
                <c:pt idx="803">
                  <c:v>44329</c:v>
                </c:pt>
                <c:pt idx="804">
                  <c:v>44330</c:v>
                </c:pt>
                <c:pt idx="805">
                  <c:v>44331</c:v>
                </c:pt>
                <c:pt idx="806">
                  <c:v>44332</c:v>
                </c:pt>
                <c:pt idx="807">
                  <c:v>44333</c:v>
                </c:pt>
                <c:pt idx="808">
                  <c:v>44334</c:v>
                </c:pt>
                <c:pt idx="809">
                  <c:v>44335</c:v>
                </c:pt>
                <c:pt idx="810">
                  <c:v>44336</c:v>
                </c:pt>
                <c:pt idx="811">
                  <c:v>44337</c:v>
                </c:pt>
                <c:pt idx="812">
                  <c:v>44338</c:v>
                </c:pt>
                <c:pt idx="813">
                  <c:v>44339</c:v>
                </c:pt>
                <c:pt idx="814">
                  <c:v>44340</c:v>
                </c:pt>
                <c:pt idx="815">
                  <c:v>44341</c:v>
                </c:pt>
                <c:pt idx="816">
                  <c:v>44342</c:v>
                </c:pt>
                <c:pt idx="817">
                  <c:v>44343</c:v>
                </c:pt>
                <c:pt idx="818">
                  <c:v>44344</c:v>
                </c:pt>
                <c:pt idx="819">
                  <c:v>44345</c:v>
                </c:pt>
                <c:pt idx="820">
                  <c:v>44346</c:v>
                </c:pt>
                <c:pt idx="821">
                  <c:v>44347</c:v>
                </c:pt>
                <c:pt idx="822">
                  <c:v>44348</c:v>
                </c:pt>
                <c:pt idx="823">
                  <c:v>44349</c:v>
                </c:pt>
                <c:pt idx="824">
                  <c:v>44350</c:v>
                </c:pt>
                <c:pt idx="825">
                  <c:v>44351</c:v>
                </c:pt>
                <c:pt idx="826">
                  <c:v>44352</c:v>
                </c:pt>
                <c:pt idx="827">
                  <c:v>44353</c:v>
                </c:pt>
                <c:pt idx="828">
                  <c:v>44354</c:v>
                </c:pt>
                <c:pt idx="829">
                  <c:v>44355</c:v>
                </c:pt>
                <c:pt idx="830">
                  <c:v>44356</c:v>
                </c:pt>
                <c:pt idx="831">
                  <c:v>44357</c:v>
                </c:pt>
                <c:pt idx="832">
                  <c:v>44358</c:v>
                </c:pt>
                <c:pt idx="833">
                  <c:v>44359</c:v>
                </c:pt>
                <c:pt idx="834">
                  <c:v>44360</c:v>
                </c:pt>
                <c:pt idx="835">
                  <c:v>44361</c:v>
                </c:pt>
                <c:pt idx="836">
                  <c:v>44362</c:v>
                </c:pt>
                <c:pt idx="837">
                  <c:v>44363</c:v>
                </c:pt>
                <c:pt idx="838">
                  <c:v>44364</c:v>
                </c:pt>
                <c:pt idx="839">
                  <c:v>44365</c:v>
                </c:pt>
                <c:pt idx="840">
                  <c:v>44366</c:v>
                </c:pt>
                <c:pt idx="841">
                  <c:v>44367</c:v>
                </c:pt>
                <c:pt idx="842">
                  <c:v>44368</c:v>
                </c:pt>
                <c:pt idx="843">
                  <c:v>44369</c:v>
                </c:pt>
                <c:pt idx="844">
                  <c:v>44370</c:v>
                </c:pt>
                <c:pt idx="845">
                  <c:v>44371</c:v>
                </c:pt>
                <c:pt idx="846">
                  <c:v>44372</c:v>
                </c:pt>
                <c:pt idx="847">
                  <c:v>44373</c:v>
                </c:pt>
                <c:pt idx="848">
                  <c:v>44374</c:v>
                </c:pt>
                <c:pt idx="849">
                  <c:v>44375</c:v>
                </c:pt>
                <c:pt idx="850">
                  <c:v>44376</c:v>
                </c:pt>
                <c:pt idx="851">
                  <c:v>44377</c:v>
                </c:pt>
                <c:pt idx="852">
                  <c:v>44378</c:v>
                </c:pt>
                <c:pt idx="853">
                  <c:v>44379</c:v>
                </c:pt>
                <c:pt idx="854">
                  <c:v>44380</c:v>
                </c:pt>
                <c:pt idx="855">
                  <c:v>44381</c:v>
                </c:pt>
                <c:pt idx="856">
                  <c:v>44382</c:v>
                </c:pt>
                <c:pt idx="857">
                  <c:v>44383</c:v>
                </c:pt>
                <c:pt idx="858">
                  <c:v>44384</c:v>
                </c:pt>
                <c:pt idx="859">
                  <c:v>44385</c:v>
                </c:pt>
                <c:pt idx="860">
                  <c:v>44386</c:v>
                </c:pt>
                <c:pt idx="861">
                  <c:v>44387</c:v>
                </c:pt>
                <c:pt idx="862">
                  <c:v>44388</c:v>
                </c:pt>
                <c:pt idx="863">
                  <c:v>44389</c:v>
                </c:pt>
                <c:pt idx="864">
                  <c:v>44390</c:v>
                </c:pt>
                <c:pt idx="865">
                  <c:v>44391</c:v>
                </c:pt>
                <c:pt idx="866">
                  <c:v>44392</c:v>
                </c:pt>
                <c:pt idx="867">
                  <c:v>44393</c:v>
                </c:pt>
                <c:pt idx="868">
                  <c:v>44394</c:v>
                </c:pt>
                <c:pt idx="869">
                  <c:v>44395</c:v>
                </c:pt>
                <c:pt idx="870">
                  <c:v>44396</c:v>
                </c:pt>
                <c:pt idx="871">
                  <c:v>44397</c:v>
                </c:pt>
                <c:pt idx="872">
                  <c:v>44398</c:v>
                </c:pt>
                <c:pt idx="873">
                  <c:v>44399</c:v>
                </c:pt>
                <c:pt idx="874">
                  <c:v>44400</c:v>
                </c:pt>
                <c:pt idx="875">
                  <c:v>44401</c:v>
                </c:pt>
                <c:pt idx="876">
                  <c:v>44402</c:v>
                </c:pt>
                <c:pt idx="877">
                  <c:v>44403</c:v>
                </c:pt>
                <c:pt idx="878">
                  <c:v>44404</c:v>
                </c:pt>
                <c:pt idx="879">
                  <c:v>44405</c:v>
                </c:pt>
                <c:pt idx="880">
                  <c:v>44406</c:v>
                </c:pt>
                <c:pt idx="881">
                  <c:v>44407</c:v>
                </c:pt>
                <c:pt idx="882">
                  <c:v>44408</c:v>
                </c:pt>
                <c:pt idx="883">
                  <c:v>44409</c:v>
                </c:pt>
                <c:pt idx="884">
                  <c:v>44410</c:v>
                </c:pt>
                <c:pt idx="885">
                  <c:v>44411</c:v>
                </c:pt>
                <c:pt idx="886">
                  <c:v>44412</c:v>
                </c:pt>
                <c:pt idx="887">
                  <c:v>44413</c:v>
                </c:pt>
                <c:pt idx="888">
                  <c:v>44414</c:v>
                </c:pt>
                <c:pt idx="889">
                  <c:v>44415</c:v>
                </c:pt>
                <c:pt idx="890">
                  <c:v>44416</c:v>
                </c:pt>
                <c:pt idx="891">
                  <c:v>44417</c:v>
                </c:pt>
                <c:pt idx="892">
                  <c:v>44418</c:v>
                </c:pt>
                <c:pt idx="893">
                  <c:v>44419</c:v>
                </c:pt>
                <c:pt idx="894">
                  <c:v>44420</c:v>
                </c:pt>
                <c:pt idx="895">
                  <c:v>44421</c:v>
                </c:pt>
                <c:pt idx="896">
                  <c:v>44422</c:v>
                </c:pt>
                <c:pt idx="897">
                  <c:v>44423</c:v>
                </c:pt>
                <c:pt idx="898">
                  <c:v>44424</c:v>
                </c:pt>
                <c:pt idx="899">
                  <c:v>44425</c:v>
                </c:pt>
                <c:pt idx="900">
                  <c:v>44426</c:v>
                </c:pt>
                <c:pt idx="901">
                  <c:v>44427</c:v>
                </c:pt>
                <c:pt idx="902">
                  <c:v>44428</c:v>
                </c:pt>
                <c:pt idx="903">
                  <c:v>44429</c:v>
                </c:pt>
                <c:pt idx="904">
                  <c:v>44430</c:v>
                </c:pt>
                <c:pt idx="905">
                  <c:v>44431</c:v>
                </c:pt>
                <c:pt idx="906">
                  <c:v>44432</c:v>
                </c:pt>
                <c:pt idx="907">
                  <c:v>44433</c:v>
                </c:pt>
                <c:pt idx="908">
                  <c:v>44434</c:v>
                </c:pt>
                <c:pt idx="909">
                  <c:v>44435</c:v>
                </c:pt>
                <c:pt idx="910">
                  <c:v>44436</c:v>
                </c:pt>
                <c:pt idx="911">
                  <c:v>44437</c:v>
                </c:pt>
                <c:pt idx="912">
                  <c:v>44438</c:v>
                </c:pt>
                <c:pt idx="913">
                  <c:v>44439</c:v>
                </c:pt>
                <c:pt idx="914">
                  <c:v>44440</c:v>
                </c:pt>
                <c:pt idx="915">
                  <c:v>44441</c:v>
                </c:pt>
                <c:pt idx="916">
                  <c:v>44442</c:v>
                </c:pt>
                <c:pt idx="917">
                  <c:v>44443</c:v>
                </c:pt>
                <c:pt idx="918">
                  <c:v>44444</c:v>
                </c:pt>
                <c:pt idx="919">
                  <c:v>44445</c:v>
                </c:pt>
                <c:pt idx="920">
                  <c:v>44446</c:v>
                </c:pt>
                <c:pt idx="921">
                  <c:v>44447</c:v>
                </c:pt>
                <c:pt idx="922">
                  <c:v>44448</c:v>
                </c:pt>
                <c:pt idx="923">
                  <c:v>44449</c:v>
                </c:pt>
                <c:pt idx="924">
                  <c:v>44450</c:v>
                </c:pt>
                <c:pt idx="925">
                  <c:v>44451</c:v>
                </c:pt>
                <c:pt idx="926">
                  <c:v>44452</c:v>
                </c:pt>
                <c:pt idx="927">
                  <c:v>44453</c:v>
                </c:pt>
                <c:pt idx="928">
                  <c:v>44454</c:v>
                </c:pt>
                <c:pt idx="929">
                  <c:v>44455</c:v>
                </c:pt>
                <c:pt idx="930">
                  <c:v>44456</c:v>
                </c:pt>
                <c:pt idx="931">
                  <c:v>44457</c:v>
                </c:pt>
                <c:pt idx="932">
                  <c:v>44458</c:v>
                </c:pt>
                <c:pt idx="933">
                  <c:v>44459</c:v>
                </c:pt>
                <c:pt idx="934">
                  <c:v>44460</c:v>
                </c:pt>
                <c:pt idx="935">
                  <c:v>44461</c:v>
                </c:pt>
                <c:pt idx="936">
                  <c:v>44462</c:v>
                </c:pt>
                <c:pt idx="937">
                  <c:v>44463</c:v>
                </c:pt>
                <c:pt idx="938">
                  <c:v>44464</c:v>
                </c:pt>
                <c:pt idx="939">
                  <c:v>44465</c:v>
                </c:pt>
                <c:pt idx="940">
                  <c:v>44466</c:v>
                </c:pt>
                <c:pt idx="941">
                  <c:v>44467</c:v>
                </c:pt>
                <c:pt idx="942">
                  <c:v>44468</c:v>
                </c:pt>
                <c:pt idx="943">
                  <c:v>44469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Sheet1!$G$507:$G$1451</c15:sqref>
                  </c15:fullRef>
                </c:ext>
              </c:extLst>
              <c:f>Sheet1!$G$508:$G$1451</c:f>
              <c:numCache>
                <c:formatCode>_(* #,##0_);_(* \(#,##0\);_(* "-"??_);_(@_)</c:formatCode>
                <c:ptCount val="944"/>
                <c:pt idx="418">
                  <c:v>76384.5</c:v>
                </c:pt>
                <c:pt idx="419">
                  <c:v>76384.5</c:v>
                </c:pt>
                <c:pt idx="420">
                  <c:v>76384.5</c:v>
                </c:pt>
                <c:pt idx="421">
                  <c:v>76384.5</c:v>
                </c:pt>
                <c:pt idx="422">
                  <c:v>76384.5</c:v>
                </c:pt>
                <c:pt idx="423">
                  <c:v>76384.5</c:v>
                </c:pt>
                <c:pt idx="424">
                  <c:v>76384.5</c:v>
                </c:pt>
                <c:pt idx="425">
                  <c:v>76384.5</c:v>
                </c:pt>
                <c:pt idx="426">
                  <c:v>76384.5</c:v>
                </c:pt>
                <c:pt idx="427">
                  <c:v>76384.5</c:v>
                </c:pt>
                <c:pt idx="428">
                  <c:v>76384.5</c:v>
                </c:pt>
                <c:pt idx="429">
                  <c:v>76384.5</c:v>
                </c:pt>
                <c:pt idx="430">
                  <c:v>76384.5</c:v>
                </c:pt>
                <c:pt idx="431">
                  <c:v>76384.5</c:v>
                </c:pt>
                <c:pt idx="432">
                  <c:v>76384.5</c:v>
                </c:pt>
                <c:pt idx="433">
                  <c:v>76384.5</c:v>
                </c:pt>
                <c:pt idx="434">
                  <c:v>76384.5</c:v>
                </c:pt>
                <c:pt idx="435">
                  <c:v>76384.5</c:v>
                </c:pt>
                <c:pt idx="436">
                  <c:v>76384.5</c:v>
                </c:pt>
                <c:pt idx="437">
                  <c:v>76384.5</c:v>
                </c:pt>
                <c:pt idx="438">
                  <c:v>76384.5</c:v>
                </c:pt>
                <c:pt idx="439">
                  <c:v>76384.5</c:v>
                </c:pt>
                <c:pt idx="440">
                  <c:v>76384.5</c:v>
                </c:pt>
                <c:pt idx="441">
                  <c:v>76384.5</c:v>
                </c:pt>
                <c:pt idx="442">
                  <c:v>76384.5</c:v>
                </c:pt>
                <c:pt idx="443">
                  <c:v>76384.5</c:v>
                </c:pt>
                <c:pt idx="444">
                  <c:v>76384.5</c:v>
                </c:pt>
                <c:pt idx="445">
                  <c:v>76384.5</c:v>
                </c:pt>
                <c:pt idx="446">
                  <c:v>151001.5</c:v>
                </c:pt>
                <c:pt idx="447">
                  <c:v>151001.5</c:v>
                </c:pt>
                <c:pt idx="448">
                  <c:v>151001.5</c:v>
                </c:pt>
                <c:pt idx="449">
                  <c:v>151001.5</c:v>
                </c:pt>
                <c:pt idx="450">
                  <c:v>151001.5</c:v>
                </c:pt>
                <c:pt idx="451">
                  <c:v>151001.5</c:v>
                </c:pt>
                <c:pt idx="452">
                  <c:v>151001.5</c:v>
                </c:pt>
                <c:pt idx="453">
                  <c:v>151001.5</c:v>
                </c:pt>
                <c:pt idx="454">
                  <c:v>151001.5</c:v>
                </c:pt>
                <c:pt idx="455">
                  <c:v>151001.5</c:v>
                </c:pt>
                <c:pt idx="456">
                  <c:v>151001.5</c:v>
                </c:pt>
                <c:pt idx="457">
                  <c:v>151001.5</c:v>
                </c:pt>
                <c:pt idx="458">
                  <c:v>151001.5</c:v>
                </c:pt>
                <c:pt idx="459">
                  <c:v>151001.5</c:v>
                </c:pt>
                <c:pt idx="460">
                  <c:v>151001.5</c:v>
                </c:pt>
                <c:pt idx="461">
                  <c:v>151001.5</c:v>
                </c:pt>
                <c:pt idx="462">
                  <c:v>151001.5</c:v>
                </c:pt>
                <c:pt idx="463">
                  <c:v>151001.5</c:v>
                </c:pt>
                <c:pt idx="464">
                  <c:v>151001.5</c:v>
                </c:pt>
                <c:pt idx="465">
                  <c:v>151001.5</c:v>
                </c:pt>
                <c:pt idx="466">
                  <c:v>151001.5</c:v>
                </c:pt>
                <c:pt idx="467">
                  <c:v>151001.5</c:v>
                </c:pt>
                <c:pt idx="468">
                  <c:v>151001.5</c:v>
                </c:pt>
                <c:pt idx="469">
                  <c:v>151001.5</c:v>
                </c:pt>
                <c:pt idx="470">
                  <c:v>151001.5</c:v>
                </c:pt>
                <c:pt idx="471">
                  <c:v>151001.5</c:v>
                </c:pt>
                <c:pt idx="472">
                  <c:v>151001.5</c:v>
                </c:pt>
                <c:pt idx="473">
                  <c:v>151001.5</c:v>
                </c:pt>
                <c:pt idx="474">
                  <c:v>198241</c:v>
                </c:pt>
                <c:pt idx="475">
                  <c:v>198241</c:v>
                </c:pt>
                <c:pt idx="476">
                  <c:v>198241</c:v>
                </c:pt>
                <c:pt idx="477">
                  <c:v>198241</c:v>
                </c:pt>
                <c:pt idx="478">
                  <c:v>198241</c:v>
                </c:pt>
                <c:pt idx="479">
                  <c:v>198241</c:v>
                </c:pt>
                <c:pt idx="480">
                  <c:v>198241</c:v>
                </c:pt>
                <c:pt idx="481">
                  <c:v>198241</c:v>
                </c:pt>
                <c:pt idx="482">
                  <c:v>198241</c:v>
                </c:pt>
                <c:pt idx="483">
                  <c:v>198241</c:v>
                </c:pt>
                <c:pt idx="484">
                  <c:v>198241</c:v>
                </c:pt>
                <c:pt idx="485">
                  <c:v>198241</c:v>
                </c:pt>
                <c:pt idx="486">
                  <c:v>198241</c:v>
                </c:pt>
                <c:pt idx="487">
                  <c:v>198241</c:v>
                </c:pt>
                <c:pt idx="488">
                  <c:v>198241</c:v>
                </c:pt>
                <c:pt idx="489">
                  <c:v>198241</c:v>
                </c:pt>
                <c:pt idx="490">
                  <c:v>198241</c:v>
                </c:pt>
                <c:pt idx="491">
                  <c:v>198241</c:v>
                </c:pt>
                <c:pt idx="492">
                  <c:v>198241</c:v>
                </c:pt>
                <c:pt idx="493">
                  <c:v>198241</c:v>
                </c:pt>
                <c:pt idx="494">
                  <c:v>198241</c:v>
                </c:pt>
                <c:pt idx="495">
                  <c:v>198241</c:v>
                </c:pt>
                <c:pt idx="496">
                  <c:v>198241</c:v>
                </c:pt>
                <c:pt idx="497">
                  <c:v>198241</c:v>
                </c:pt>
                <c:pt idx="498">
                  <c:v>198241</c:v>
                </c:pt>
                <c:pt idx="499">
                  <c:v>198241</c:v>
                </c:pt>
                <c:pt idx="500">
                  <c:v>198241</c:v>
                </c:pt>
                <c:pt idx="501">
                  <c:v>198241</c:v>
                </c:pt>
                <c:pt idx="502">
                  <c:v>198241</c:v>
                </c:pt>
                <c:pt idx="503">
                  <c:v>198241</c:v>
                </c:pt>
                <c:pt idx="504">
                  <c:v>198241</c:v>
                </c:pt>
                <c:pt idx="505">
                  <c:v>198241</c:v>
                </c:pt>
                <c:pt idx="506">
                  <c:v>198241</c:v>
                </c:pt>
                <c:pt idx="507">
                  <c:v>198241</c:v>
                </c:pt>
                <c:pt idx="508">
                  <c:v>198241</c:v>
                </c:pt>
                <c:pt idx="509">
                  <c:v>245972.5</c:v>
                </c:pt>
                <c:pt idx="510">
                  <c:v>245972.5</c:v>
                </c:pt>
                <c:pt idx="511">
                  <c:v>245972.5</c:v>
                </c:pt>
                <c:pt idx="512">
                  <c:v>245972.5</c:v>
                </c:pt>
                <c:pt idx="513">
                  <c:v>245972.5</c:v>
                </c:pt>
                <c:pt idx="514">
                  <c:v>245972.5</c:v>
                </c:pt>
                <c:pt idx="515">
                  <c:v>245972.5</c:v>
                </c:pt>
                <c:pt idx="516">
                  <c:v>245972.5</c:v>
                </c:pt>
                <c:pt idx="517">
                  <c:v>245972.5</c:v>
                </c:pt>
                <c:pt idx="518">
                  <c:v>245972.5</c:v>
                </c:pt>
                <c:pt idx="519">
                  <c:v>245972.5</c:v>
                </c:pt>
                <c:pt idx="520">
                  <c:v>245972.5</c:v>
                </c:pt>
                <c:pt idx="521">
                  <c:v>245972.5</c:v>
                </c:pt>
                <c:pt idx="522">
                  <c:v>245972.5</c:v>
                </c:pt>
                <c:pt idx="523">
                  <c:v>245972.5</c:v>
                </c:pt>
                <c:pt idx="524">
                  <c:v>245972.5</c:v>
                </c:pt>
                <c:pt idx="525">
                  <c:v>245972.5</c:v>
                </c:pt>
                <c:pt idx="526">
                  <c:v>245972.5</c:v>
                </c:pt>
                <c:pt idx="527">
                  <c:v>245972.5</c:v>
                </c:pt>
                <c:pt idx="528">
                  <c:v>245972.5</c:v>
                </c:pt>
                <c:pt idx="529">
                  <c:v>245972.5</c:v>
                </c:pt>
                <c:pt idx="530">
                  <c:v>245972.5</c:v>
                </c:pt>
                <c:pt idx="531">
                  <c:v>245972.5</c:v>
                </c:pt>
                <c:pt idx="532">
                  <c:v>245972.5</c:v>
                </c:pt>
                <c:pt idx="533">
                  <c:v>245972.5</c:v>
                </c:pt>
                <c:pt idx="534">
                  <c:v>245972.5</c:v>
                </c:pt>
                <c:pt idx="535">
                  <c:v>245972.5</c:v>
                </c:pt>
                <c:pt idx="536">
                  <c:v>245972.5</c:v>
                </c:pt>
                <c:pt idx="537">
                  <c:v>285392.5</c:v>
                </c:pt>
                <c:pt idx="538">
                  <c:v>285392.5</c:v>
                </c:pt>
                <c:pt idx="539">
                  <c:v>285392.5</c:v>
                </c:pt>
                <c:pt idx="540">
                  <c:v>285392.5</c:v>
                </c:pt>
                <c:pt idx="541">
                  <c:v>285392.5</c:v>
                </c:pt>
                <c:pt idx="542">
                  <c:v>285392.5</c:v>
                </c:pt>
                <c:pt idx="543">
                  <c:v>285392.5</c:v>
                </c:pt>
                <c:pt idx="544">
                  <c:v>285392.5</c:v>
                </c:pt>
                <c:pt idx="545">
                  <c:v>285392.5</c:v>
                </c:pt>
                <c:pt idx="546">
                  <c:v>285392.5</c:v>
                </c:pt>
                <c:pt idx="547">
                  <c:v>285392.5</c:v>
                </c:pt>
                <c:pt idx="548">
                  <c:v>285392.5</c:v>
                </c:pt>
                <c:pt idx="549">
                  <c:v>285392.5</c:v>
                </c:pt>
                <c:pt idx="550">
                  <c:v>285392.5</c:v>
                </c:pt>
                <c:pt idx="551">
                  <c:v>285392.5</c:v>
                </c:pt>
                <c:pt idx="552">
                  <c:v>285392.5</c:v>
                </c:pt>
                <c:pt idx="553">
                  <c:v>285392.5</c:v>
                </c:pt>
                <c:pt idx="554">
                  <c:v>285392.5</c:v>
                </c:pt>
                <c:pt idx="555">
                  <c:v>285392.5</c:v>
                </c:pt>
                <c:pt idx="556">
                  <c:v>285392.5</c:v>
                </c:pt>
                <c:pt idx="557">
                  <c:v>285392.5</c:v>
                </c:pt>
                <c:pt idx="558">
                  <c:v>285392.5</c:v>
                </c:pt>
                <c:pt idx="559">
                  <c:v>285392.5</c:v>
                </c:pt>
                <c:pt idx="560">
                  <c:v>285392.5</c:v>
                </c:pt>
                <c:pt idx="561">
                  <c:v>285392.5</c:v>
                </c:pt>
                <c:pt idx="562">
                  <c:v>285392.5</c:v>
                </c:pt>
                <c:pt idx="563">
                  <c:v>285392.5</c:v>
                </c:pt>
                <c:pt idx="564">
                  <c:v>285392.5</c:v>
                </c:pt>
                <c:pt idx="565">
                  <c:v>360671.5</c:v>
                </c:pt>
                <c:pt idx="566">
                  <c:v>360671.5</c:v>
                </c:pt>
                <c:pt idx="567">
                  <c:v>360671.5</c:v>
                </c:pt>
                <c:pt idx="568">
                  <c:v>360671.5</c:v>
                </c:pt>
                <c:pt idx="569">
                  <c:v>360671.5</c:v>
                </c:pt>
                <c:pt idx="570">
                  <c:v>360671.5</c:v>
                </c:pt>
                <c:pt idx="571">
                  <c:v>360671.5</c:v>
                </c:pt>
                <c:pt idx="572">
                  <c:v>360671.5</c:v>
                </c:pt>
                <c:pt idx="573">
                  <c:v>360671.5</c:v>
                </c:pt>
                <c:pt idx="574">
                  <c:v>360671.5</c:v>
                </c:pt>
                <c:pt idx="575">
                  <c:v>360671.5</c:v>
                </c:pt>
                <c:pt idx="576">
                  <c:v>360671.5</c:v>
                </c:pt>
                <c:pt idx="577">
                  <c:v>360671.5</c:v>
                </c:pt>
                <c:pt idx="578">
                  <c:v>360671.5</c:v>
                </c:pt>
                <c:pt idx="579">
                  <c:v>360671.5</c:v>
                </c:pt>
                <c:pt idx="580">
                  <c:v>360671.5</c:v>
                </c:pt>
                <c:pt idx="581">
                  <c:v>360671.5</c:v>
                </c:pt>
                <c:pt idx="582">
                  <c:v>360671.5</c:v>
                </c:pt>
                <c:pt idx="583">
                  <c:v>360671.5</c:v>
                </c:pt>
                <c:pt idx="584">
                  <c:v>360671.5</c:v>
                </c:pt>
                <c:pt idx="585">
                  <c:v>360671.5</c:v>
                </c:pt>
                <c:pt idx="586">
                  <c:v>360671.5</c:v>
                </c:pt>
                <c:pt idx="587">
                  <c:v>360671.5</c:v>
                </c:pt>
                <c:pt idx="588">
                  <c:v>360671.5</c:v>
                </c:pt>
                <c:pt idx="589">
                  <c:v>360671.5</c:v>
                </c:pt>
                <c:pt idx="590">
                  <c:v>360671.5</c:v>
                </c:pt>
                <c:pt idx="591">
                  <c:v>360671.5</c:v>
                </c:pt>
                <c:pt idx="592">
                  <c:v>360671.5</c:v>
                </c:pt>
                <c:pt idx="593">
                  <c:v>430878.13099999999</c:v>
                </c:pt>
                <c:pt idx="594">
                  <c:v>430878.13099999999</c:v>
                </c:pt>
                <c:pt idx="595">
                  <c:v>430878.13099999999</c:v>
                </c:pt>
                <c:pt idx="596">
                  <c:v>430878.13099999999</c:v>
                </c:pt>
                <c:pt idx="597">
                  <c:v>430878.13099999999</c:v>
                </c:pt>
                <c:pt idx="598">
                  <c:v>430878.13099999999</c:v>
                </c:pt>
                <c:pt idx="599">
                  <c:v>430878.13099999999</c:v>
                </c:pt>
                <c:pt idx="600">
                  <c:v>430878.13099999999</c:v>
                </c:pt>
                <c:pt idx="601">
                  <c:v>430878.13099999999</c:v>
                </c:pt>
                <c:pt idx="602">
                  <c:v>430878.13099999999</c:v>
                </c:pt>
                <c:pt idx="603">
                  <c:v>430878.13099999999</c:v>
                </c:pt>
                <c:pt idx="604">
                  <c:v>430878.13099999999</c:v>
                </c:pt>
                <c:pt idx="605">
                  <c:v>430878.13099999999</c:v>
                </c:pt>
                <c:pt idx="606">
                  <c:v>430878.13099999999</c:v>
                </c:pt>
                <c:pt idx="607">
                  <c:v>430878.13099999999</c:v>
                </c:pt>
                <c:pt idx="608">
                  <c:v>430878.13099999999</c:v>
                </c:pt>
                <c:pt idx="609">
                  <c:v>430878.13099999999</c:v>
                </c:pt>
                <c:pt idx="610">
                  <c:v>430878.13099999999</c:v>
                </c:pt>
                <c:pt idx="611">
                  <c:v>430878.13099999999</c:v>
                </c:pt>
                <c:pt idx="612">
                  <c:v>430878.13099999999</c:v>
                </c:pt>
                <c:pt idx="613">
                  <c:v>430878.13099999999</c:v>
                </c:pt>
                <c:pt idx="614">
                  <c:v>430878.13099999999</c:v>
                </c:pt>
                <c:pt idx="615">
                  <c:v>430878.13099999999</c:v>
                </c:pt>
                <c:pt idx="616">
                  <c:v>430878.13099999999</c:v>
                </c:pt>
                <c:pt idx="617">
                  <c:v>430878.13099999999</c:v>
                </c:pt>
                <c:pt idx="618">
                  <c:v>430878.13099999999</c:v>
                </c:pt>
                <c:pt idx="619">
                  <c:v>430878.13099999999</c:v>
                </c:pt>
                <c:pt idx="620">
                  <c:v>430878.13099999999</c:v>
                </c:pt>
                <c:pt idx="621">
                  <c:v>430878.13099999999</c:v>
                </c:pt>
                <c:pt idx="622">
                  <c:v>430878.13099999999</c:v>
                </c:pt>
                <c:pt idx="623">
                  <c:v>430878.13099999999</c:v>
                </c:pt>
                <c:pt idx="624">
                  <c:v>430878.13099999999</c:v>
                </c:pt>
                <c:pt idx="625">
                  <c:v>430878.13099999999</c:v>
                </c:pt>
                <c:pt idx="626">
                  <c:v>430878.13099999999</c:v>
                </c:pt>
                <c:pt idx="627">
                  <c:v>430878.13099999999</c:v>
                </c:pt>
                <c:pt idx="628">
                  <c:v>430878.13099999999</c:v>
                </c:pt>
                <c:pt idx="629">
                  <c:v>430878.13099999999</c:v>
                </c:pt>
                <c:pt idx="630">
                  <c:v>430878.13099999999</c:v>
                </c:pt>
                <c:pt idx="631">
                  <c:v>430878.13099999999</c:v>
                </c:pt>
                <c:pt idx="632">
                  <c:v>430878.13099999999</c:v>
                </c:pt>
                <c:pt idx="633">
                  <c:v>430878.13099999999</c:v>
                </c:pt>
                <c:pt idx="634">
                  <c:v>430878.13099999999</c:v>
                </c:pt>
                <c:pt idx="635">
                  <c:v>430878.13099999999</c:v>
                </c:pt>
                <c:pt idx="636">
                  <c:v>430878.13099999999</c:v>
                </c:pt>
                <c:pt idx="637">
                  <c:v>430878.13099999999</c:v>
                </c:pt>
                <c:pt idx="638">
                  <c:v>430878.13099999999</c:v>
                </c:pt>
                <c:pt idx="639">
                  <c:v>430878.13099999999</c:v>
                </c:pt>
                <c:pt idx="640">
                  <c:v>430878.13099999999</c:v>
                </c:pt>
                <c:pt idx="641">
                  <c:v>430878.13099999999</c:v>
                </c:pt>
                <c:pt idx="642">
                  <c:v>499738.13099999999</c:v>
                </c:pt>
                <c:pt idx="643">
                  <c:v>499738.13099999999</c:v>
                </c:pt>
                <c:pt idx="644">
                  <c:v>499738.13099999999</c:v>
                </c:pt>
                <c:pt idx="645">
                  <c:v>499738.13099999999</c:v>
                </c:pt>
                <c:pt idx="646">
                  <c:v>499738.13099999999</c:v>
                </c:pt>
                <c:pt idx="647">
                  <c:v>499738.13099999999</c:v>
                </c:pt>
                <c:pt idx="648">
                  <c:v>499738.13099999999</c:v>
                </c:pt>
                <c:pt idx="649">
                  <c:v>499738.13099999999</c:v>
                </c:pt>
                <c:pt idx="650">
                  <c:v>499738.13099999999</c:v>
                </c:pt>
                <c:pt idx="651">
                  <c:v>499738.13099999999</c:v>
                </c:pt>
                <c:pt idx="652">
                  <c:v>499738.13099999999</c:v>
                </c:pt>
                <c:pt idx="653">
                  <c:v>499738.13099999999</c:v>
                </c:pt>
                <c:pt idx="654">
                  <c:v>499738.13099999999</c:v>
                </c:pt>
                <c:pt idx="655">
                  <c:v>499738.13099999999</c:v>
                </c:pt>
                <c:pt idx="656">
                  <c:v>562764.13100000005</c:v>
                </c:pt>
                <c:pt idx="657">
                  <c:v>562764.13100000005</c:v>
                </c:pt>
                <c:pt idx="658">
                  <c:v>562764.13100000005</c:v>
                </c:pt>
                <c:pt idx="659">
                  <c:v>562764.13100000005</c:v>
                </c:pt>
                <c:pt idx="660">
                  <c:v>562764.13100000005</c:v>
                </c:pt>
                <c:pt idx="661">
                  <c:v>562764.13100000005</c:v>
                </c:pt>
                <c:pt idx="662">
                  <c:v>562764.13100000005</c:v>
                </c:pt>
                <c:pt idx="663">
                  <c:v>562764.13100000005</c:v>
                </c:pt>
                <c:pt idx="664">
                  <c:v>562764.13100000005</c:v>
                </c:pt>
                <c:pt idx="665">
                  <c:v>562764.13100000005</c:v>
                </c:pt>
                <c:pt idx="666">
                  <c:v>562764.13100000005</c:v>
                </c:pt>
                <c:pt idx="667">
                  <c:v>562764.13100000005</c:v>
                </c:pt>
                <c:pt idx="668">
                  <c:v>562764.13100000005</c:v>
                </c:pt>
                <c:pt idx="669">
                  <c:v>562764.13100000005</c:v>
                </c:pt>
                <c:pt idx="670">
                  <c:v>562764.13100000005</c:v>
                </c:pt>
                <c:pt idx="671">
                  <c:v>562764.13100000005</c:v>
                </c:pt>
                <c:pt idx="672">
                  <c:v>562764.13100000005</c:v>
                </c:pt>
                <c:pt idx="673">
                  <c:v>562764.13100000005</c:v>
                </c:pt>
                <c:pt idx="674">
                  <c:v>562764.13100000005</c:v>
                </c:pt>
                <c:pt idx="675">
                  <c:v>562764.13100000005</c:v>
                </c:pt>
                <c:pt idx="676">
                  <c:v>562764.13100000005</c:v>
                </c:pt>
                <c:pt idx="677">
                  <c:v>562764.13100000005</c:v>
                </c:pt>
                <c:pt idx="678">
                  <c:v>562764.13100000005</c:v>
                </c:pt>
                <c:pt idx="679">
                  <c:v>562764.13100000005</c:v>
                </c:pt>
                <c:pt idx="680">
                  <c:v>562764.13100000005</c:v>
                </c:pt>
                <c:pt idx="681">
                  <c:v>562764.13100000005</c:v>
                </c:pt>
                <c:pt idx="682">
                  <c:v>562764.13100000005</c:v>
                </c:pt>
                <c:pt idx="683">
                  <c:v>562764.13100000005</c:v>
                </c:pt>
                <c:pt idx="684">
                  <c:v>637661.13100000005</c:v>
                </c:pt>
                <c:pt idx="685">
                  <c:v>637661.13100000005</c:v>
                </c:pt>
                <c:pt idx="686">
                  <c:v>637661.13100000005</c:v>
                </c:pt>
                <c:pt idx="687">
                  <c:v>637661.13100000005</c:v>
                </c:pt>
                <c:pt idx="688">
                  <c:v>637661.13100000005</c:v>
                </c:pt>
                <c:pt idx="689">
                  <c:v>637661.13100000005</c:v>
                </c:pt>
                <c:pt idx="690">
                  <c:v>637661.13100000005</c:v>
                </c:pt>
                <c:pt idx="691">
                  <c:v>637661.13100000005</c:v>
                </c:pt>
                <c:pt idx="692">
                  <c:v>637661.13100000005</c:v>
                </c:pt>
                <c:pt idx="693">
                  <c:v>637661.13100000005</c:v>
                </c:pt>
                <c:pt idx="694">
                  <c:v>637661.13100000005</c:v>
                </c:pt>
                <c:pt idx="695">
                  <c:v>637661.13100000005</c:v>
                </c:pt>
                <c:pt idx="696">
                  <c:v>637661.13100000005</c:v>
                </c:pt>
                <c:pt idx="697">
                  <c:v>637661.13100000005</c:v>
                </c:pt>
                <c:pt idx="698">
                  <c:v>637661.13100000005</c:v>
                </c:pt>
                <c:pt idx="699">
                  <c:v>637661.13100000005</c:v>
                </c:pt>
                <c:pt idx="700">
                  <c:v>637661.13100000005</c:v>
                </c:pt>
                <c:pt idx="701">
                  <c:v>637661.13100000005</c:v>
                </c:pt>
                <c:pt idx="702">
                  <c:v>637661.13100000005</c:v>
                </c:pt>
                <c:pt idx="703">
                  <c:v>637661.13100000005</c:v>
                </c:pt>
                <c:pt idx="704">
                  <c:v>637661.13100000005</c:v>
                </c:pt>
                <c:pt idx="705">
                  <c:v>637661.13100000005</c:v>
                </c:pt>
                <c:pt idx="706">
                  <c:v>637661.13100000005</c:v>
                </c:pt>
                <c:pt idx="707">
                  <c:v>637661.13100000005</c:v>
                </c:pt>
                <c:pt idx="708">
                  <c:v>637661.13100000005</c:v>
                </c:pt>
                <c:pt idx="709">
                  <c:v>637661.13100000005</c:v>
                </c:pt>
                <c:pt idx="710">
                  <c:v>637661.13100000005</c:v>
                </c:pt>
                <c:pt idx="711">
                  <c:v>637661.13100000005</c:v>
                </c:pt>
                <c:pt idx="712">
                  <c:v>637661.13100000005</c:v>
                </c:pt>
                <c:pt idx="713">
                  <c:v>637661.13100000005</c:v>
                </c:pt>
                <c:pt idx="714">
                  <c:v>637661.13100000005</c:v>
                </c:pt>
                <c:pt idx="715">
                  <c:v>637661.13100000005</c:v>
                </c:pt>
                <c:pt idx="716">
                  <c:v>637661.13100000005</c:v>
                </c:pt>
                <c:pt idx="717">
                  <c:v>637661.13100000005</c:v>
                </c:pt>
                <c:pt idx="718">
                  <c:v>637661.13100000005</c:v>
                </c:pt>
                <c:pt idx="719">
                  <c:v>637661.13100000005</c:v>
                </c:pt>
                <c:pt idx="720">
                  <c:v>637661.13100000005</c:v>
                </c:pt>
                <c:pt idx="721">
                  <c:v>637661.13100000005</c:v>
                </c:pt>
                <c:pt idx="722">
                  <c:v>637661.13100000005</c:v>
                </c:pt>
                <c:pt idx="723">
                  <c:v>637661.13100000005</c:v>
                </c:pt>
                <c:pt idx="724">
                  <c:v>637661.13100000005</c:v>
                </c:pt>
                <c:pt idx="725">
                  <c:v>637661.13100000005</c:v>
                </c:pt>
                <c:pt idx="726">
                  <c:v>637661.13100000005</c:v>
                </c:pt>
                <c:pt idx="727">
                  <c:v>637661.13100000005</c:v>
                </c:pt>
                <c:pt idx="728">
                  <c:v>637661.13100000005</c:v>
                </c:pt>
                <c:pt idx="729">
                  <c:v>637661.13100000005</c:v>
                </c:pt>
                <c:pt idx="730">
                  <c:v>637661.13100000005</c:v>
                </c:pt>
                <c:pt idx="731">
                  <c:v>637661.13100000005</c:v>
                </c:pt>
                <c:pt idx="732">
                  <c:v>637661.13100000005</c:v>
                </c:pt>
                <c:pt idx="733">
                  <c:v>637661.13100000005</c:v>
                </c:pt>
                <c:pt idx="734">
                  <c:v>637661.13100000005</c:v>
                </c:pt>
                <c:pt idx="735">
                  <c:v>637661.13100000005</c:v>
                </c:pt>
                <c:pt idx="736">
                  <c:v>637661.13100000005</c:v>
                </c:pt>
                <c:pt idx="737">
                  <c:v>637661.13100000005</c:v>
                </c:pt>
                <c:pt idx="738">
                  <c:v>637661.13100000005</c:v>
                </c:pt>
                <c:pt idx="739">
                  <c:v>637661.13100000005</c:v>
                </c:pt>
                <c:pt idx="740">
                  <c:v>637661.13100000005</c:v>
                </c:pt>
                <c:pt idx="741">
                  <c:v>637661.13100000005</c:v>
                </c:pt>
                <c:pt idx="742">
                  <c:v>637661.13100000005</c:v>
                </c:pt>
                <c:pt idx="743">
                  <c:v>637661.13100000005</c:v>
                </c:pt>
                <c:pt idx="744">
                  <c:v>637661.13100000005</c:v>
                </c:pt>
                <c:pt idx="745">
                  <c:v>637661.13100000005</c:v>
                </c:pt>
                <c:pt idx="746">
                  <c:v>637661.13100000005</c:v>
                </c:pt>
                <c:pt idx="747">
                  <c:v>637661.13100000005</c:v>
                </c:pt>
                <c:pt idx="748">
                  <c:v>637661.13100000005</c:v>
                </c:pt>
                <c:pt idx="749">
                  <c:v>637661.13100000005</c:v>
                </c:pt>
                <c:pt idx="750">
                  <c:v>637661.13100000005</c:v>
                </c:pt>
                <c:pt idx="751">
                  <c:v>637661.13100000005</c:v>
                </c:pt>
                <c:pt idx="752">
                  <c:v>637661.13100000005</c:v>
                </c:pt>
                <c:pt idx="753">
                  <c:v>637661.13100000005</c:v>
                </c:pt>
                <c:pt idx="754">
                  <c:v>637661.13100000005</c:v>
                </c:pt>
                <c:pt idx="755">
                  <c:v>637661.13100000005</c:v>
                </c:pt>
                <c:pt idx="756">
                  <c:v>637661.13100000005</c:v>
                </c:pt>
                <c:pt idx="757">
                  <c:v>637661.13100000005</c:v>
                </c:pt>
                <c:pt idx="758">
                  <c:v>637661.13100000005</c:v>
                </c:pt>
                <c:pt idx="759">
                  <c:v>637661.13100000005</c:v>
                </c:pt>
                <c:pt idx="760">
                  <c:v>637661.13100000005</c:v>
                </c:pt>
                <c:pt idx="761">
                  <c:v>637661.13100000005</c:v>
                </c:pt>
                <c:pt idx="762">
                  <c:v>637661.13100000005</c:v>
                </c:pt>
                <c:pt idx="763">
                  <c:v>637661.13100000005</c:v>
                </c:pt>
                <c:pt idx="764">
                  <c:v>637661.13100000005</c:v>
                </c:pt>
                <c:pt idx="765">
                  <c:v>637661.13100000005</c:v>
                </c:pt>
                <c:pt idx="766">
                  <c:v>637661.13100000005</c:v>
                </c:pt>
                <c:pt idx="767">
                  <c:v>637661.13100000005</c:v>
                </c:pt>
                <c:pt idx="768">
                  <c:v>637661.13100000005</c:v>
                </c:pt>
                <c:pt idx="769">
                  <c:v>637661.13100000005</c:v>
                </c:pt>
                <c:pt idx="770">
                  <c:v>637661.13100000005</c:v>
                </c:pt>
                <c:pt idx="771">
                  <c:v>637661.13100000005</c:v>
                </c:pt>
                <c:pt idx="772">
                  <c:v>637661.13100000005</c:v>
                </c:pt>
                <c:pt idx="773">
                  <c:v>637661.13100000005</c:v>
                </c:pt>
                <c:pt idx="774">
                  <c:v>637661.13100000005</c:v>
                </c:pt>
                <c:pt idx="775">
                  <c:v>637661.13100000005</c:v>
                </c:pt>
                <c:pt idx="776">
                  <c:v>637661.13100000005</c:v>
                </c:pt>
                <c:pt idx="777">
                  <c:v>637661.13100000005</c:v>
                </c:pt>
                <c:pt idx="778">
                  <c:v>637661.13100000005</c:v>
                </c:pt>
                <c:pt idx="779">
                  <c:v>637661.13100000005</c:v>
                </c:pt>
                <c:pt idx="780">
                  <c:v>637661.13100000005</c:v>
                </c:pt>
                <c:pt idx="781">
                  <c:v>637661.13100000005</c:v>
                </c:pt>
                <c:pt idx="782">
                  <c:v>637661.13100000005</c:v>
                </c:pt>
                <c:pt idx="783">
                  <c:v>637661.13100000005</c:v>
                </c:pt>
                <c:pt idx="784">
                  <c:v>637661.13100000005</c:v>
                </c:pt>
                <c:pt idx="785">
                  <c:v>637661.13100000005</c:v>
                </c:pt>
                <c:pt idx="786">
                  <c:v>637661.13100000005</c:v>
                </c:pt>
                <c:pt idx="787">
                  <c:v>637661.13100000005</c:v>
                </c:pt>
                <c:pt idx="788">
                  <c:v>637661.13100000005</c:v>
                </c:pt>
                <c:pt idx="789">
                  <c:v>637661.13100000005</c:v>
                </c:pt>
                <c:pt idx="790">
                  <c:v>637661.13100000005</c:v>
                </c:pt>
                <c:pt idx="791">
                  <c:v>637661.13100000005</c:v>
                </c:pt>
                <c:pt idx="792">
                  <c:v>637661.13100000005</c:v>
                </c:pt>
                <c:pt idx="793">
                  <c:v>637661.13100000005</c:v>
                </c:pt>
                <c:pt idx="794">
                  <c:v>637661.13100000005</c:v>
                </c:pt>
                <c:pt idx="795">
                  <c:v>637661.13100000005</c:v>
                </c:pt>
                <c:pt idx="796">
                  <c:v>637661.13100000005</c:v>
                </c:pt>
                <c:pt idx="797">
                  <c:v>637661.13100000005</c:v>
                </c:pt>
                <c:pt idx="798">
                  <c:v>637661.13100000005</c:v>
                </c:pt>
                <c:pt idx="799">
                  <c:v>637661.13100000005</c:v>
                </c:pt>
                <c:pt idx="800">
                  <c:v>637661.13100000005</c:v>
                </c:pt>
                <c:pt idx="801">
                  <c:v>637661.13100000005</c:v>
                </c:pt>
                <c:pt idx="802">
                  <c:v>637661.13100000005</c:v>
                </c:pt>
                <c:pt idx="803">
                  <c:v>637661.13100000005</c:v>
                </c:pt>
                <c:pt idx="804">
                  <c:v>637661.13100000005</c:v>
                </c:pt>
                <c:pt idx="805">
                  <c:v>637661.13100000005</c:v>
                </c:pt>
                <c:pt idx="806">
                  <c:v>637661.13100000005</c:v>
                </c:pt>
                <c:pt idx="807">
                  <c:v>637661.13100000005</c:v>
                </c:pt>
                <c:pt idx="808">
                  <c:v>637661.13100000005</c:v>
                </c:pt>
                <c:pt idx="809">
                  <c:v>637661.13100000005</c:v>
                </c:pt>
                <c:pt idx="810">
                  <c:v>637661.13100000005</c:v>
                </c:pt>
                <c:pt idx="811">
                  <c:v>637661.13100000005</c:v>
                </c:pt>
                <c:pt idx="812">
                  <c:v>637661.13100000005</c:v>
                </c:pt>
                <c:pt idx="813">
                  <c:v>637661.13100000005</c:v>
                </c:pt>
                <c:pt idx="814">
                  <c:v>637661.13100000005</c:v>
                </c:pt>
                <c:pt idx="815">
                  <c:v>637661.13100000005</c:v>
                </c:pt>
                <c:pt idx="816">
                  <c:v>637661.13100000005</c:v>
                </c:pt>
                <c:pt idx="817">
                  <c:v>637661.13100000005</c:v>
                </c:pt>
                <c:pt idx="818">
                  <c:v>637661.13100000005</c:v>
                </c:pt>
                <c:pt idx="819">
                  <c:v>637661.13100000005</c:v>
                </c:pt>
                <c:pt idx="820">
                  <c:v>637661.13100000005</c:v>
                </c:pt>
                <c:pt idx="821">
                  <c:v>637661.13100000005</c:v>
                </c:pt>
                <c:pt idx="822">
                  <c:v>637661.13100000005</c:v>
                </c:pt>
                <c:pt idx="823">
                  <c:v>637661.13100000005</c:v>
                </c:pt>
                <c:pt idx="824">
                  <c:v>637661.13100000005</c:v>
                </c:pt>
                <c:pt idx="825">
                  <c:v>637661.13100000005</c:v>
                </c:pt>
                <c:pt idx="826">
                  <c:v>637661.13100000005</c:v>
                </c:pt>
                <c:pt idx="827">
                  <c:v>637661.13100000005</c:v>
                </c:pt>
                <c:pt idx="828">
                  <c:v>637661.13100000005</c:v>
                </c:pt>
                <c:pt idx="829">
                  <c:v>637661.13100000005</c:v>
                </c:pt>
                <c:pt idx="830">
                  <c:v>637661.13100000005</c:v>
                </c:pt>
                <c:pt idx="831">
                  <c:v>637661.13100000005</c:v>
                </c:pt>
                <c:pt idx="832">
                  <c:v>637661.13100000005</c:v>
                </c:pt>
                <c:pt idx="833">
                  <c:v>637661.13100000005</c:v>
                </c:pt>
                <c:pt idx="834">
                  <c:v>637661.13100000005</c:v>
                </c:pt>
                <c:pt idx="835">
                  <c:v>637661.13100000005</c:v>
                </c:pt>
                <c:pt idx="836">
                  <c:v>637661.13100000005</c:v>
                </c:pt>
                <c:pt idx="837">
                  <c:v>637661.13100000005</c:v>
                </c:pt>
                <c:pt idx="838">
                  <c:v>637661.13100000005</c:v>
                </c:pt>
                <c:pt idx="839">
                  <c:v>637661.13100000005</c:v>
                </c:pt>
                <c:pt idx="840">
                  <c:v>637661.13100000005</c:v>
                </c:pt>
                <c:pt idx="841">
                  <c:v>637661.13100000005</c:v>
                </c:pt>
                <c:pt idx="842">
                  <c:v>637661.13100000005</c:v>
                </c:pt>
                <c:pt idx="843">
                  <c:v>637661.13100000005</c:v>
                </c:pt>
                <c:pt idx="844">
                  <c:v>637661.13100000005</c:v>
                </c:pt>
                <c:pt idx="845">
                  <c:v>637661.13100000005</c:v>
                </c:pt>
                <c:pt idx="846">
                  <c:v>637661.13100000005</c:v>
                </c:pt>
                <c:pt idx="847">
                  <c:v>637661.13100000005</c:v>
                </c:pt>
                <c:pt idx="848">
                  <c:v>637661.13100000005</c:v>
                </c:pt>
                <c:pt idx="849">
                  <c:v>637661.13100000005</c:v>
                </c:pt>
                <c:pt idx="850">
                  <c:v>637661.13100000005</c:v>
                </c:pt>
                <c:pt idx="851">
                  <c:v>637661.13100000005</c:v>
                </c:pt>
                <c:pt idx="852">
                  <c:v>637661.13100000005</c:v>
                </c:pt>
                <c:pt idx="853">
                  <c:v>637661.13100000005</c:v>
                </c:pt>
                <c:pt idx="854">
                  <c:v>637661.13100000005</c:v>
                </c:pt>
                <c:pt idx="855">
                  <c:v>637661.13100000005</c:v>
                </c:pt>
                <c:pt idx="856">
                  <c:v>637661.13100000005</c:v>
                </c:pt>
                <c:pt idx="857">
                  <c:v>637661.13100000005</c:v>
                </c:pt>
                <c:pt idx="858">
                  <c:v>637661.13100000005</c:v>
                </c:pt>
                <c:pt idx="859">
                  <c:v>637661.13100000005</c:v>
                </c:pt>
                <c:pt idx="860">
                  <c:v>637661.13100000005</c:v>
                </c:pt>
                <c:pt idx="861">
                  <c:v>637661.13100000005</c:v>
                </c:pt>
                <c:pt idx="862">
                  <c:v>637661.13100000005</c:v>
                </c:pt>
                <c:pt idx="863">
                  <c:v>637661.13100000005</c:v>
                </c:pt>
                <c:pt idx="864">
                  <c:v>637661.13100000005</c:v>
                </c:pt>
                <c:pt idx="865">
                  <c:v>637661.13100000005</c:v>
                </c:pt>
                <c:pt idx="866">
                  <c:v>637661.13100000005</c:v>
                </c:pt>
                <c:pt idx="867">
                  <c:v>637661.13100000005</c:v>
                </c:pt>
                <c:pt idx="868">
                  <c:v>637661.13100000005</c:v>
                </c:pt>
                <c:pt idx="869">
                  <c:v>637661.13100000005</c:v>
                </c:pt>
                <c:pt idx="870">
                  <c:v>637661.13100000005</c:v>
                </c:pt>
                <c:pt idx="871">
                  <c:v>637661.13100000005</c:v>
                </c:pt>
                <c:pt idx="872">
                  <c:v>637661.13100000005</c:v>
                </c:pt>
                <c:pt idx="873">
                  <c:v>637661.13100000005</c:v>
                </c:pt>
                <c:pt idx="874">
                  <c:v>637661.13100000005</c:v>
                </c:pt>
                <c:pt idx="875">
                  <c:v>637661.13100000005</c:v>
                </c:pt>
                <c:pt idx="876">
                  <c:v>637661.13100000005</c:v>
                </c:pt>
                <c:pt idx="877">
                  <c:v>637661.13100000005</c:v>
                </c:pt>
                <c:pt idx="878">
                  <c:v>637661.13100000005</c:v>
                </c:pt>
                <c:pt idx="879">
                  <c:v>637661.13100000005</c:v>
                </c:pt>
                <c:pt idx="880">
                  <c:v>637661.13100000005</c:v>
                </c:pt>
                <c:pt idx="881">
                  <c:v>637661.13100000005</c:v>
                </c:pt>
                <c:pt idx="882">
                  <c:v>637661.13100000005</c:v>
                </c:pt>
                <c:pt idx="883">
                  <c:v>637661.13100000005</c:v>
                </c:pt>
                <c:pt idx="884">
                  <c:v>637661.13100000005</c:v>
                </c:pt>
                <c:pt idx="885">
                  <c:v>637661.13100000005</c:v>
                </c:pt>
                <c:pt idx="886">
                  <c:v>637661.13100000005</c:v>
                </c:pt>
                <c:pt idx="887">
                  <c:v>637661.13100000005</c:v>
                </c:pt>
                <c:pt idx="888">
                  <c:v>637661.13100000005</c:v>
                </c:pt>
                <c:pt idx="889">
                  <c:v>637661.13100000005</c:v>
                </c:pt>
                <c:pt idx="890">
                  <c:v>637661.13100000005</c:v>
                </c:pt>
                <c:pt idx="891">
                  <c:v>637661.13100000005</c:v>
                </c:pt>
                <c:pt idx="892">
                  <c:v>637661.13100000005</c:v>
                </c:pt>
                <c:pt idx="893">
                  <c:v>637661.13100000005</c:v>
                </c:pt>
                <c:pt idx="894">
                  <c:v>637661.13100000005</c:v>
                </c:pt>
                <c:pt idx="895">
                  <c:v>637661.13100000005</c:v>
                </c:pt>
                <c:pt idx="896">
                  <c:v>637661.13100000005</c:v>
                </c:pt>
                <c:pt idx="897">
                  <c:v>637661.13100000005</c:v>
                </c:pt>
                <c:pt idx="898">
                  <c:v>637661.13100000005</c:v>
                </c:pt>
                <c:pt idx="899">
                  <c:v>637661.13100000005</c:v>
                </c:pt>
                <c:pt idx="900">
                  <c:v>637661.13100000005</c:v>
                </c:pt>
                <c:pt idx="901">
                  <c:v>637661.13100000005</c:v>
                </c:pt>
                <c:pt idx="902">
                  <c:v>637661.13100000005</c:v>
                </c:pt>
                <c:pt idx="903">
                  <c:v>637661.13100000005</c:v>
                </c:pt>
                <c:pt idx="904">
                  <c:v>637661.13100000005</c:v>
                </c:pt>
                <c:pt idx="905">
                  <c:v>637661.13100000005</c:v>
                </c:pt>
                <c:pt idx="906">
                  <c:v>637661.13100000005</c:v>
                </c:pt>
                <c:pt idx="907">
                  <c:v>637661.13100000005</c:v>
                </c:pt>
                <c:pt idx="908">
                  <c:v>637661.13100000005</c:v>
                </c:pt>
                <c:pt idx="909">
                  <c:v>637661.13100000005</c:v>
                </c:pt>
                <c:pt idx="910">
                  <c:v>637661.13100000005</c:v>
                </c:pt>
                <c:pt idx="911">
                  <c:v>637661.13100000005</c:v>
                </c:pt>
                <c:pt idx="912">
                  <c:v>637661.13100000005</c:v>
                </c:pt>
                <c:pt idx="913">
                  <c:v>637661.13100000005</c:v>
                </c:pt>
                <c:pt idx="914">
                  <c:v>840924.63100000005</c:v>
                </c:pt>
                <c:pt idx="915">
                  <c:v>840924.63100000005</c:v>
                </c:pt>
                <c:pt idx="916">
                  <c:v>840924.63100000005</c:v>
                </c:pt>
                <c:pt idx="917">
                  <c:v>840924.63100000005</c:v>
                </c:pt>
                <c:pt idx="918">
                  <c:v>840924.63100000005</c:v>
                </c:pt>
                <c:pt idx="919">
                  <c:v>840924.63100000005</c:v>
                </c:pt>
                <c:pt idx="920">
                  <c:v>840924.63100000005</c:v>
                </c:pt>
                <c:pt idx="921">
                  <c:v>840924.63100000005</c:v>
                </c:pt>
                <c:pt idx="922">
                  <c:v>840924.63100000005</c:v>
                </c:pt>
                <c:pt idx="923">
                  <c:v>840924.63100000005</c:v>
                </c:pt>
                <c:pt idx="924">
                  <c:v>840924.63100000005</c:v>
                </c:pt>
                <c:pt idx="925">
                  <c:v>840924.63100000005</c:v>
                </c:pt>
                <c:pt idx="926">
                  <c:v>840924.63100000005</c:v>
                </c:pt>
                <c:pt idx="927">
                  <c:v>840924.63100000005</c:v>
                </c:pt>
                <c:pt idx="928">
                  <c:v>840924.63100000005</c:v>
                </c:pt>
                <c:pt idx="929">
                  <c:v>840924.63100000005</c:v>
                </c:pt>
                <c:pt idx="930">
                  <c:v>840924.63100000005</c:v>
                </c:pt>
                <c:pt idx="931">
                  <c:v>840924.63100000005</c:v>
                </c:pt>
                <c:pt idx="932">
                  <c:v>840924.63100000005</c:v>
                </c:pt>
                <c:pt idx="933">
                  <c:v>840924.63100000005</c:v>
                </c:pt>
                <c:pt idx="934">
                  <c:v>840924.63100000005</c:v>
                </c:pt>
                <c:pt idx="935">
                  <c:v>840924.63100000005</c:v>
                </c:pt>
                <c:pt idx="936">
                  <c:v>840924.63100000005</c:v>
                </c:pt>
                <c:pt idx="937">
                  <c:v>840924.63100000005</c:v>
                </c:pt>
                <c:pt idx="938">
                  <c:v>840924.63100000005</c:v>
                </c:pt>
                <c:pt idx="939">
                  <c:v>840924.63100000005</c:v>
                </c:pt>
                <c:pt idx="940">
                  <c:v>840924.63100000005</c:v>
                </c:pt>
                <c:pt idx="941">
                  <c:v>840924.63100000005</c:v>
                </c:pt>
                <c:pt idx="942">
                  <c:v>840924.63100000005</c:v>
                </c:pt>
                <c:pt idx="943">
                  <c:v>840924.63100000005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E49-4EE8-BACA-A93616D037E0}"/>
            </c:ext>
          </c:extLst>
        </c:ser>
        <c:ser>
          <c:idx val="5"/>
          <c:order val="5"/>
          <c:tx>
            <c:strRef>
              <c:f>Sheet1!$C$1</c:f>
              <c:strCache>
                <c:ptCount val="1"/>
                <c:pt idx="0">
                  <c:v>PIB FRB Outstanding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extLst>
                <c:ext xmlns:c15="http://schemas.microsoft.com/office/drawing/2012/chart" uri="{02D57815-91ED-43cb-92C2-25804820EDAC}">
                  <c15:fullRef>
                    <c15:sqref>Sheet1!$A$507:$A$1451</c15:sqref>
                  </c15:fullRef>
                </c:ext>
              </c:extLst>
              <c:f>Sheet1!$A$508:$A$1451</c:f>
              <c:numCache>
                <c:formatCode>[$-409]d\-mmm\-yy;@</c:formatCode>
                <c:ptCount val="944"/>
                <c:pt idx="0">
                  <c:v>43526</c:v>
                </c:pt>
                <c:pt idx="1">
                  <c:v>43527</c:v>
                </c:pt>
                <c:pt idx="2">
                  <c:v>43528</c:v>
                </c:pt>
                <c:pt idx="3">
                  <c:v>43529</c:v>
                </c:pt>
                <c:pt idx="4">
                  <c:v>43530</c:v>
                </c:pt>
                <c:pt idx="5">
                  <c:v>43531</c:v>
                </c:pt>
                <c:pt idx="6">
                  <c:v>43532</c:v>
                </c:pt>
                <c:pt idx="7">
                  <c:v>43533</c:v>
                </c:pt>
                <c:pt idx="8">
                  <c:v>43534</c:v>
                </c:pt>
                <c:pt idx="9">
                  <c:v>43535</c:v>
                </c:pt>
                <c:pt idx="10">
                  <c:v>43536</c:v>
                </c:pt>
                <c:pt idx="11">
                  <c:v>43537</c:v>
                </c:pt>
                <c:pt idx="12">
                  <c:v>43538</c:v>
                </c:pt>
                <c:pt idx="13">
                  <c:v>43539</c:v>
                </c:pt>
                <c:pt idx="14">
                  <c:v>43540</c:v>
                </c:pt>
                <c:pt idx="15">
                  <c:v>43541</c:v>
                </c:pt>
                <c:pt idx="16">
                  <c:v>43542</c:v>
                </c:pt>
                <c:pt idx="17">
                  <c:v>43543</c:v>
                </c:pt>
                <c:pt idx="18">
                  <c:v>43544</c:v>
                </c:pt>
                <c:pt idx="19">
                  <c:v>43545</c:v>
                </c:pt>
                <c:pt idx="20">
                  <c:v>43546</c:v>
                </c:pt>
                <c:pt idx="21">
                  <c:v>43547</c:v>
                </c:pt>
                <c:pt idx="22">
                  <c:v>43548</c:v>
                </c:pt>
                <c:pt idx="23">
                  <c:v>43549</c:v>
                </c:pt>
                <c:pt idx="24">
                  <c:v>43550</c:v>
                </c:pt>
                <c:pt idx="25">
                  <c:v>43551</c:v>
                </c:pt>
                <c:pt idx="26">
                  <c:v>43552</c:v>
                </c:pt>
                <c:pt idx="27">
                  <c:v>43553</c:v>
                </c:pt>
                <c:pt idx="28">
                  <c:v>43554</c:v>
                </c:pt>
                <c:pt idx="29">
                  <c:v>43555</c:v>
                </c:pt>
                <c:pt idx="30">
                  <c:v>43556</c:v>
                </c:pt>
                <c:pt idx="31">
                  <c:v>43557</c:v>
                </c:pt>
                <c:pt idx="32">
                  <c:v>43558</c:v>
                </c:pt>
                <c:pt idx="33">
                  <c:v>43559</c:v>
                </c:pt>
                <c:pt idx="34">
                  <c:v>43560</c:v>
                </c:pt>
                <c:pt idx="35">
                  <c:v>43561</c:v>
                </c:pt>
                <c:pt idx="36">
                  <c:v>43562</c:v>
                </c:pt>
                <c:pt idx="37">
                  <c:v>43563</c:v>
                </c:pt>
                <c:pt idx="38">
                  <c:v>43564</c:v>
                </c:pt>
                <c:pt idx="39">
                  <c:v>43565</c:v>
                </c:pt>
                <c:pt idx="40">
                  <c:v>43566</c:v>
                </c:pt>
                <c:pt idx="41">
                  <c:v>43567</c:v>
                </c:pt>
                <c:pt idx="42">
                  <c:v>43568</c:v>
                </c:pt>
                <c:pt idx="43">
                  <c:v>43569</c:v>
                </c:pt>
                <c:pt idx="44">
                  <c:v>43570</c:v>
                </c:pt>
                <c:pt idx="45">
                  <c:v>43571</c:v>
                </c:pt>
                <c:pt idx="46">
                  <c:v>43572</c:v>
                </c:pt>
                <c:pt idx="47">
                  <c:v>43573</c:v>
                </c:pt>
                <c:pt idx="48">
                  <c:v>43574</c:v>
                </c:pt>
                <c:pt idx="49">
                  <c:v>43575</c:v>
                </c:pt>
                <c:pt idx="50">
                  <c:v>43576</c:v>
                </c:pt>
                <c:pt idx="51">
                  <c:v>43577</c:v>
                </c:pt>
                <c:pt idx="52">
                  <c:v>43578</c:v>
                </c:pt>
                <c:pt idx="53">
                  <c:v>43579</c:v>
                </c:pt>
                <c:pt idx="54">
                  <c:v>43580</c:v>
                </c:pt>
                <c:pt idx="55">
                  <c:v>43581</c:v>
                </c:pt>
                <c:pt idx="56">
                  <c:v>43582</c:v>
                </c:pt>
                <c:pt idx="57">
                  <c:v>43583</c:v>
                </c:pt>
                <c:pt idx="58">
                  <c:v>43584</c:v>
                </c:pt>
                <c:pt idx="59">
                  <c:v>43585</c:v>
                </c:pt>
                <c:pt idx="60">
                  <c:v>43586</c:v>
                </c:pt>
                <c:pt idx="61">
                  <c:v>43587</c:v>
                </c:pt>
                <c:pt idx="62">
                  <c:v>43588</c:v>
                </c:pt>
                <c:pt idx="63">
                  <c:v>43589</c:v>
                </c:pt>
                <c:pt idx="64">
                  <c:v>43590</c:v>
                </c:pt>
                <c:pt idx="65">
                  <c:v>43591</c:v>
                </c:pt>
                <c:pt idx="66">
                  <c:v>43592</c:v>
                </c:pt>
                <c:pt idx="67">
                  <c:v>43593</c:v>
                </c:pt>
                <c:pt idx="68">
                  <c:v>43594</c:v>
                </c:pt>
                <c:pt idx="69">
                  <c:v>43595</c:v>
                </c:pt>
                <c:pt idx="70">
                  <c:v>43596</c:v>
                </c:pt>
                <c:pt idx="71">
                  <c:v>43597</c:v>
                </c:pt>
                <c:pt idx="72">
                  <c:v>43598</c:v>
                </c:pt>
                <c:pt idx="73">
                  <c:v>43599</c:v>
                </c:pt>
                <c:pt idx="74">
                  <c:v>43600</c:v>
                </c:pt>
                <c:pt idx="75">
                  <c:v>43601</c:v>
                </c:pt>
                <c:pt idx="76">
                  <c:v>43602</c:v>
                </c:pt>
                <c:pt idx="77">
                  <c:v>43603</c:v>
                </c:pt>
                <c:pt idx="78">
                  <c:v>43604</c:v>
                </c:pt>
                <c:pt idx="79">
                  <c:v>43605</c:v>
                </c:pt>
                <c:pt idx="80">
                  <c:v>43606</c:v>
                </c:pt>
                <c:pt idx="81">
                  <c:v>43607</c:v>
                </c:pt>
                <c:pt idx="82">
                  <c:v>43608</c:v>
                </c:pt>
                <c:pt idx="83">
                  <c:v>43609</c:v>
                </c:pt>
                <c:pt idx="84">
                  <c:v>43610</c:v>
                </c:pt>
                <c:pt idx="85">
                  <c:v>43611</c:v>
                </c:pt>
                <c:pt idx="86">
                  <c:v>43612</c:v>
                </c:pt>
                <c:pt idx="87">
                  <c:v>43613</c:v>
                </c:pt>
                <c:pt idx="88">
                  <c:v>43614</c:v>
                </c:pt>
                <c:pt idx="89">
                  <c:v>43615</c:v>
                </c:pt>
                <c:pt idx="90">
                  <c:v>43616</c:v>
                </c:pt>
                <c:pt idx="91">
                  <c:v>43617</c:v>
                </c:pt>
                <c:pt idx="92">
                  <c:v>43618</c:v>
                </c:pt>
                <c:pt idx="93">
                  <c:v>43619</c:v>
                </c:pt>
                <c:pt idx="94">
                  <c:v>43620</c:v>
                </c:pt>
                <c:pt idx="95">
                  <c:v>43621</c:v>
                </c:pt>
                <c:pt idx="96">
                  <c:v>43622</c:v>
                </c:pt>
                <c:pt idx="97">
                  <c:v>43623</c:v>
                </c:pt>
                <c:pt idx="98">
                  <c:v>43624</c:v>
                </c:pt>
                <c:pt idx="99">
                  <c:v>43625</c:v>
                </c:pt>
                <c:pt idx="100">
                  <c:v>43626</c:v>
                </c:pt>
                <c:pt idx="101">
                  <c:v>43627</c:v>
                </c:pt>
                <c:pt idx="102">
                  <c:v>43628</c:v>
                </c:pt>
                <c:pt idx="103">
                  <c:v>43629</c:v>
                </c:pt>
                <c:pt idx="104">
                  <c:v>43630</c:v>
                </c:pt>
                <c:pt idx="105">
                  <c:v>43631</c:v>
                </c:pt>
                <c:pt idx="106">
                  <c:v>43632</c:v>
                </c:pt>
                <c:pt idx="107">
                  <c:v>43633</c:v>
                </c:pt>
                <c:pt idx="108">
                  <c:v>43634</c:v>
                </c:pt>
                <c:pt idx="109">
                  <c:v>43635</c:v>
                </c:pt>
                <c:pt idx="110">
                  <c:v>43636</c:v>
                </c:pt>
                <c:pt idx="111">
                  <c:v>43637</c:v>
                </c:pt>
                <c:pt idx="112">
                  <c:v>43638</c:v>
                </c:pt>
                <c:pt idx="113">
                  <c:v>43639</c:v>
                </c:pt>
                <c:pt idx="114">
                  <c:v>43640</c:v>
                </c:pt>
                <c:pt idx="115">
                  <c:v>43641</c:v>
                </c:pt>
                <c:pt idx="116">
                  <c:v>43642</c:v>
                </c:pt>
                <c:pt idx="117">
                  <c:v>43643</c:v>
                </c:pt>
                <c:pt idx="118">
                  <c:v>43644</c:v>
                </c:pt>
                <c:pt idx="119">
                  <c:v>43645</c:v>
                </c:pt>
                <c:pt idx="120">
                  <c:v>43646</c:v>
                </c:pt>
                <c:pt idx="121">
                  <c:v>43647</c:v>
                </c:pt>
                <c:pt idx="122">
                  <c:v>43648</c:v>
                </c:pt>
                <c:pt idx="123">
                  <c:v>43649</c:v>
                </c:pt>
                <c:pt idx="124">
                  <c:v>43650</c:v>
                </c:pt>
                <c:pt idx="125">
                  <c:v>43651</c:v>
                </c:pt>
                <c:pt idx="126">
                  <c:v>43652</c:v>
                </c:pt>
                <c:pt idx="127">
                  <c:v>43653</c:v>
                </c:pt>
                <c:pt idx="128">
                  <c:v>43654</c:v>
                </c:pt>
                <c:pt idx="129">
                  <c:v>43655</c:v>
                </c:pt>
                <c:pt idx="130">
                  <c:v>43656</c:v>
                </c:pt>
                <c:pt idx="131">
                  <c:v>43657</c:v>
                </c:pt>
                <c:pt idx="132">
                  <c:v>43658</c:v>
                </c:pt>
                <c:pt idx="133">
                  <c:v>43659</c:v>
                </c:pt>
                <c:pt idx="134">
                  <c:v>43660</c:v>
                </c:pt>
                <c:pt idx="135">
                  <c:v>43661</c:v>
                </c:pt>
                <c:pt idx="136">
                  <c:v>43662</c:v>
                </c:pt>
                <c:pt idx="137">
                  <c:v>43663</c:v>
                </c:pt>
                <c:pt idx="138">
                  <c:v>43664</c:v>
                </c:pt>
                <c:pt idx="139">
                  <c:v>43665</c:v>
                </c:pt>
                <c:pt idx="140">
                  <c:v>43666</c:v>
                </c:pt>
                <c:pt idx="141">
                  <c:v>43667</c:v>
                </c:pt>
                <c:pt idx="142">
                  <c:v>43668</c:v>
                </c:pt>
                <c:pt idx="143">
                  <c:v>43669</c:v>
                </c:pt>
                <c:pt idx="144">
                  <c:v>43670</c:v>
                </c:pt>
                <c:pt idx="145">
                  <c:v>43671</c:v>
                </c:pt>
                <c:pt idx="146">
                  <c:v>43672</c:v>
                </c:pt>
                <c:pt idx="147">
                  <c:v>43673</c:v>
                </c:pt>
                <c:pt idx="148">
                  <c:v>43674</c:v>
                </c:pt>
                <c:pt idx="149">
                  <c:v>43675</c:v>
                </c:pt>
                <c:pt idx="150">
                  <c:v>43676</c:v>
                </c:pt>
                <c:pt idx="151">
                  <c:v>43677</c:v>
                </c:pt>
                <c:pt idx="152">
                  <c:v>43678</c:v>
                </c:pt>
                <c:pt idx="153">
                  <c:v>43679</c:v>
                </c:pt>
                <c:pt idx="154">
                  <c:v>43680</c:v>
                </c:pt>
                <c:pt idx="155">
                  <c:v>43681</c:v>
                </c:pt>
                <c:pt idx="156">
                  <c:v>43682</c:v>
                </c:pt>
                <c:pt idx="157">
                  <c:v>43683</c:v>
                </c:pt>
                <c:pt idx="158">
                  <c:v>43684</c:v>
                </c:pt>
                <c:pt idx="159">
                  <c:v>43685</c:v>
                </c:pt>
                <c:pt idx="160">
                  <c:v>43686</c:v>
                </c:pt>
                <c:pt idx="161">
                  <c:v>43687</c:v>
                </c:pt>
                <c:pt idx="162">
                  <c:v>43688</c:v>
                </c:pt>
                <c:pt idx="163">
                  <c:v>43689</c:v>
                </c:pt>
                <c:pt idx="164">
                  <c:v>43690</c:v>
                </c:pt>
                <c:pt idx="165">
                  <c:v>43691</c:v>
                </c:pt>
                <c:pt idx="166">
                  <c:v>43692</c:v>
                </c:pt>
                <c:pt idx="167">
                  <c:v>43693</c:v>
                </c:pt>
                <c:pt idx="168">
                  <c:v>43694</c:v>
                </c:pt>
                <c:pt idx="169">
                  <c:v>43695</c:v>
                </c:pt>
                <c:pt idx="170">
                  <c:v>43696</c:v>
                </c:pt>
                <c:pt idx="171">
                  <c:v>43697</c:v>
                </c:pt>
                <c:pt idx="172">
                  <c:v>43698</c:v>
                </c:pt>
                <c:pt idx="173">
                  <c:v>43699</c:v>
                </c:pt>
                <c:pt idx="174">
                  <c:v>43700</c:v>
                </c:pt>
                <c:pt idx="175">
                  <c:v>43701</c:v>
                </c:pt>
                <c:pt idx="176">
                  <c:v>43702</c:v>
                </c:pt>
                <c:pt idx="177">
                  <c:v>43703</c:v>
                </c:pt>
                <c:pt idx="178">
                  <c:v>43704</c:v>
                </c:pt>
                <c:pt idx="179">
                  <c:v>43705</c:v>
                </c:pt>
                <c:pt idx="180">
                  <c:v>43706</c:v>
                </c:pt>
                <c:pt idx="181">
                  <c:v>43707</c:v>
                </c:pt>
                <c:pt idx="182">
                  <c:v>43708</c:v>
                </c:pt>
                <c:pt idx="183">
                  <c:v>43709</c:v>
                </c:pt>
                <c:pt idx="184">
                  <c:v>43710</c:v>
                </c:pt>
                <c:pt idx="185">
                  <c:v>43711</c:v>
                </c:pt>
                <c:pt idx="186">
                  <c:v>43712</c:v>
                </c:pt>
                <c:pt idx="187">
                  <c:v>43713</c:v>
                </c:pt>
                <c:pt idx="188">
                  <c:v>43714</c:v>
                </c:pt>
                <c:pt idx="189">
                  <c:v>43715</c:v>
                </c:pt>
                <c:pt idx="190">
                  <c:v>43716</c:v>
                </c:pt>
                <c:pt idx="191">
                  <c:v>43717</c:v>
                </c:pt>
                <c:pt idx="192">
                  <c:v>43718</c:v>
                </c:pt>
                <c:pt idx="193">
                  <c:v>43719</c:v>
                </c:pt>
                <c:pt idx="194">
                  <c:v>43720</c:v>
                </c:pt>
                <c:pt idx="195">
                  <c:v>43721</c:v>
                </c:pt>
                <c:pt idx="196">
                  <c:v>43722</c:v>
                </c:pt>
                <c:pt idx="197">
                  <c:v>43723</c:v>
                </c:pt>
                <c:pt idx="198">
                  <c:v>43724</c:v>
                </c:pt>
                <c:pt idx="199">
                  <c:v>43725</c:v>
                </c:pt>
                <c:pt idx="200">
                  <c:v>43726</c:v>
                </c:pt>
                <c:pt idx="201">
                  <c:v>43727</c:v>
                </c:pt>
                <c:pt idx="202">
                  <c:v>43728</c:v>
                </c:pt>
                <c:pt idx="203">
                  <c:v>43729</c:v>
                </c:pt>
                <c:pt idx="204">
                  <c:v>43730</c:v>
                </c:pt>
                <c:pt idx="205">
                  <c:v>43731</c:v>
                </c:pt>
                <c:pt idx="206">
                  <c:v>43732</c:v>
                </c:pt>
                <c:pt idx="207">
                  <c:v>43733</c:v>
                </c:pt>
                <c:pt idx="208">
                  <c:v>43734</c:v>
                </c:pt>
                <c:pt idx="209">
                  <c:v>43735</c:v>
                </c:pt>
                <c:pt idx="210">
                  <c:v>43736</c:v>
                </c:pt>
                <c:pt idx="211">
                  <c:v>43737</c:v>
                </c:pt>
                <c:pt idx="212">
                  <c:v>43738</c:v>
                </c:pt>
                <c:pt idx="213">
                  <c:v>43739</c:v>
                </c:pt>
                <c:pt idx="214">
                  <c:v>43740</c:v>
                </c:pt>
                <c:pt idx="215">
                  <c:v>43741</c:v>
                </c:pt>
                <c:pt idx="216">
                  <c:v>43742</c:v>
                </c:pt>
                <c:pt idx="217">
                  <c:v>43743</c:v>
                </c:pt>
                <c:pt idx="218">
                  <c:v>43744</c:v>
                </c:pt>
                <c:pt idx="219">
                  <c:v>43745</c:v>
                </c:pt>
                <c:pt idx="220">
                  <c:v>43746</c:v>
                </c:pt>
                <c:pt idx="221">
                  <c:v>43747</c:v>
                </c:pt>
                <c:pt idx="222">
                  <c:v>43748</c:v>
                </c:pt>
                <c:pt idx="223">
                  <c:v>43749</c:v>
                </c:pt>
                <c:pt idx="224">
                  <c:v>43750</c:v>
                </c:pt>
                <c:pt idx="225">
                  <c:v>43751</c:v>
                </c:pt>
                <c:pt idx="226">
                  <c:v>43752</c:v>
                </c:pt>
                <c:pt idx="227">
                  <c:v>43753</c:v>
                </c:pt>
                <c:pt idx="228">
                  <c:v>43754</c:v>
                </c:pt>
                <c:pt idx="229">
                  <c:v>43755</c:v>
                </c:pt>
                <c:pt idx="230">
                  <c:v>43756</c:v>
                </c:pt>
                <c:pt idx="231">
                  <c:v>43757</c:v>
                </c:pt>
                <c:pt idx="232">
                  <c:v>43758</c:v>
                </c:pt>
                <c:pt idx="233">
                  <c:v>43759</c:v>
                </c:pt>
                <c:pt idx="234">
                  <c:v>43760</c:v>
                </c:pt>
                <c:pt idx="235">
                  <c:v>43761</c:v>
                </c:pt>
                <c:pt idx="236">
                  <c:v>43762</c:v>
                </c:pt>
                <c:pt idx="237">
                  <c:v>43763</c:v>
                </c:pt>
                <c:pt idx="238">
                  <c:v>43764</c:v>
                </c:pt>
                <c:pt idx="239">
                  <c:v>43765</c:v>
                </c:pt>
                <c:pt idx="240">
                  <c:v>43766</c:v>
                </c:pt>
                <c:pt idx="241">
                  <c:v>43767</c:v>
                </c:pt>
                <c:pt idx="242">
                  <c:v>43768</c:v>
                </c:pt>
                <c:pt idx="243">
                  <c:v>43769</c:v>
                </c:pt>
                <c:pt idx="244">
                  <c:v>43770</c:v>
                </c:pt>
                <c:pt idx="245">
                  <c:v>43771</c:v>
                </c:pt>
                <c:pt idx="246">
                  <c:v>43772</c:v>
                </c:pt>
                <c:pt idx="247">
                  <c:v>43773</c:v>
                </c:pt>
                <c:pt idx="248">
                  <c:v>43774</c:v>
                </c:pt>
                <c:pt idx="249">
                  <c:v>43775</c:v>
                </c:pt>
                <c:pt idx="250">
                  <c:v>43776</c:v>
                </c:pt>
                <c:pt idx="251">
                  <c:v>43777</c:v>
                </c:pt>
                <c:pt idx="252">
                  <c:v>43778</c:v>
                </c:pt>
                <c:pt idx="253">
                  <c:v>43779</c:v>
                </c:pt>
                <c:pt idx="254">
                  <c:v>43780</c:v>
                </c:pt>
                <c:pt idx="255">
                  <c:v>43781</c:v>
                </c:pt>
                <c:pt idx="256">
                  <c:v>43782</c:v>
                </c:pt>
                <c:pt idx="257">
                  <c:v>43783</c:v>
                </c:pt>
                <c:pt idx="258">
                  <c:v>43784</c:v>
                </c:pt>
                <c:pt idx="259">
                  <c:v>43785</c:v>
                </c:pt>
                <c:pt idx="260">
                  <c:v>43786</c:v>
                </c:pt>
                <c:pt idx="261">
                  <c:v>43787</c:v>
                </c:pt>
                <c:pt idx="262">
                  <c:v>43788</c:v>
                </c:pt>
                <c:pt idx="263">
                  <c:v>43789</c:v>
                </c:pt>
                <c:pt idx="264">
                  <c:v>43790</c:v>
                </c:pt>
                <c:pt idx="265">
                  <c:v>43791</c:v>
                </c:pt>
                <c:pt idx="266">
                  <c:v>43792</c:v>
                </c:pt>
                <c:pt idx="267">
                  <c:v>43793</c:v>
                </c:pt>
                <c:pt idx="268">
                  <c:v>43794</c:v>
                </c:pt>
                <c:pt idx="269">
                  <c:v>43795</c:v>
                </c:pt>
                <c:pt idx="270">
                  <c:v>43796</c:v>
                </c:pt>
                <c:pt idx="271">
                  <c:v>43797</c:v>
                </c:pt>
                <c:pt idx="272">
                  <c:v>43798</c:v>
                </c:pt>
                <c:pt idx="273">
                  <c:v>43799</c:v>
                </c:pt>
                <c:pt idx="274">
                  <c:v>43800</c:v>
                </c:pt>
                <c:pt idx="275">
                  <c:v>43801</c:v>
                </c:pt>
                <c:pt idx="276">
                  <c:v>43802</c:v>
                </c:pt>
                <c:pt idx="277">
                  <c:v>43803</c:v>
                </c:pt>
                <c:pt idx="278">
                  <c:v>43804</c:v>
                </c:pt>
                <c:pt idx="279">
                  <c:v>43805</c:v>
                </c:pt>
                <c:pt idx="280">
                  <c:v>43806</c:v>
                </c:pt>
                <c:pt idx="281">
                  <c:v>43807</c:v>
                </c:pt>
                <c:pt idx="282">
                  <c:v>43808</c:v>
                </c:pt>
                <c:pt idx="283">
                  <c:v>43809</c:v>
                </c:pt>
                <c:pt idx="284">
                  <c:v>43810</c:v>
                </c:pt>
                <c:pt idx="285">
                  <c:v>43811</c:v>
                </c:pt>
                <c:pt idx="286">
                  <c:v>43812</c:v>
                </c:pt>
                <c:pt idx="287">
                  <c:v>43813</c:v>
                </c:pt>
                <c:pt idx="288">
                  <c:v>43814</c:v>
                </c:pt>
                <c:pt idx="289">
                  <c:v>43815</c:v>
                </c:pt>
                <c:pt idx="290">
                  <c:v>43816</c:v>
                </c:pt>
                <c:pt idx="291">
                  <c:v>43817</c:v>
                </c:pt>
                <c:pt idx="292">
                  <c:v>43818</c:v>
                </c:pt>
                <c:pt idx="293">
                  <c:v>43819</c:v>
                </c:pt>
                <c:pt idx="294">
                  <c:v>43820</c:v>
                </c:pt>
                <c:pt idx="295">
                  <c:v>43821</c:v>
                </c:pt>
                <c:pt idx="296">
                  <c:v>43822</c:v>
                </c:pt>
                <c:pt idx="297">
                  <c:v>43823</c:v>
                </c:pt>
                <c:pt idx="298">
                  <c:v>43824</c:v>
                </c:pt>
                <c:pt idx="299">
                  <c:v>43825</c:v>
                </c:pt>
                <c:pt idx="300">
                  <c:v>43826</c:v>
                </c:pt>
                <c:pt idx="301">
                  <c:v>43827</c:v>
                </c:pt>
                <c:pt idx="302">
                  <c:v>43828</c:v>
                </c:pt>
                <c:pt idx="303">
                  <c:v>43829</c:v>
                </c:pt>
                <c:pt idx="304">
                  <c:v>43830</c:v>
                </c:pt>
                <c:pt idx="305">
                  <c:v>43831</c:v>
                </c:pt>
                <c:pt idx="306">
                  <c:v>43832</c:v>
                </c:pt>
                <c:pt idx="307">
                  <c:v>43833</c:v>
                </c:pt>
                <c:pt idx="308">
                  <c:v>43834</c:v>
                </c:pt>
                <c:pt idx="309">
                  <c:v>43835</c:v>
                </c:pt>
                <c:pt idx="310">
                  <c:v>43836</c:v>
                </c:pt>
                <c:pt idx="311">
                  <c:v>43837</c:v>
                </c:pt>
                <c:pt idx="312">
                  <c:v>43838</c:v>
                </c:pt>
                <c:pt idx="313">
                  <c:v>43839</c:v>
                </c:pt>
                <c:pt idx="314">
                  <c:v>43840</c:v>
                </c:pt>
                <c:pt idx="315">
                  <c:v>43841</c:v>
                </c:pt>
                <c:pt idx="316">
                  <c:v>43842</c:v>
                </c:pt>
                <c:pt idx="317">
                  <c:v>43843</c:v>
                </c:pt>
                <c:pt idx="318">
                  <c:v>43844</c:v>
                </c:pt>
                <c:pt idx="319">
                  <c:v>43845</c:v>
                </c:pt>
                <c:pt idx="320">
                  <c:v>43846</c:v>
                </c:pt>
                <c:pt idx="321">
                  <c:v>43847</c:v>
                </c:pt>
                <c:pt idx="322">
                  <c:v>43848</c:v>
                </c:pt>
                <c:pt idx="323">
                  <c:v>43849</c:v>
                </c:pt>
                <c:pt idx="324">
                  <c:v>43850</c:v>
                </c:pt>
                <c:pt idx="325">
                  <c:v>43851</c:v>
                </c:pt>
                <c:pt idx="326">
                  <c:v>43852</c:v>
                </c:pt>
                <c:pt idx="327">
                  <c:v>43853</c:v>
                </c:pt>
                <c:pt idx="328">
                  <c:v>43854</c:v>
                </c:pt>
                <c:pt idx="329">
                  <c:v>43855</c:v>
                </c:pt>
                <c:pt idx="330">
                  <c:v>43856</c:v>
                </c:pt>
                <c:pt idx="331">
                  <c:v>43857</c:v>
                </c:pt>
                <c:pt idx="332">
                  <c:v>43858</c:v>
                </c:pt>
                <c:pt idx="333">
                  <c:v>43859</c:v>
                </c:pt>
                <c:pt idx="334">
                  <c:v>43860</c:v>
                </c:pt>
                <c:pt idx="335">
                  <c:v>43861</c:v>
                </c:pt>
                <c:pt idx="336">
                  <c:v>43862</c:v>
                </c:pt>
                <c:pt idx="337">
                  <c:v>43863</c:v>
                </c:pt>
                <c:pt idx="338">
                  <c:v>43864</c:v>
                </c:pt>
                <c:pt idx="339">
                  <c:v>43865</c:v>
                </c:pt>
                <c:pt idx="340">
                  <c:v>43866</c:v>
                </c:pt>
                <c:pt idx="341">
                  <c:v>43867</c:v>
                </c:pt>
                <c:pt idx="342">
                  <c:v>43868</c:v>
                </c:pt>
                <c:pt idx="343">
                  <c:v>43869</c:v>
                </c:pt>
                <c:pt idx="344">
                  <c:v>43870</c:v>
                </c:pt>
                <c:pt idx="345">
                  <c:v>43871</c:v>
                </c:pt>
                <c:pt idx="346">
                  <c:v>43872</c:v>
                </c:pt>
                <c:pt idx="347">
                  <c:v>43873</c:v>
                </c:pt>
                <c:pt idx="348">
                  <c:v>43874</c:v>
                </c:pt>
                <c:pt idx="349">
                  <c:v>43875</c:v>
                </c:pt>
                <c:pt idx="350">
                  <c:v>43876</c:v>
                </c:pt>
                <c:pt idx="351">
                  <c:v>43877</c:v>
                </c:pt>
                <c:pt idx="352">
                  <c:v>43878</c:v>
                </c:pt>
                <c:pt idx="353">
                  <c:v>43879</c:v>
                </c:pt>
                <c:pt idx="354">
                  <c:v>43880</c:v>
                </c:pt>
                <c:pt idx="355">
                  <c:v>43881</c:v>
                </c:pt>
                <c:pt idx="356">
                  <c:v>43882</c:v>
                </c:pt>
                <c:pt idx="357">
                  <c:v>43883</c:v>
                </c:pt>
                <c:pt idx="358">
                  <c:v>43884</c:v>
                </c:pt>
                <c:pt idx="359">
                  <c:v>43885</c:v>
                </c:pt>
                <c:pt idx="360">
                  <c:v>43886</c:v>
                </c:pt>
                <c:pt idx="361">
                  <c:v>43887</c:v>
                </c:pt>
                <c:pt idx="362">
                  <c:v>43888</c:v>
                </c:pt>
                <c:pt idx="363">
                  <c:v>43889</c:v>
                </c:pt>
                <c:pt idx="364">
                  <c:v>43890</c:v>
                </c:pt>
                <c:pt idx="365">
                  <c:v>43891</c:v>
                </c:pt>
                <c:pt idx="366">
                  <c:v>43892</c:v>
                </c:pt>
                <c:pt idx="367">
                  <c:v>43893</c:v>
                </c:pt>
                <c:pt idx="368">
                  <c:v>43894</c:v>
                </c:pt>
                <c:pt idx="369">
                  <c:v>43895</c:v>
                </c:pt>
                <c:pt idx="370">
                  <c:v>43896</c:v>
                </c:pt>
                <c:pt idx="371">
                  <c:v>43897</c:v>
                </c:pt>
                <c:pt idx="372">
                  <c:v>43898</c:v>
                </c:pt>
                <c:pt idx="373">
                  <c:v>43899</c:v>
                </c:pt>
                <c:pt idx="374">
                  <c:v>43900</c:v>
                </c:pt>
                <c:pt idx="375">
                  <c:v>43901</c:v>
                </c:pt>
                <c:pt idx="376">
                  <c:v>43902</c:v>
                </c:pt>
                <c:pt idx="377">
                  <c:v>43903</c:v>
                </c:pt>
                <c:pt idx="378">
                  <c:v>43904</c:v>
                </c:pt>
                <c:pt idx="379">
                  <c:v>43905</c:v>
                </c:pt>
                <c:pt idx="380">
                  <c:v>43906</c:v>
                </c:pt>
                <c:pt idx="381">
                  <c:v>43907</c:v>
                </c:pt>
                <c:pt idx="382">
                  <c:v>43908</c:v>
                </c:pt>
                <c:pt idx="383">
                  <c:v>43909</c:v>
                </c:pt>
                <c:pt idx="384">
                  <c:v>43910</c:v>
                </c:pt>
                <c:pt idx="385">
                  <c:v>43911</c:v>
                </c:pt>
                <c:pt idx="386">
                  <c:v>43912</c:v>
                </c:pt>
                <c:pt idx="387">
                  <c:v>43913</c:v>
                </c:pt>
                <c:pt idx="388">
                  <c:v>43914</c:v>
                </c:pt>
                <c:pt idx="389">
                  <c:v>43915</c:v>
                </c:pt>
                <c:pt idx="390">
                  <c:v>43916</c:v>
                </c:pt>
                <c:pt idx="391">
                  <c:v>43917</c:v>
                </c:pt>
                <c:pt idx="392">
                  <c:v>43918</c:v>
                </c:pt>
                <c:pt idx="393">
                  <c:v>43919</c:v>
                </c:pt>
                <c:pt idx="394">
                  <c:v>43920</c:v>
                </c:pt>
                <c:pt idx="395">
                  <c:v>43921</c:v>
                </c:pt>
                <c:pt idx="396">
                  <c:v>43922</c:v>
                </c:pt>
                <c:pt idx="397">
                  <c:v>43923</c:v>
                </c:pt>
                <c:pt idx="398">
                  <c:v>43924</c:v>
                </c:pt>
                <c:pt idx="399">
                  <c:v>43925</c:v>
                </c:pt>
                <c:pt idx="400">
                  <c:v>43926</c:v>
                </c:pt>
                <c:pt idx="401">
                  <c:v>43927</c:v>
                </c:pt>
                <c:pt idx="402">
                  <c:v>43928</c:v>
                </c:pt>
                <c:pt idx="403">
                  <c:v>43929</c:v>
                </c:pt>
                <c:pt idx="404">
                  <c:v>43930</c:v>
                </c:pt>
                <c:pt idx="405">
                  <c:v>43931</c:v>
                </c:pt>
                <c:pt idx="406">
                  <c:v>43932</c:v>
                </c:pt>
                <c:pt idx="407">
                  <c:v>43933</c:v>
                </c:pt>
                <c:pt idx="408">
                  <c:v>43934</c:v>
                </c:pt>
                <c:pt idx="409">
                  <c:v>43935</c:v>
                </c:pt>
                <c:pt idx="410">
                  <c:v>43936</c:v>
                </c:pt>
                <c:pt idx="411">
                  <c:v>43937</c:v>
                </c:pt>
                <c:pt idx="412">
                  <c:v>43938</c:v>
                </c:pt>
                <c:pt idx="413">
                  <c:v>43939</c:v>
                </c:pt>
                <c:pt idx="414">
                  <c:v>43940</c:v>
                </c:pt>
                <c:pt idx="415">
                  <c:v>43941</c:v>
                </c:pt>
                <c:pt idx="416">
                  <c:v>43942</c:v>
                </c:pt>
                <c:pt idx="417">
                  <c:v>43943</c:v>
                </c:pt>
                <c:pt idx="418">
                  <c:v>43944</c:v>
                </c:pt>
                <c:pt idx="419">
                  <c:v>43945</c:v>
                </c:pt>
                <c:pt idx="420">
                  <c:v>43946</c:v>
                </c:pt>
                <c:pt idx="421">
                  <c:v>43947</c:v>
                </c:pt>
                <c:pt idx="422">
                  <c:v>43948</c:v>
                </c:pt>
                <c:pt idx="423">
                  <c:v>43949</c:v>
                </c:pt>
                <c:pt idx="424">
                  <c:v>43950</c:v>
                </c:pt>
                <c:pt idx="425">
                  <c:v>43951</c:v>
                </c:pt>
                <c:pt idx="426">
                  <c:v>43952</c:v>
                </c:pt>
                <c:pt idx="427">
                  <c:v>43953</c:v>
                </c:pt>
                <c:pt idx="428">
                  <c:v>43954</c:v>
                </c:pt>
                <c:pt idx="429">
                  <c:v>43955</c:v>
                </c:pt>
                <c:pt idx="430">
                  <c:v>43956</c:v>
                </c:pt>
                <c:pt idx="431">
                  <c:v>43957</c:v>
                </c:pt>
                <c:pt idx="432">
                  <c:v>43958</c:v>
                </c:pt>
                <c:pt idx="433">
                  <c:v>43959</c:v>
                </c:pt>
                <c:pt idx="434">
                  <c:v>43960</c:v>
                </c:pt>
                <c:pt idx="435">
                  <c:v>43961</c:v>
                </c:pt>
                <c:pt idx="436">
                  <c:v>43962</c:v>
                </c:pt>
                <c:pt idx="437">
                  <c:v>43963</c:v>
                </c:pt>
                <c:pt idx="438">
                  <c:v>43964</c:v>
                </c:pt>
                <c:pt idx="439">
                  <c:v>43965</c:v>
                </c:pt>
                <c:pt idx="440">
                  <c:v>43966</c:v>
                </c:pt>
                <c:pt idx="441">
                  <c:v>43967</c:v>
                </c:pt>
                <c:pt idx="442">
                  <c:v>43968</c:v>
                </c:pt>
                <c:pt idx="443">
                  <c:v>43969</c:v>
                </c:pt>
                <c:pt idx="444">
                  <c:v>43970</c:v>
                </c:pt>
                <c:pt idx="445">
                  <c:v>43971</c:v>
                </c:pt>
                <c:pt idx="446">
                  <c:v>43972</c:v>
                </c:pt>
                <c:pt idx="447">
                  <c:v>43973</c:v>
                </c:pt>
                <c:pt idx="448">
                  <c:v>43974</c:v>
                </c:pt>
                <c:pt idx="449">
                  <c:v>43975</c:v>
                </c:pt>
                <c:pt idx="450">
                  <c:v>43976</c:v>
                </c:pt>
                <c:pt idx="451">
                  <c:v>43977</c:v>
                </c:pt>
                <c:pt idx="452">
                  <c:v>43978</c:v>
                </c:pt>
                <c:pt idx="453">
                  <c:v>43979</c:v>
                </c:pt>
                <c:pt idx="454">
                  <c:v>43980</c:v>
                </c:pt>
                <c:pt idx="455">
                  <c:v>43981</c:v>
                </c:pt>
                <c:pt idx="456">
                  <c:v>43982</c:v>
                </c:pt>
                <c:pt idx="457">
                  <c:v>43983</c:v>
                </c:pt>
                <c:pt idx="458">
                  <c:v>43984</c:v>
                </c:pt>
                <c:pt idx="459">
                  <c:v>43985</c:v>
                </c:pt>
                <c:pt idx="460">
                  <c:v>43986</c:v>
                </c:pt>
                <c:pt idx="461">
                  <c:v>43987</c:v>
                </c:pt>
                <c:pt idx="462">
                  <c:v>43988</c:v>
                </c:pt>
                <c:pt idx="463">
                  <c:v>43989</c:v>
                </c:pt>
                <c:pt idx="464">
                  <c:v>43990</c:v>
                </c:pt>
                <c:pt idx="465">
                  <c:v>43991</c:v>
                </c:pt>
                <c:pt idx="466">
                  <c:v>43992</c:v>
                </c:pt>
                <c:pt idx="467">
                  <c:v>43993</c:v>
                </c:pt>
                <c:pt idx="468">
                  <c:v>43994</c:v>
                </c:pt>
                <c:pt idx="469">
                  <c:v>43995</c:v>
                </c:pt>
                <c:pt idx="470">
                  <c:v>43996</c:v>
                </c:pt>
                <c:pt idx="471">
                  <c:v>43997</c:v>
                </c:pt>
                <c:pt idx="472">
                  <c:v>43998</c:v>
                </c:pt>
                <c:pt idx="473">
                  <c:v>43999</c:v>
                </c:pt>
                <c:pt idx="474">
                  <c:v>44000</c:v>
                </c:pt>
                <c:pt idx="475">
                  <c:v>44001</c:v>
                </c:pt>
                <c:pt idx="476">
                  <c:v>44002</c:v>
                </c:pt>
                <c:pt idx="477">
                  <c:v>44003</c:v>
                </c:pt>
                <c:pt idx="478">
                  <c:v>44004</c:v>
                </c:pt>
                <c:pt idx="479">
                  <c:v>44005</c:v>
                </c:pt>
                <c:pt idx="480">
                  <c:v>44006</c:v>
                </c:pt>
                <c:pt idx="481">
                  <c:v>44007</c:v>
                </c:pt>
                <c:pt idx="482">
                  <c:v>44008</c:v>
                </c:pt>
                <c:pt idx="483">
                  <c:v>44009</c:v>
                </c:pt>
                <c:pt idx="484">
                  <c:v>44010</c:v>
                </c:pt>
                <c:pt idx="485">
                  <c:v>44011</c:v>
                </c:pt>
                <c:pt idx="486">
                  <c:v>44012</c:v>
                </c:pt>
                <c:pt idx="487">
                  <c:v>44013</c:v>
                </c:pt>
                <c:pt idx="488">
                  <c:v>44014</c:v>
                </c:pt>
                <c:pt idx="489">
                  <c:v>44015</c:v>
                </c:pt>
                <c:pt idx="490">
                  <c:v>44016</c:v>
                </c:pt>
                <c:pt idx="491">
                  <c:v>44017</c:v>
                </c:pt>
                <c:pt idx="492">
                  <c:v>44018</c:v>
                </c:pt>
                <c:pt idx="493">
                  <c:v>44019</c:v>
                </c:pt>
                <c:pt idx="494">
                  <c:v>44020</c:v>
                </c:pt>
                <c:pt idx="495">
                  <c:v>44021</c:v>
                </c:pt>
                <c:pt idx="496">
                  <c:v>44022</c:v>
                </c:pt>
                <c:pt idx="497">
                  <c:v>44023</c:v>
                </c:pt>
                <c:pt idx="498">
                  <c:v>44024</c:v>
                </c:pt>
                <c:pt idx="499">
                  <c:v>44025</c:v>
                </c:pt>
                <c:pt idx="500">
                  <c:v>44026</c:v>
                </c:pt>
                <c:pt idx="501">
                  <c:v>44027</c:v>
                </c:pt>
                <c:pt idx="502">
                  <c:v>44028</c:v>
                </c:pt>
                <c:pt idx="503">
                  <c:v>44029</c:v>
                </c:pt>
                <c:pt idx="504">
                  <c:v>44030</c:v>
                </c:pt>
                <c:pt idx="505">
                  <c:v>44031</c:v>
                </c:pt>
                <c:pt idx="506">
                  <c:v>44032</c:v>
                </c:pt>
                <c:pt idx="507">
                  <c:v>44033</c:v>
                </c:pt>
                <c:pt idx="508">
                  <c:v>44034</c:v>
                </c:pt>
                <c:pt idx="509">
                  <c:v>44035</c:v>
                </c:pt>
                <c:pt idx="510">
                  <c:v>44036</c:v>
                </c:pt>
                <c:pt idx="511">
                  <c:v>44037</c:v>
                </c:pt>
                <c:pt idx="512">
                  <c:v>44038</c:v>
                </c:pt>
                <c:pt idx="513">
                  <c:v>44039</c:v>
                </c:pt>
                <c:pt idx="514">
                  <c:v>44040</c:v>
                </c:pt>
                <c:pt idx="515">
                  <c:v>44041</c:v>
                </c:pt>
                <c:pt idx="516">
                  <c:v>44042</c:v>
                </c:pt>
                <c:pt idx="517">
                  <c:v>44043</c:v>
                </c:pt>
                <c:pt idx="518">
                  <c:v>44044</c:v>
                </c:pt>
                <c:pt idx="519">
                  <c:v>44045</c:v>
                </c:pt>
                <c:pt idx="520">
                  <c:v>44046</c:v>
                </c:pt>
                <c:pt idx="521">
                  <c:v>44047</c:v>
                </c:pt>
                <c:pt idx="522">
                  <c:v>44048</c:v>
                </c:pt>
                <c:pt idx="523">
                  <c:v>44049</c:v>
                </c:pt>
                <c:pt idx="524">
                  <c:v>44050</c:v>
                </c:pt>
                <c:pt idx="525">
                  <c:v>44051</c:v>
                </c:pt>
                <c:pt idx="526">
                  <c:v>44052</c:v>
                </c:pt>
                <c:pt idx="527">
                  <c:v>44053</c:v>
                </c:pt>
                <c:pt idx="528">
                  <c:v>44054</c:v>
                </c:pt>
                <c:pt idx="529">
                  <c:v>44055</c:v>
                </c:pt>
                <c:pt idx="530">
                  <c:v>44056</c:v>
                </c:pt>
                <c:pt idx="531">
                  <c:v>44057</c:v>
                </c:pt>
                <c:pt idx="532">
                  <c:v>44058</c:v>
                </c:pt>
                <c:pt idx="533">
                  <c:v>44059</c:v>
                </c:pt>
                <c:pt idx="534">
                  <c:v>44060</c:v>
                </c:pt>
                <c:pt idx="535">
                  <c:v>44061</c:v>
                </c:pt>
                <c:pt idx="536">
                  <c:v>44062</c:v>
                </c:pt>
                <c:pt idx="537">
                  <c:v>44063</c:v>
                </c:pt>
                <c:pt idx="538">
                  <c:v>44064</c:v>
                </c:pt>
                <c:pt idx="539">
                  <c:v>44065</c:v>
                </c:pt>
                <c:pt idx="540">
                  <c:v>44066</c:v>
                </c:pt>
                <c:pt idx="541">
                  <c:v>44067</c:v>
                </c:pt>
                <c:pt idx="542">
                  <c:v>44068</c:v>
                </c:pt>
                <c:pt idx="543">
                  <c:v>44069</c:v>
                </c:pt>
                <c:pt idx="544">
                  <c:v>44070</c:v>
                </c:pt>
                <c:pt idx="545">
                  <c:v>44071</c:v>
                </c:pt>
                <c:pt idx="546">
                  <c:v>44072</c:v>
                </c:pt>
                <c:pt idx="547">
                  <c:v>44073</c:v>
                </c:pt>
                <c:pt idx="548">
                  <c:v>44074</c:v>
                </c:pt>
                <c:pt idx="549">
                  <c:v>44075</c:v>
                </c:pt>
                <c:pt idx="550">
                  <c:v>44076</c:v>
                </c:pt>
                <c:pt idx="551">
                  <c:v>44077</c:v>
                </c:pt>
                <c:pt idx="552">
                  <c:v>44078</c:v>
                </c:pt>
                <c:pt idx="553">
                  <c:v>44079</c:v>
                </c:pt>
                <c:pt idx="554">
                  <c:v>44080</c:v>
                </c:pt>
                <c:pt idx="555">
                  <c:v>44081</c:v>
                </c:pt>
                <c:pt idx="556">
                  <c:v>44082</c:v>
                </c:pt>
                <c:pt idx="557">
                  <c:v>44083</c:v>
                </c:pt>
                <c:pt idx="558">
                  <c:v>44084</c:v>
                </c:pt>
                <c:pt idx="559">
                  <c:v>44085</c:v>
                </c:pt>
                <c:pt idx="560">
                  <c:v>44086</c:v>
                </c:pt>
                <c:pt idx="561">
                  <c:v>44087</c:v>
                </c:pt>
                <c:pt idx="562">
                  <c:v>44088</c:v>
                </c:pt>
                <c:pt idx="563">
                  <c:v>44089</c:v>
                </c:pt>
                <c:pt idx="564">
                  <c:v>44090</c:v>
                </c:pt>
                <c:pt idx="565">
                  <c:v>44091</c:v>
                </c:pt>
                <c:pt idx="566">
                  <c:v>44092</c:v>
                </c:pt>
                <c:pt idx="567">
                  <c:v>44093</c:v>
                </c:pt>
                <c:pt idx="568">
                  <c:v>44094</c:v>
                </c:pt>
                <c:pt idx="569">
                  <c:v>44095</c:v>
                </c:pt>
                <c:pt idx="570">
                  <c:v>44096</c:v>
                </c:pt>
                <c:pt idx="571">
                  <c:v>44097</c:v>
                </c:pt>
                <c:pt idx="572">
                  <c:v>44098</c:v>
                </c:pt>
                <c:pt idx="573">
                  <c:v>44099</c:v>
                </c:pt>
                <c:pt idx="574">
                  <c:v>44100</c:v>
                </c:pt>
                <c:pt idx="575">
                  <c:v>44101</c:v>
                </c:pt>
                <c:pt idx="576">
                  <c:v>44102</c:v>
                </c:pt>
                <c:pt idx="577">
                  <c:v>44103</c:v>
                </c:pt>
                <c:pt idx="578">
                  <c:v>44104</c:v>
                </c:pt>
                <c:pt idx="579">
                  <c:v>44105</c:v>
                </c:pt>
                <c:pt idx="580">
                  <c:v>44106</c:v>
                </c:pt>
                <c:pt idx="581">
                  <c:v>44107</c:v>
                </c:pt>
                <c:pt idx="582">
                  <c:v>44108</c:v>
                </c:pt>
                <c:pt idx="583">
                  <c:v>44109</c:v>
                </c:pt>
                <c:pt idx="584">
                  <c:v>44110</c:v>
                </c:pt>
                <c:pt idx="585">
                  <c:v>44111</c:v>
                </c:pt>
                <c:pt idx="586">
                  <c:v>44112</c:v>
                </c:pt>
                <c:pt idx="587">
                  <c:v>44113</c:v>
                </c:pt>
                <c:pt idx="588">
                  <c:v>44114</c:v>
                </c:pt>
                <c:pt idx="589">
                  <c:v>44115</c:v>
                </c:pt>
                <c:pt idx="590">
                  <c:v>44116</c:v>
                </c:pt>
                <c:pt idx="591">
                  <c:v>44117</c:v>
                </c:pt>
                <c:pt idx="592">
                  <c:v>44118</c:v>
                </c:pt>
                <c:pt idx="593">
                  <c:v>44119</c:v>
                </c:pt>
                <c:pt idx="594">
                  <c:v>44120</c:v>
                </c:pt>
                <c:pt idx="595">
                  <c:v>44121</c:v>
                </c:pt>
                <c:pt idx="596">
                  <c:v>44122</c:v>
                </c:pt>
                <c:pt idx="597">
                  <c:v>44123</c:v>
                </c:pt>
                <c:pt idx="598">
                  <c:v>44124</c:v>
                </c:pt>
                <c:pt idx="599">
                  <c:v>44125</c:v>
                </c:pt>
                <c:pt idx="600">
                  <c:v>44126</c:v>
                </c:pt>
                <c:pt idx="601">
                  <c:v>44127</c:v>
                </c:pt>
                <c:pt idx="602">
                  <c:v>44128</c:v>
                </c:pt>
                <c:pt idx="603">
                  <c:v>44129</c:v>
                </c:pt>
                <c:pt idx="604">
                  <c:v>44130</c:v>
                </c:pt>
                <c:pt idx="605">
                  <c:v>44131</c:v>
                </c:pt>
                <c:pt idx="606">
                  <c:v>44132</c:v>
                </c:pt>
                <c:pt idx="607">
                  <c:v>44133</c:v>
                </c:pt>
                <c:pt idx="608">
                  <c:v>44134</c:v>
                </c:pt>
                <c:pt idx="609">
                  <c:v>44135</c:v>
                </c:pt>
                <c:pt idx="610">
                  <c:v>44136</c:v>
                </c:pt>
                <c:pt idx="611">
                  <c:v>44137</c:v>
                </c:pt>
                <c:pt idx="612">
                  <c:v>44138</c:v>
                </c:pt>
                <c:pt idx="613">
                  <c:v>44139</c:v>
                </c:pt>
                <c:pt idx="614">
                  <c:v>44140</c:v>
                </c:pt>
                <c:pt idx="615">
                  <c:v>44141</c:v>
                </c:pt>
                <c:pt idx="616">
                  <c:v>44142</c:v>
                </c:pt>
                <c:pt idx="617">
                  <c:v>44143</c:v>
                </c:pt>
                <c:pt idx="618">
                  <c:v>44144</c:v>
                </c:pt>
                <c:pt idx="619">
                  <c:v>44145</c:v>
                </c:pt>
                <c:pt idx="620">
                  <c:v>44146</c:v>
                </c:pt>
                <c:pt idx="621">
                  <c:v>44147</c:v>
                </c:pt>
                <c:pt idx="622">
                  <c:v>44148</c:v>
                </c:pt>
                <c:pt idx="623">
                  <c:v>44149</c:v>
                </c:pt>
                <c:pt idx="624">
                  <c:v>44150</c:v>
                </c:pt>
                <c:pt idx="625">
                  <c:v>44151</c:v>
                </c:pt>
                <c:pt idx="626">
                  <c:v>44152</c:v>
                </c:pt>
                <c:pt idx="627">
                  <c:v>44153</c:v>
                </c:pt>
                <c:pt idx="628">
                  <c:v>44154</c:v>
                </c:pt>
                <c:pt idx="629">
                  <c:v>44155</c:v>
                </c:pt>
                <c:pt idx="630">
                  <c:v>44156</c:v>
                </c:pt>
                <c:pt idx="631">
                  <c:v>44157</c:v>
                </c:pt>
                <c:pt idx="632">
                  <c:v>44158</c:v>
                </c:pt>
                <c:pt idx="633">
                  <c:v>44159</c:v>
                </c:pt>
                <c:pt idx="634">
                  <c:v>44160</c:v>
                </c:pt>
                <c:pt idx="635">
                  <c:v>44161</c:v>
                </c:pt>
                <c:pt idx="636">
                  <c:v>44162</c:v>
                </c:pt>
                <c:pt idx="637">
                  <c:v>44163</c:v>
                </c:pt>
                <c:pt idx="638">
                  <c:v>44164</c:v>
                </c:pt>
                <c:pt idx="639">
                  <c:v>44165</c:v>
                </c:pt>
                <c:pt idx="640">
                  <c:v>44166</c:v>
                </c:pt>
                <c:pt idx="641">
                  <c:v>44167</c:v>
                </c:pt>
                <c:pt idx="642">
                  <c:v>44168</c:v>
                </c:pt>
                <c:pt idx="643">
                  <c:v>44169</c:v>
                </c:pt>
                <c:pt idx="644">
                  <c:v>44170</c:v>
                </c:pt>
                <c:pt idx="645">
                  <c:v>44171</c:v>
                </c:pt>
                <c:pt idx="646">
                  <c:v>44172</c:v>
                </c:pt>
                <c:pt idx="647">
                  <c:v>44173</c:v>
                </c:pt>
                <c:pt idx="648">
                  <c:v>44174</c:v>
                </c:pt>
                <c:pt idx="649">
                  <c:v>44175</c:v>
                </c:pt>
                <c:pt idx="650">
                  <c:v>44176</c:v>
                </c:pt>
                <c:pt idx="651">
                  <c:v>44177</c:v>
                </c:pt>
                <c:pt idx="652">
                  <c:v>44178</c:v>
                </c:pt>
                <c:pt idx="653">
                  <c:v>44179</c:v>
                </c:pt>
                <c:pt idx="654">
                  <c:v>44180</c:v>
                </c:pt>
                <c:pt idx="655">
                  <c:v>44181</c:v>
                </c:pt>
                <c:pt idx="656">
                  <c:v>44182</c:v>
                </c:pt>
                <c:pt idx="657">
                  <c:v>44183</c:v>
                </c:pt>
                <c:pt idx="658">
                  <c:v>44184</c:v>
                </c:pt>
                <c:pt idx="659">
                  <c:v>44185</c:v>
                </c:pt>
                <c:pt idx="660">
                  <c:v>44186</c:v>
                </c:pt>
                <c:pt idx="661">
                  <c:v>44187</c:v>
                </c:pt>
                <c:pt idx="662">
                  <c:v>44188</c:v>
                </c:pt>
                <c:pt idx="663">
                  <c:v>44189</c:v>
                </c:pt>
                <c:pt idx="664">
                  <c:v>44190</c:v>
                </c:pt>
                <c:pt idx="665">
                  <c:v>44191</c:v>
                </c:pt>
                <c:pt idx="666">
                  <c:v>44192</c:v>
                </c:pt>
                <c:pt idx="667">
                  <c:v>44193</c:v>
                </c:pt>
                <c:pt idx="668">
                  <c:v>44194</c:v>
                </c:pt>
                <c:pt idx="669">
                  <c:v>44195</c:v>
                </c:pt>
                <c:pt idx="670">
                  <c:v>44196</c:v>
                </c:pt>
                <c:pt idx="671">
                  <c:v>44197</c:v>
                </c:pt>
                <c:pt idx="672">
                  <c:v>44198</c:v>
                </c:pt>
                <c:pt idx="673">
                  <c:v>44199</c:v>
                </c:pt>
                <c:pt idx="674">
                  <c:v>44200</c:v>
                </c:pt>
                <c:pt idx="675">
                  <c:v>44201</c:v>
                </c:pt>
                <c:pt idx="676">
                  <c:v>44202</c:v>
                </c:pt>
                <c:pt idx="677">
                  <c:v>44203</c:v>
                </c:pt>
                <c:pt idx="678">
                  <c:v>44204</c:v>
                </c:pt>
                <c:pt idx="679">
                  <c:v>44205</c:v>
                </c:pt>
                <c:pt idx="680">
                  <c:v>44206</c:v>
                </c:pt>
                <c:pt idx="681">
                  <c:v>44207</c:v>
                </c:pt>
                <c:pt idx="682">
                  <c:v>44208</c:v>
                </c:pt>
                <c:pt idx="683">
                  <c:v>44209</c:v>
                </c:pt>
                <c:pt idx="684">
                  <c:v>44210</c:v>
                </c:pt>
                <c:pt idx="685">
                  <c:v>44211</c:v>
                </c:pt>
                <c:pt idx="686">
                  <c:v>44212</c:v>
                </c:pt>
                <c:pt idx="687">
                  <c:v>44213</c:v>
                </c:pt>
                <c:pt idx="688">
                  <c:v>44214</c:v>
                </c:pt>
                <c:pt idx="689">
                  <c:v>44215</c:v>
                </c:pt>
                <c:pt idx="690">
                  <c:v>44216</c:v>
                </c:pt>
                <c:pt idx="691">
                  <c:v>44217</c:v>
                </c:pt>
                <c:pt idx="692">
                  <c:v>44218</c:v>
                </c:pt>
                <c:pt idx="693">
                  <c:v>44219</c:v>
                </c:pt>
                <c:pt idx="694">
                  <c:v>44220</c:v>
                </c:pt>
                <c:pt idx="695">
                  <c:v>44221</c:v>
                </c:pt>
                <c:pt idx="696">
                  <c:v>44222</c:v>
                </c:pt>
                <c:pt idx="697">
                  <c:v>44223</c:v>
                </c:pt>
                <c:pt idx="698">
                  <c:v>44224</c:v>
                </c:pt>
                <c:pt idx="699">
                  <c:v>44225</c:v>
                </c:pt>
                <c:pt idx="700">
                  <c:v>44226</c:v>
                </c:pt>
                <c:pt idx="701">
                  <c:v>44227</c:v>
                </c:pt>
                <c:pt idx="702">
                  <c:v>44228</c:v>
                </c:pt>
                <c:pt idx="703">
                  <c:v>44229</c:v>
                </c:pt>
                <c:pt idx="704">
                  <c:v>44230</c:v>
                </c:pt>
                <c:pt idx="705">
                  <c:v>44231</c:v>
                </c:pt>
                <c:pt idx="706">
                  <c:v>44232</c:v>
                </c:pt>
                <c:pt idx="707">
                  <c:v>44233</c:v>
                </c:pt>
                <c:pt idx="708">
                  <c:v>44234</c:v>
                </c:pt>
                <c:pt idx="709">
                  <c:v>44235</c:v>
                </c:pt>
                <c:pt idx="710">
                  <c:v>44236</c:v>
                </c:pt>
                <c:pt idx="711">
                  <c:v>44237</c:v>
                </c:pt>
                <c:pt idx="712">
                  <c:v>44238</c:v>
                </c:pt>
                <c:pt idx="713">
                  <c:v>44239</c:v>
                </c:pt>
                <c:pt idx="714">
                  <c:v>44240</c:v>
                </c:pt>
                <c:pt idx="715">
                  <c:v>44241</c:v>
                </c:pt>
                <c:pt idx="716">
                  <c:v>44242</c:v>
                </c:pt>
                <c:pt idx="717">
                  <c:v>44243</c:v>
                </c:pt>
                <c:pt idx="718">
                  <c:v>44244</c:v>
                </c:pt>
                <c:pt idx="719">
                  <c:v>44245</c:v>
                </c:pt>
                <c:pt idx="720">
                  <c:v>44246</c:v>
                </c:pt>
                <c:pt idx="721">
                  <c:v>44247</c:v>
                </c:pt>
                <c:pt idx="722">
                  <c:v>44248</c:v>
                </c:pt>
                <c:pt idx="723">
                  <c:v>44249</c:v>
                </c:pt>
                <c:pt idx="724">
                  <c:v>44250</c:v>
                </c:pt>
                <c:pt idx="725">
                  <c:v>44251</c:v>
                </c:pt>
                <c:pt idx="726">
                  <c:v>44252</c:v>
                </c:pt>
                <c:pt idx="727">
                  <c:v>44253</c:v>
                </c:pt>
                <c:pt idx="728">
                  <c:v>44254</c:v>
                </c:pt>
                <c:pt idx="729">
                  <c:v>44255</c:v>
                </c:pt>
                <c:pt idx="730">
                  <c:v>44256</c:v>
                </c:pt>
                <c:pt idx="731">
                  <c:v>44257</c:v>
                </c:pt>
                <c:pt idx="732">
                  <c:v>44258</c:v>
                </c:pt>
                <c:pt idx="733">
                  <c:v>44259</c:v>
                </c:pt>
                <c:pt idx="734">
                  <c:v>44260</c:v>
                </c:pt>
                <c:pt idx="735">
                  <c:v>44261</c:v>
                </c:pt>
                <c:pt idx="736">
                  <c:v>44262</c:v>
                </c:pt>
                <c:pt idx="737">
                  <c:v>44263</c:v>
                </c:pt>
                <c:pt idx="738">
                  <c:v>44264</c:v>
                </c:pt>
                <c:pt idx="739">
                  <c:v>44265</c:v>
                </c:pt>
                <c:pt idx="740">
                  <c:v>44266</c:v>
                </c:pt>
                <c:pt idx="741">
                  <c:v>44267</c:v>
                </c:pt>
                <c:pt idx="742">
                  <c:v>44268</c:v>
                </c:pt>
                <c:pt idx="743">
                  <c:v>44269</c:v>
                </c:pt>
                <c:pt idx="744">
                  <c:v>44270</c:v>
                </c:pt>
                <c:pt idx="745">
                  <c:v>44271</c:v>
                </c:pt>
                <c:pt idx="746">
                  <c:v>44272</c:v>
                </c:pt>
                <c:pt idx="747">
                  <c:v>44273</c:v>
                </c:pt>
                <c:pt idx="748">
                  <c:v>44274</c:v>
                </c:pt>
                <c:pt idx="749">
                  <c:v>44275</c:v>
                </c:pt>
                <c:pt idx="750">
                  <c:v>44276</c:v>
                </c:pt>
                <c:pt idx="751">
                  <c:v>44277</c:v>
                </c:pt>
                <c:pt idx="752">
                  <c:v>44278</c:v>
                </c:pt>
                <c:pt idx="753">
                  <c:v>44279</c:v>
                </c:pt>
                <c:pt idx="754">
                  <c:v>44280</c:v>
                </c:pt>
                <c:pt idx="755">
                  <c:v>44281</c:v>
                </c:pt>
                <c:pt idx="756">
                  <c:v>44282</c:v>
                </c:pt>
                <c:pt idx="757">
                  <c:v>44283</c:v>
                </c:pt>
                <c:pt idx="758">
                  <c:v>44284</c:v>
                </c:pt>
                <c:pt idx="759">
                  <c:v>44285</c:v>
                </c:pt>
                <c:pt idx="760">
                  <c:v>44286</c:v>
                </c:pt>
                <c:pt idx="761">
                  <c:v>44287</c:v>
                </c:pt>
                <c:pt idx="762">
                  <c:v>44288</c:v>
                </c:pt>
                <c:pt idx="763">
                  <c:v>44289</c:v>
                </c:pt>
                <c:pt idx="764">
                  <c:v>44290</c:v>
                </c:pt>
                <c:pt idx="765">
                  <c:v>44291</c:v>
                </c:pt>
                <c:pt idx="766">
                  <c:v>44292</c:v>
                </c:pt>
                <c:pt idx="767">
                  <c:v>44293</c:v>
                </c:pt>
                <c:pt idx="768">
                  <c:v>44294</c:v>
                </c:pt>
                <c:pt idx="769">
                  <c:v>44295</c:v>
                </c:pt>
                <c:pt idx="770">
                  <c:v>44296</c:v>
                </c:pt>
                <c:pt idx="771">
                  <c:v>44297</c:v>
                </c:pt>
                <c:pt idx="772">
                  <c:v>44298</c:v>
                </c:pt>
                <c:pt idx="773">
                  <c:v>44299</c:v>
                </c:pt>
                <c:pt idx="774">
                  <c:v>44300</c:v>
                </c:pt>
                <c:pt idx="775">
                  <c:v>44301</c:v>
                </c:pt>
                <c:pt idx="776">
                  <c:v>44302</c:v>
                </c:pt>
                <c:pt idx="777">
                  <c:v>44303</c:v>
                </c:pt>
                <c:pt idx="778">
                  <c:v>44304</c:v>
                </c:pt>
                <c:pt idx="779">
                  <c:v>44305</c:v>
                </c:pt>
                <c:pt idx="780">
                  <c:v>44306</c:v>
                </c:pt>
                <c:pt idx="781">
                  <c:v>44307</c:v>
                </c:pt>
                <c:pt idx="782">
                  <c:v>44308</c:v>
                </c:pt>
                <c:pt idx="783">
                  <c:v>44309</c:v>
                </c:pt>
                <c:pt idx="784">
                  <c:v>44310</c:v>
                </c:pt>
                <c:pt idx="785">
                  <c:v>44311</c:v>
                </c:pt>
                <c:pt idx="786">
                  <c:v>44312</c:v>
                </c:pt>
                <c:pt idx="787">
                  <c:v>44313</c:v>
                </c:pt>
                <c:pt idx="788">
                  <c:v>44314</c:v>
                </c:pt>
                <c:pt idx="789">
                  <c:v>44315</c:v>
                </c:pt>
                <c:pt idx="790">
                  <c:v>44316</c:v>
                </c:pt>
                <c:pt idx="791">
                  <c:v>44317</c:v>
                </c:pt>
                <c:pt idx="792">
                  <c:v>44318</c:v>
                </c:pt>
                <c:pt idx="793">
                  <c:v>44319</c:v>
                </c:pt>
                <c:pt idx="794">
                  <c:v>44320</c:v>
                </c:pt>
                <c:pt idx="795">
                  <c:v>44321</c:v>
                </c:pt>
                <c:pt idx="796">
                  <c:v>44322</c:v>
                </c:pt>
                <c:pt idx="797">
                  <c:v>44323</c:v>
                </c:pt>
                <c:pt idx="798">
                  <c:v>44324</c:v>
                </c:pt>
                <c:pt idx="799">
                  <c:v>44325</c:v>
                </c:pt>
                <c:pt idx="800">
                  <c:v>44326</c:v>
                </c:pt>
                <c:pt idx="801">
                  <c:v>44327</c:v>
                </c:pt>
                <c:pt idx="802">
                  <c:v>44328</c:v>
                </c:pt>
                <c:pt idx="803">
                  <c:v>44329</c:v>
                </c:pt>
                <c:pt idx="804">
                  <c:v>44330</c:v>
                </c:pt>
                <c:pt idx="805">
                  <c:v>44331</c:v>
                </c:pt>
                <c:pt idx="806">
                  <c:v>44332</c:v>
                </c:pt>
                <c:pt idx="807">
                  <c:v>44333</c:v>
                </c:pt>
                <c:pt idx="808">
                  <c:v>44334</c:v>
                </c:pt>
                <c:pt idx="809">
                  <c:v>44335</c:v>
                </c:pt>
                <c:pt idx="810">
                  <c:v>44336</c:v>
                </c:pt>
                <c:pt idx="811">
                  <c:v>44337</c:v>
                </c:pt>
                <c:pt idx="812">
                  <c:v>44338</c:v>
                </c:pt>
                <c:pt idx="813">
                  <c:v>44339</c:v>
                </c:pt>
                <c:pt idx="814">
                  <c:v>44340</c:v>
                </c:pt>
                <c:pt idx="815">
                  <c:v>44341</c:v>
                </c:pt>
                <c:pt idx="816">
                  <c:v>44342</c:v>
                </c:pt>
                <c:pt idx="817">
                  <c:v>44343</c:v>
                </c:pt>
                <c:pt idx="818">
                  <c:v>44344</c:v>
                </c:pt>
                <c:pt idx="819">
                  <c:v>44345</c:v>
                </c:pt>
                <c:pt idx="820">
                  <c:v>44346</c:v>
                </c:pt>
                <c:pt idx="821">
                  <c:v>44347</c:v>
                </c:pt>
                <c:pt idx="822">
                  <c:v>44348</c:v>
                </c:pt>
                <c:pt idx="823">
                  <c:v>44349</c:v>
                </c:pt>
                <c:pt idx="824">
                  <c:v>44350</c:v>
                </c:pt>
                <c:pt idx="825">
                  <c:v>44351</c:v>
                </c:pt>
                <c:pt idx="826">
                  <c:v>44352</c:v>
                </c:pt>
                <c:pt idx="827">
                  <c:v>44353</c:v>
                </c:pt>
                <c:pt idx="828">
                  <c:v>44354</c:v>
                </c:pt>
                <c:pt idx="829">
                  <c:v>44355</c:v>
                </c:pt>
                <c:pt idx="830">
                  <c:v>44356</c:v>
                </c:pt>
                <c:pt idx="831">
                  <c:v>44357</c:v>
                </c:pt>
                <c:pt idx="832">
                  <c:v>44358</c:v>
                </c:pt>
                <c:pt idx="833">
                  <c:v>44359</c:v>
                </c:pt>
                <c:pt idx="834">
                  <c:v>44360</c:v>
                </c:pt>
                <c:pt idx="835">
                  <c:v>44361</c:v>
                </c:pt>
                <c:pt idx="836">
                  <c:v>44362</c:v>
                </c:pt>
                <c:pt idx="837">
                  <c:v>44363</c:v>
                </c:pt>
                <c:pt idx="838">
                  <c:v>44364</c:v>
                </c:pt>
                <c:pt idx="839">
                  <c:v>44365</c:v>
                </c:pt>
                <c:pt idx="840">
                  <c:v>44366</c:v>
                </c:pt>
                <c:pt idx="841">
                  <c:v>44367</c:v>
                </c:pt>
                <c:pt idx="842">
                  <c:v>44368</c:v>
                </c:pt>
                <c:pt idx="843">
                  <c:v>44369</c:v>
                </c:pt>
                <c:pt idx="844">
                  <c:v>44370</c:v>
                </c:pt>
                <c:pt idx="845">
                  <c:v>44371</c:v>
                </c:pt>
                <c:pt idx="846">
                  <c:v>44372</c:v>
                </c:pt>
                <c:pt idx="847">
                  <c:v>44373</c:v>
                </c:pt>
                <c:pt idx="848">
                  <c:v>44374</c:v>
                </c:pt>
                <c:pt idx="849">
                  <c:v>44375</c:v>
                </c:pt>
                <c:pt idx="850">
                  <c:v>44376</c:v>
                </c:pt>
                <c:pt idx="851">
                  <c:v>44377</c:v>
                </c:pt>
                <c:pt idx="852">
                  <c:v>44378</c:v>
                </c:pt>
                <c:pt idx="853">
                  <c:v>44379</c:v>
                </c:pt>
                <c:pt idx="854">
                  <c:v>44380</c:v>
                </c:pt>
                <c:pt idx="855">
                  <c:v>44381</c:v>
                </c:pt>
                <c:pt idx="856">
                  <c:v>44382</c:v>
                </c:pt>
                <c:pt idx="857">
                  <c:v>44383</c:v>
                </c:pt>
                <c:pt idx="858">
                  <c:v>44384</c:v>
                </c:pt>
                <c:pt idx="859">
                  <c:v>44385</c:v>
                </c:pt>
                <c:pt idx="860">
                  <c:v>44386</c:v>
                </c:pt>
                <c:pt idx="861">
                  <c:v>44387</c:v>
                </c:pt>
                <c:pt idx="862">
                  <c:v>44388</c:v>
                </c:pt>
                <c:pt idx="863">
                  <c:v>44389</c:v>
                </c:pt>
                <c:pt idx="864">
                  <c:v>44390</c:v>
                </c:pt>
                <c:pt idx="865">
                  <c:v>44391</c:v>
                </c:pt>
                <c:pt idx="866">
                  <c:v>44392</c:v>
                </c:pt>
                <c:pt idx="867">
                  <c:v>44393</c:v>
                </c:pt>
                <c:pt idx="868">
                  <c:v>44394</c:v>
                </c:pt>
                <c:pt idx="869">
                  <c:v>44395</c:v>
                </c:pt>
                <c:pt idx="870">
                  <c:v>44396</c:v>
                </c:pt>
                <c:pt idx="871">
                  <c:v>44397</c:v>
                </c:pt>
                <c:pt idx="872">
                  <c:v>44398</c:v>
                </c:pt>
                <c:pt idx="873">
                  <c:v>44399</c:v>
                </c:pt>
                <c:pt idx="874">
                  <c:v>44400</c:v>
                </c:pt>
                <c:pt idx="875">
                  <c:v>44401</c:v>
                </c:pt>
                <c:pt idx="876">
                  <c:v>44402</c:v>
                </c:pt>
                <c:pt idx="877">
                  <c:v>44403</c:v>
                </c:pt>
                <c:pt idx="878">
                  <c:v>44404</c:v>
                </c:pt>
                <c:pt idx="879">
                  <c:v>44405</c:v>
                </c:pt>
                <c:pt idx="880">
                  <c:v>44406</c:v>
                </c:pt>
                <c:pt idx="881">
                  <c:v>44407</c:v>
                </c:pt>
                <c:pt idx="882">
                  <c:v>44408</c:v>
                </c:pt>
                <c:pt idx="883">
                  <c:v>44409</c:v>
                </c:pt>
                <c:pt idx="884">
                  <c:v>44410</c:v>
                </c:pt>
                <c:pt idx="885">
                  <c:v>44411</c:v>
                </c:pt>
                <c:pt idx="886">
                  <c:v>44412</c:v>
                </c:pt>
                <c:pt idx="887">
                  <c:v>44413</c:v>
                </c:pt>
                <c:pt idx="888">
                  <c:v>44414</c:v>
                </c:pt>
                <c:pt idx="889">
                  <c:v>44415</c:v>
                </c:pt>
                <c:pt idx="890">
                  <c:v>44416</c:v>
                </c:pt>
                <c:pt idx="891">
                  <c:v>44417</c:v>
                </c:pt>
                <c:pt idx="892">
                  <c:v>44418</c:v>
                </c:pt>
                <c:pt idx="893">
                  <c:v>44419</c:v>
                </c:pt>
                <c:pt idx="894">
                  <c:v>44420</c:v>
                </c:pt>
                <c:pt idx="895">
                  <c:v>44421</c:v>
                </c:pt>
                <c:pt idx="896">
                  <c:v>44422</c:v>
                </c:pt>
                <c:pt idx="897">
                  <c:v>44423</c:v>
                </c:pt>
                <c:pt idx="898">
                  <c:v>44424</c:v>
                </c:pt>
                <c:pt idx="899">
                  <c:v>44425</c:v>
                </c:pt>
                <c:pt idx="900">
                  <c:v>44426</c:v>
                </c:pt>
                <c:pt idx="901">
                  <c:v>44427</c:v>
                </c:pt>
                <c:pt idx="902">
                  <c:v>44428</c:v>
                </c:pt>
                <c:pt idx="903">
                  <c:v>44429</c:v>
                </c:pt>
                <c:pt idx="904">
                  <c:v>44430</c:v>
                </c:pt>
                <c:pt idx="905">
                  <c:v>44431</c:v>
                </c:pt>
                <c:pt idx="906">
                  <c:v>44432</c:v>
                </c:pt>
                <c:pt idx="907">
                  <c:v>44433</c:v>
                </c:pt>
                <c:pt idx="908">
                  <c:v>44434</c:v>
                </c:pt>
                <c:pt idx="909">
                  <c:v>44435</c:v>
                </c:pt>
                <c:pt idx="910">
                  <c:v>44436</c:v>
                </c:pt>
                <c:pt idx="911">
                  <c:v>44437</c:v>
                </c:pt>
                <c:pt idx="912">
                  <c:v>44438</c:v>
                </c:pt>
                <c:pt idx="913">
                  <c:v>44439</c:v>
                </c:pt>
                <c:pt idx="914">
                  <c:v>44440</c:v>
                </c:pt>
                <c:pt idx="915">
                  <c:v>44441</c:v>
                </c:pt>
                <c:pt idx="916">
                  <c:v>44442</c:v>
                </c:pt>
                <c:pt idx="917">
                  <c:v>44443</c:v>
                </c:pt>
                <c:pt idx="918">
                  <c:v>44444</c:v>
                </c:pt>
                <c:pt idx="919">
                  <c:v>44445</c:v>
                </c:pt>
                <c:pt idx="920">
                  <c:v>44446</c:v>
                </c:pt>
                <c:pt idx="921">
                  <c:v>44447</c:v>
                </c:pt>
                <c:pt idx="922">
                  <c:v>44448</c:v>
                </c:pt>
                <c:pt idx="923">
                  <c:v>44449</c:v>
                </c:pt>
                <c:pt idx="924">
                  <c:v>44450</c:v>
                </c:pt>
                <c:pt idx="925">
                  <c:v>44451</c:v>
                </c:pt>
                <c:pt idx="926">
                  <c:v>44452</c:v>
                </c:pt>
                <c:pt idx="927">
                  <c:v>44453</c:v>
                </c:pt>
                <c:pt idx="928">
                  <c:v>44454</c:v>
                </c:pt>
                <c:pt idx="929">
                  <c:v>44455</c:v>
                </c:pt>
                <c:pt idx="930">
                  <c:v>44456</c:v>
                </c:pt>
                <c:pt idx="931">
                  <c:v>44457</c:v>
                </c:pt>
                <c:pt idx="932">
                  <c:v>44458</c:v>
                </c:pt>
                <c:pt idx="933">
                  <c:v>44459</c:v>
                </c:pt>
                <c:pt idx="934">
                  <c:v>44460</c:v>
                </c:pt>
                <c:pt idx="935">
                  <c:v>44461</c:v>
                </c:pt>
                <c:pt idx="936">
                  <c:v>44462</c:v>
                </c:pt>
                <c:pt idx="937">
                  <c:v>44463</c:v>
                </c:pt>
                <c:pt idx="938">
                  <c:v>44464</c:v>
                </c:pt>
                <c:pt idx="939">
                  <c:v>44465</c:v>
                </c:pt>
                <c:pt idx="940">
                  <c:v>44466</c:v>
                </c:pt>
                <c:pt idx="941">
                  <c:v>44467</c:v>
                </c:pt>
                <c:pt idx="942">
                  <c:v>44468</c:v>
                </c:pt>
                <c:pt idx="943">
                  <c:v>44469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Sheet1!$C$507:$C$1451</c15:sqref>
                  </c15:fullRef>
                </c:ext>
              </c:extLst>
              <c:f>Sheet1!$C$508:$C$1451</c:f>
              <c:numCache>
                <c:formatCode>_(* #,##0_);_(* \(#,##0\);_(* "-"??_);_(@_)</c:formatCode>
                <c:ptCount val="944"/>
                <c:pt idx="0">
                  <c:v>216450.5</c:v>
                </c:pt>
                <c:pt idx="1">
                  <c:v>216450.5</c:v>
                </c:pt>
                <c:pt idx="2">
                  <c:v>216450.5</c:v>
                </c:pt>
                <c:pt idx="3">
                  <c:v>216450.5</c:v>
                </c:pt>
                <c:pt idx="4">
                  <c:v>216450.5</c:v>
                </c:pt>
                <c:pt idx="5">
                  <c:v>216450.5</c:v>
                </c:pt>
                <c:pt idx="6">
                  <c:v>216450.5</c:v>
                </c:pt>
                <c:pt idx="7">
                  <c:v>216450.5</c:v>
                </c:pt>
                <c:pt idx="8">
                  <c:v>216450.5</c:v>
                </c:pt>
                <c:pt idx="9">
                  <c:v>216450.5</c:v>
                </c:pt>
                <c:pt idx="10">
                  <c:v>216450.5</c:v>
                </c:pt>
                <c:pt idx="11">
                  <c:v>216450.5</c:v>
                </c:pt>
                <c:pt idx="12">
                  <c:v>216450.5</c:v>
                </c:pt>
                <c:pt idx="13">
                  <c:v>216450.5</c:v>
                </c:pt>
                <c:pt idx="14">
                  <c:v>216450.5</c:v>
                </c:pt>
                <c:pt idx="15">
                  <c:v>216450.5</c:v>
                </c:pt>
                <c:pt idx="16">
                  <c:v>216450.5</c:v>
                </c:pt>
                <c:pt idx="17">
                  <c:v>216450.5</c:v>
                </c:pt>
                <c:pt idx="18">
                  <c:v>223800.5</c:v>
                </c:pt>
                <c:pt idx="19">
                  <c:v>223800.5</c:v>
                </c:pt>
                <c:pt idx="20">
                  <c:v>223800.5</c:v>
                </c:pt>
                <c:pt idx="21">
                  <c:v>223800.5</c:v>
                </c:pt>
                <c:pt idx="22">
                  <c:v>223800.5</c:v>
                </c:pt>
                <c:pt idx="23">
                  <c:v>223800.5</c:v>
                </c:pt>
                <c:pt idx="24">
                  <c:v>223800.5</c:v>
                </c:pt>
                <c:pt idx="25">
                  <c:v>223800.5</c:v>
                </c:pt>
                <c:pt idx="26">
                  <c:v>223800.5</c:v>
                </c:pt>
                <c:pt idx="27">
                  <c:v>223800.5</c:v>
                </c:pt>
                <c:pt idx="28">
                  <c:v>223800.5</c:v>
                </c:pt>
                <c:pt idx="29">
                  <c:v>223800.5</c:v>
                </c:pt>
                <c:pt idx="30">
                  <c:v>223800.5</c:v>
                </c:pt>
                <c:pt idx="31">
                  <c:v>223800.5</c:v>
                </c:pt>
                <c:pt idx="32">
                  <c:v>223800.5</c:v>
                </c:pt>
                <c:pt idx="33">
                  <c:v>223800.5</c:v>
                </c:pt>
                <c:pt idx="34">
                  <c:v>223800.5</c:v>
                </c:pt>
                <c:pt idx="35">
                  <c:v>223800.5</c:v>
                </c:pt>
                <c:pt idx="36">
                  <c:v>223800.5</c:v>
                </c:pt>
                <c:pt idx="37">
                  <c:v>223800.5</c:v>
                </c:pt>
                <c:pt idx="38">
                  <c:v>223800.5</c:v>
                </c:pt>
                <c:pt idx="39">
                  <c:v>223800.5</c:v>
                </c:pt>
                <c:pt idx="40">
                  <c:v>223800.5</c:v>
                </c:pt>
                <c:pt idx="41">
                  <c:v>223800.5</c:v>
                </c:pt>
                <c:pt idx="42">
                  <c:v>223800.5</c:v>
                </c:pt>
                <c:pt idx="43">
                  <c:v>223800.5</c:v>
                </c:pt>
                <c:pt idx="44">
                  <c:v>223800.5</c:v>
                </c:pt>
                <c:pt idx="45">
                  <c:v>223800.5</c:v>
                </c:pt>
                <c:pt idx="46">
                  <c:v>289050.5</c:v>
                </c:pt>
                <c:pt idx="47">
                  <c:v>289050.5</c:v>
                </c:pt>
                <c:pt idx="48">
                  <c:v>289050.5</c:v>
                </c:pt>
                <c:pt idx="49">
                  <c:v>289050.5</c:v>
                </c:pt>
                <c:pt idx="50">
                  <c:v>289050.5</c:v>
                </c:pt>
                <c:pt idx="51">
                  <c:v>289050.5</c:v>
                </c:pt>
                <c:pt idx="52">
                  <c:v>289050.5</c:v>
                </c:pt>
                <c:pt idx="53">
                  <c:v>289050.5</c:v>
                </c:pt>
                <c:pt idx="54">
                  <c:v>289050.5</c:v>
                </c:pt>
                <c:pt idx="55">
                  <c:v>289050.5</c:v>
                </c:pt>
                <c:pt idx="56">
                  <c:v>289050.5</c:v>
                </c:pt>
                <c:pt idx="57">
                  <c:v>289050.5</c:v>
                </c:pt>
                <c:pt idx="58">
                  <c:v>289050.5</c:v>
                </c:pt>
                <c:pt idx="59">
                  <c:v>289050.5</c:v>
                </c:pt>
                <c:pt idx="60">
                  <c:v>289050.5</c:v>
                </c:pt>
                <c:pt idx="61">
                  <c:v>289050.5</c:v>
                </c:pt>
                <c:pt idx="62">
                  <c:v>289050.5</c:v>
                </c:pt>
                <c:pt idx="63">
                  <c:v>289050.5</c:v>
                </c:pt>
                <c:pt idx="64">
                  <c:v>289050.5</c:v>
                </c:pt>
                <c:pt idx="65">
                  <c:v>289050.5</c:v>
                </c:pt>
                <c:pt idx="66">
                  <c:v>289050.5</c:v>
                </c:pt>
                <c:pt idx="67">
                  <c:v>289050.5</c:v>
                </c:pt>
                <c:pt idx="68">
                  <c:v>289050.5</c:v>
                </c:pt>
                <c:pt idx="69">
                  <c:v>289050.5</c:v>
                </c:pt>
                <c:pt idx="70">
                  <c:v>289050.5</c:v>
                </c:pt>
                <c:pt idx="71">
                  <c:v>289050.5</c:v>
                </c:pt>
                <c:pt idx="72">
                  <c:v>289050.5</c:v>
                </c:pt>
                <c:pt idx="73">
                  <c:v>289050.5</c:v>
                </c:pt>
                <c:pt idx="74">
                  <c:v>289050.5</c:v>
                </c:pt>
                <c:pt idx="75">
                  <c:v>289050.5</c:v>
                </c:pt>
                <c:pt idx="76">
                  <c:v>289050.5</c:v>
                </c:pt>
                <c:pt idx="77">
                  <c:v>289050.5</c:v>
                </c:pt>
                <c:pt idx="78">
                  <c:v>289050.5</c:v>
                </c:pt>
                <c:pt idx="79">
                  <c:v>289050.5</c:v>
                </c:pt>
                <c:pt idx="80">
                  <c:v>289050.5</c:v>
                </c:pt>
                <c:pt idx="81">
                  <c:v>289050.5</c:v>
                </c:pt>
                <c:pt idx="82">
                  <c:v>289050.5</c:v>
                </c:pt>
                <c:pt idx="83">
                  <c:v>289050.5</c:v>
                </c:pt>
                <c:pt idx="84">
                  <c:v>289050.5</c:v>
                </c:pt>
                <c:pt idx="85">
                  <c:v>289050.5</c:v>
                </c:pt>
                <c:pt idx="86">
                  <c:v>289050.5</c:v>
                </c:pt>
                <c:pt idx="87">
                  <c:v>289050.5</c:v>
                </c:pt>
                <c:pt idx="88">
                  <c:v>309050.5</c:v>
                </c:pt>
                <c:pt idx="89">
                  <c:v>309050.5</c:v>
                </c:pt>
                <c:pt idx="90">
                  <c:v>309050.5</c:v>
                </c:pt>
                <c:pt idx="91">
                  <c:v>309050.5</c:v>
                </c:pt>
                <c:pt idx="92">
                  <c:v>309050.5</c:v>
                </c:pt>
                <c:pt idx="93">
                  <c:v>309050.5</c:v>
                </c:pt>
                <c:pt idx="94">
                  <c:v>309050.5</c:v>
                </c:pt>
                <c:pt idx="95">
                  <c:v>309050.5</c:v>
                </c:pt>
                <c:pt idx="96">
                  <c:v>309050.5</c:v>
                </c:pt>
                <c:pt idx="97">
                  <c:v>309050.5</c:v>
                </c:pt>
                <c:pt idx="98">
                  <c:v>309050.5</c:v>
                </c:pt>
                <c:pt idx="99">
                  <c:v>309050.5</c:v>
                </c:pt>
                <c:pt idx="100">
                  <c:v>309050.5</c:v>
                </c:pt>
                <c:pt idx="101">
                  <c:v>309050.5</c:v>
                </c:pt>
                <c:pt idx="102">
                  <c:v>309050.5</c:v>
                </c:pt>
                <c:pt idx="103">
                  <c:v>309050.5</c:v>
                </c:pt>
                <c:pt idx="104">
                  <c:v>309050.5</c:v>
                </c:pt>
                <c:pt idx="105">
                  <c:v>309050.5</c:v>
                </c:pt>
                <c:pt idx="106">
                  <c:v>309050.5</c:v>
                </c:pt>
                <c:pt idx="107">
                  <c:v>309050.5</c:v>
                </c:pt>
                <c:pt idx="108">
                  <c:v>309050.5</c:v>
                </c:pt>
                <c:pt idx="109">
                  <c:v>309050.5</c:v>
                </c:pt>
                <c:pt idx="110">
                  <c:v>309050.5</c:v>
                </c:pt>
                <c:pt idx="111">
                  <c:v>309050.5</c:v>
                </c:pt>
                <c:pt idx="112">
                  <c:v>309050.5</c:v>
                </c:pt>
                <c:pt idx="113">
                  <c:v>309050.5</c:v>
                </c:pt>
                <c:pt idx="114">
                  <c:v>309050.5</c:v>
                </c:pt>
                <c:pt idx="115">
                  <c:v>309050.5</c:v>
                </c:pt>
                <c:pt idx="116">
                  <c:v>324050.5</c:v>
                </c:pt>
                <c:pt idx="117">
                  <c:v>324050.5</c:v>
                </c:pt>
                <c:pt idx="118">
                  <c:v>324050.5</c:v>
                </c:pt>
                <c:pt idx="119">
                  <c:v>324050.5</c:v>
                </c:pt>
                <c:pt idx="120">
                  <c:v>324050.5</c:v>
                </c:pt>
                <c:pt idx="121">
                  <c:v>324050.5</c:v>
                </c:pt>
                <c:pt idx="122">
                  <c:v>324050.5</c:v>
                </c:pt>
                <c:pt idx="123">
                  <c:v>324050.5</c:v>
                </c:pt>
                <c:pt idx="124">
                  <c:v>324050.5</c:v>
                </c:pt>
                <c:pt idx="125">
                  <c:v>324050.5</c:v>
                </c:pt>
                <c:pt idx="126">
                  <c:v>324050.5</c:v>
                </c:pt>
                <c:pt idx="127">
                  <c:v>324050.5</c:v>
                </c:pt>
                <c:pt idx="128">
                  <c:v>324050.5</c:v>
                </c:pt>
                <c:pt idx="129">
                  <c:v>324050.5</c:v>
                </c:pt>
                <c:pt idx="130">
                  <c:v>324050.5</c:v>
                </c:pt>
                <c:pt idx="131">
                  <c:v>324050.5</c:v>
                </c:pt>
                <c:pt idx="132">
                  <c:v>324050.5</c:v>
                </c:pt>
                <c:pt idx="133">
                  <c:v>324050.5</c:v>
                </c:pt>
                <c:pt idx="134">
                  <c:v>324050.5</c:v>
                </c:pt>
                <c:pt idx="135">
                  <c:v>324050.5</c:v>
                </c:pt>
                <c:pt idx="136">
                  <c:v>324050.5</c:v>
                </c:pt>
                <c:pt idx="137">
                  <c:v>324050.5</c:v>
                </c:pt>
                <c:pt idx="138">
                  <c:v>324050.5</c:v>
                </c:pt>
                <c:pt idx="139">
                  <c:v>324050.5</c:v>
                </c:pt>
                <c:pt idx="140">
                  <c:v>324050.5</c:v>
                </c:pt>
                <c:pt idx="141">
                  <c:v>324050.5</c:v>
                </c:pt>
                <c:pt idx="142">
                  <c:v>324050.5</c:v>
                </c:pt>
                <c:pt idx="143">
                  <c:v>324050.5</c:v>
                </c:pt>
                <c:pt idx="144">
                  <c:v>408200.5</c:v>
                </c:pt>
                <c:pt idx="145">
                  <c:v>408200.5</c:v>
                </c:pt>
                <c:pt idx="146">
                  <c:v>408200.5</c:v>
                </c:pt>
                <c:pt idx="147">
                  <c:v>408200.5</c:v>
                </c:pt>
                <c:pt idx="148">
                  <c:v>408200.5</c:v>
                </c:pt>
                <c:pt idx="149">
                  <c:v>408200.5</c:v>
                </c:pt>
                <c:pt idx="150">
                  <c:v>408200.5</c:v>
                </c:pt>
                <c:pt idx="151">
                  <c:v>408200.5</c:v>
                </c:pt>
                <c:pt idx="152">
                  <c:v>408200.5</c:v>
                </c:pt>
                <c:pt idx="153">
                  <c:v>408200.5</c:v>
                </c:pt>
                <c:pt idx="154">
                  <c:v>408200.5</c:v>
                </c:pt>
                <c:pt idx="155">
                  <c:v>408200.5</c:v>
                </c:pt>
                <c:pt idx="156">
                  <c:v>408200.5</c:v>
                </c:pt>
                <c:pt idx="157">
                  <c:v>408200.5</c:v>
                </c:pt>
                <c:pt idx="158">
                  <c:v>408200.5</c:v>
                </c:pt>
                <c:pt idx="159">
                  <c:v>408200.5</c:v>
                </c:pt>
                <c:pt idx="160">
                  <c:v>408200.5</c:v>
                </c:pt>
                <c:pt idx="161">
                  <c:v>408200.5</c:v>
                </c:pt>
                <c:pt idx="162">
                  <c:v>408200.5</c:v>
                </c:pt>
                <c:pt idx="163">
                  <c:v>408200.5</c:v>
                </c:pt>
                <c:pt idx="164">
                  <c:v>408200.5</c:v>
                </c:pt>
                <c:pt idx="165">
                  <c:v>408200.5</c:v>
                </c:pt>
                <c:pt idx="166">
                  <c:v>408200.5</c:v>
                </c:pt>
                <c:pt idx="167">
                  <c:v>408200.5</c:v>
                </c:pt>
                <c:pt idx="168">
                  <c:v>408200.5</c:v>
                </c:pt>
                <c:pt idx="169">
                  <c:v>408200.5</c:v>
                </c:pt>
                <c:pt idx="170">
                  <c:v>408200.5</c:v>
                </c:pt>
                <c:pt idx="171">
                  <c:v>408200.5</c:v>
                </c:pt>
                <c:pt idx="172">
                  <c:v>449700.5</c:v>
                </c:pt>
                <c:pt idx="173">
                  <c:v>449700.5</c:v>
                </c:pt>
                <c:pt idx="174">
                  <c:v>449700.5</c:v>
                </c:pt>
                <c:pt idx="175">
                  <c:v>449700.5</c:v>
                </c:pt>
                <c:pt idx="176">
                  <c:v>449700.5</c:v>
                </c:pt>
                <c:pt idx="177">
                  <c:v>449700.5</c:v>
                </c:pt>
                <c:pt idx="178">
                  <c:v>449700.5</c:v>
                </c:pt>
                <c:pt idx="179">
                  <c:v>449700.5</c:v>
                </c:pt>
                <c:pt idx="180">
                  <c:v>449700.5</c:v>
                </c:pt>
                <c:pt idx="181">
                  <c:v>449700.5</c:v>
                </c:pt>
                <c:pt idx="182">
                  <c:v>449700.5</c:v>
                </c:pt>
                <c:pt idx="183">
                  <c:v>449700.5</c:v>
                </c:pt>
                <c:pt idx="184">
                  <c:v>449700.5</c:v>
                </c:pt>
                <c:pt idx="185">
                  <c:v>449700.5</c:v>
                </c:pt>
                <c:pt idx="186">
                  <c:v>449700.5</c:v>
                </c:pt>
                <c:pt idx="187">
                  <c:v>449700.5</c:v>
                </c:pt>
                <c:pt idx="188">
                  <c:v>449700.5</c:v>
                </c:pt>
                <c:pt idx="189">
                  <c:v>449700.5</c:v>
                </c:pt>
                <c:pt idx="190">
                  <c:v>449700.5</c:v>
                </c:pt>
                <c:pt idx="191">
                  <c:v>449700.5</c:v>
                </c:pt>
                <c:pt idx="192">
                  <c:v>449700.5</c:v>
                </c:pt>
                <c:pt idx="193">
                  <c:v>449700.5</c:v>
                </c:pt>
                <c:pt idx="194">
                  <c:v>449700.5</c:v>
                </c:pt>
                <c:pt idx="195">
                  <c:v>449700.5</c:v>
                </c:pt>
                <c:pt idx="196">
                  <c:v>449700.5</c:v>
                </c:pt>
                <c:pt idx="197">
                  <c:v>449700.5</c:v>
                </c:pt>
                <c:pt idx="198">
                  <c:v>449700.5</c:v>
                </c:pt>
                <c:pt idx="199">
                  <c:v>449700.5</c:v>
                </c:pt>
                <c:pt idx="200">
                  <c:v>540900.5</c:v>
                </c:pt>
                <c:pt idx="201">
                  <c:v>540900.5</c:v>
                </c:pt>
                <c:pt idx="202">
                  <c:v>540900.5</c:v>
                </c:pt>
                <c:pt idx="203">
                  <c:v>540900.5</c:v>
                </c:pt>
                <c:pt idx="204">
                  <c:v>540900.5</c:v>
                </c:pt>
                <c:pt idx="205">
                  <c:v>540900.5</c:v>
                </c:pt>
                <c:pt idx="206">
                  <c:v>540900.5</c:v>
                </c:pt>
                <c:pt idx="207">
                  <c:v>540900.5</c:v>
                </c:pt>
                <c:pt idx="208">
                  <c:v>540900.5</c:v>
                </c:pt>
                <c:pt idx="209">
                  <c:v>540900.5</c:v>
                </c:pt>
                <c:pt idx="210">
                  <c:v>540900.5</c:v>
                </c:pt>
                <c:pt idx="211">
                  <c:v>540900.5</c:v>
                </c:pt>
                <c:pt idx="212">
                  <c:v>540900.5</c:v>
                </c:pt>
                <c:pt idx="213">
                  <c:v>540900.5</c:v>
                </c:pt>
                <c:pt idx="214">
                  <c:v>540900.5</c:v>
                </c:pt>
                <c:pt idx="215">
                  <c:v>540900.5</c:v>
                </c:pt>
                <c:pt idx="216">
                  <c:v>540900.5</c:v>
                </c:pt>
                <c:pt idx="217">
                  <c:v>540900.5</c:v>
                </c:pt>
                <c:pt idx="218">
                  <c:v>540900.5</c:v>
                </c:pt>
                <c:pt idx="219">
                  <c:v>540900.5</c:v>
                </c:pt>
                <c:pt idx="220">
                  <c:v>540900.5</c:v>
                </c:pt>
                <c:pt idx="221">
                  <c:v>540900.5</c:v>
                </c:pt>
                <c:pt idx="222">
                  <c:v>540900.5</c:v>
                </c:pt>
                <c:pt idx="223">
                  <c:v>540900.5</c:v>
                </c:pt>
                <c:pt idx="224">
                  <c:v>540900.5</c:v>
                </c:pt>
                <c:pt idx="225">
                  <c:v>540900.5</c:v>
                </c:pt>
                <c:pt idx="226">
                  <c:v>540900.5</c:v>
                </c:pt>
                <c:pt idx="227">
                  <c:v>540900.5</c:v>
                </c:pt>
                <c:pt idx="228">
                  <c:v>540900.5</c:v>
                </c:pt>
                <c:pt idx="229">
                  <c:v>540900.5</c:v>
                </c:pt>
                <c:pt idx="230">
                  <c:v>540900.5</c:v>
                </c:pt>
                <c:pt idx="231">
                  <c:v>540900.5</c:v>
                </c:pt>
                <c:pt idx="232">
                  <c:v>540900.5</c:v>
                </c:pt>
                <c:pt idx="233">
                  <c:v>540900.5</c:v>
                </c:pt>
                <c:pt idx="234">
                  <c:v>540900.5</c:v>
                </c:pt>
                <c:pt idx="235">
                  <c:v>540900.5</c:v>
                </c:pt>
                <c:pt idx="236">
                  <c:v>540900.5</c:v>
                </c:pt>
                <c:pt idx="237">
                  <c:v>540900.5</c:v>
                </c:pt>
                <c:pt idx="238">
                  <c:v>540900.5</c:v>
                </c:pt>
                <c:pt idx="239">
                  <c:v>540900.5</c:v>
                </c:pt>
                <c:pt idx="240">
                  <c:v>540900.5</c:v>
                </c:pt>
                <c:pt idx="241">
                  <c:v>540900.5</c:v>
                </c:pt>
                <c:pt idx="242">
                  <c:v>592700.5</c:v>
                </c:pt>
                <c:pt idx="243">
                  <c:v>592700.5</c:v>
                </c:pt>
                <c:pt idx="244">
                  <c:v>592700.5</c:v>
                </c:pt>
                <c:pt idx="245">
                  <c:v>592700.5</c:v>
                </c:pt>
                <c:pt idx="246">
                  <c:v>592700.5</c:v>
                </c:pt>
                <c:pt idx="247">
                  <c:v>592700.5</c:v>
                </c:pt>
                <c:pt idx="248">
                  <c:v>592700.5</c:v>
                </c:pt>
                <c:pt idx="249">
                  <c:v>592700.5</c:v>
                </c:pt>
                <c:pt idx="250">
                  <c:v>592700.5</c:v>
                </c:pt>
                <c:pt idx="251">
                  <c:v>592700.5</c:v>
                </c:pt>
                <c:pt idx="252">
                  <c:v>592700.5</c:v>
                </c:pt>
                <c:pt idx="253">
                  <c:v>592700.5</c:v>
                </c:pt>
                <c:pt idx="254">
                  <c:v>592700.5</c:v>
                </c:pt>
                <c:pt idx="255">
                  <c:v>592700.5</c:v>
                </c:pt>
                <c:pt idx="256">
                  <c:v>647200.5</c:v>
                </c:pt>
                <c:pt idx="257">
                  <c:v>647200.5</c:v>
                </c:pt>
                <c:pt idx="258">
                  <c:v>647200.5</c:v>
                </c:pt>
                <c:pt idx="259">
                  <c:v>647200.5</c:v>
                </c:pt>
                <c:pt idx="260">
                  <c:v>647200.5</c:v>
                </c:pt>
                <c:pt idx="261">
                  <c:v>647200.5</c:v>
                </c:pt>
                <c:pt idx="262">
                  <c:v>647200.5</c:v>
                </c:pt>
                <c:pt idx="263">
                  <c:v>647200.5</c:v>
                </c:pt>
                <c:pt idx="264">
                  <c:v>647200.5</c:v>
                </c:pt>
                <c:pt idx="265">
                  <c:v>647200.5</c:v>
                </c:pt>
                <c:pt idx="266">
                  <c:v>647200.5</c:v>
                </c:pt>
                <c:pt idx="267">
                  <c:v>647200.5</c:v>
                </c:pt>
                <c:pt idx="268">
                  <c:v>647200.5</c:v>
                </c:pt>
                <c:pt idx="269">
                  <c:v>647200.5</c:v>
                </c:pt>
                <c:pt idx="270">
                  <c:v>647200.5</c:v>
                </c:pt>
                <c:pt idx="271">
                  <c:v>647200.5</c:v>
                </c:pt>
                <c:pt idx="272">
                  <c:v>647200.5</c:v>
                </c:pt>
                <c:pt idx="273">
                  <c:v>647200.5</c:v>
                </c:pt>
                <c:pt idx="274">
                  <c:v>647200.5</c:v>
                </c:pt>
                <c:pt idx="275">
                  <c:v>647200.5</c:v>
                </c:pt>
                <c:pt idx="276">
                  <c:v>647200.5</c:v>
                </c:pt>
                <c:pt idx="277">
                  <c:v>647200.5</c:v>
                </c:pt>
                <c:pt idx="278">
                  <c:v>647200.5</c:v>
                </c:pt>
                <c:pt idx="279">
                  <c:v>647200.5</c:v>
                </c:pt>
                <c:pt idx="280">
                  <c:v>647200.5</c:v>
                </c:pt>
                <c:pt idx="281">
                  <c:v>647200.5</c:v>
                </c:pt>
                <c:pt idx="282">
                  <c:v>647200.5</c:v>
                </c:pt>
                <c:pt idx="283">
                  <c:v>647200.5</c:v>
                </c:pt>
                <c:pt idx="284">
                  <c:v>647200.5</c:v>
                </c:pt>
                <c:pt idx="285">
                  <c:v>713850.5</c:v>
                </c:pt>
                <c:pt idx="286">
                  <c:v>713850.5</c:v>
                </c:pt>
                <c:pt idx="287">
                  <c:v>713850.5</c:v>
                </c:pt>
                <c:pt idx="288">
                  <c:v>713850.5</c:v>
                </c:pt>
                <c:pt idx="289">
                  <c:v>713850.5</c:v>
                </c:pt>
                <c:pt idx="290">
                  <c:v>713850.5</c:v>
                </c:pt>
                <c:pt idx="291">
                  <c:v>713850.5</c:v>
                </c:pt>
                <c:pt idx="292">
                  <c:v>713850.5</c:v>
                </c:pt>
                <c:pt idx="293">
                  <c:v>713850.5</c:v>
                </c:pt>
                <c:pt idx="294">
                  <c:v>713850.5</c:v>
                </c:pt>
                <c:pt idx="295">
                  <c:v>713850.5</c:v>
                </c:pt>
                <c:pt idx="296">
                  <c:v>713850.5</c:v>
                </c:pt>
                <c:pt idx="297">
                  <c:v>713850.5</c:v>
                </c:pt>
                <c:pt idx="298">
                  <c:v>713850.5</c:v>
                </c:pt>
                <c:pt idx="299">
                  <c:v>713850.5</c:v>
                </c:pt>
                <c:pt idx="300">
                  <c:v>713850.5</c:v>
                </c:pt>
                <c:pt idx="301">
                  <c:v>713850.5</c:v>
                </c:pt>
                <c:pt idx="302">
                  <c:v>713850.5</c:v>
                </c:pt>
                <c:pt idx="303">
                  <c:v>713850.5</c:v>
                </c:pt>
                <c:pt idx="304">
                  <c:v>713850.5</c:v>
                </c:pt>
                <c:pt idx="305">
                  <c:v>713850.5</c:v>
                </c:pt>
                <c:pt idx="306">
                  <c:v>713850.5</c:v>
                </c:pt>
                <c:pt idx="307">
                  <c:v>713850.5</c:v>
                </c:pt>
                <c:pt idx="308">
                  <c:v>713850.5</c:v>
                </c:pt>
                <c:pt idx="309">
                  <c:v>713850.5</c:v>
                </c:pt>
                <c:pt idx="310">
                  <c:v>713850.5</c:v>
                </c:pt>
                <c:pt idx="311">
                  <c:v>713850.5</c:v>
                </c:pt>
                <c:pt idx="312">
                  <c:v>771915.5</c:v>
                </c:pt>
                <c:pt idx="313">
                  <c:v>771915.5</c:v>
                </c:pt>
                <c:pt idx="314">
                  <c:v>771915.5</c:v>
                </c:pt>
                <c:pt idx="315">
                  <c:v>771915.5</c:v>
                </c:pt>
                <c:pt idx="316">
                  <c:v>771915.5</c:v>
                </c:pt>
                <c:pt idx="317">
                  <c:v>771915.5</c:v>
                </c:pt>
                <c:pt idx="318">
                  <c:v>771915.5</c:v>
                </c:pt>
                <c:pt idx="319">
                  <c:v>771915.5</c:v>
                </c:pt>
                <c:pt idx="320">
                  <c:v>771915.5</c:v>
                </c:pt>
                <c:pt idx="321">
                  <c:v>771915.5</c:v>
                </c:pt>
                <c:pt idx="322">
                  <c:v>771915.5</c:v>
                </c:pt>
                <c:pt idx="323">
                  <c:v>771915.5</c:v>
                </c:pt>
                <c:pt idx="324">
                  <c:v>771915.5</c:v>
                </c:pt>
                <c:pt idx="325">
                  <c:v>771915.5</c:v>
                </c:pt>
                <c:pt idx="326">
                  <c:v>771915.5</c:v>
                </c:pt>
                <c:pt idx="327">
                  <c:v>771915.5</c:v>
                </c:pt>
                <c:pt idx="328">
                  <c:v>771915.5</c:v>
                </c:pt>
                <c:pt idx="329">
                  <c:v>771915.5</c:v>
                </c:pt>
                <c:pt idx="330">
                  <c:v>771915.5</c:v>
                </c:pt>
                <c:pt idx="331">
                  <c:v>771915.5</c:v>
                </c:pt>
                <c:pt idx="332">
                  <c:v>771915.5</c:v>
                </c:pt>
                <c:pt idx="333">
                  <c:v>771915.5</c:v>
                </c:pt>
                <c:pt idx="334">
                  <c:v>771915.5</c:v>
                </c:pt>
                <c:pt idx="335">
                  <c:v>771915.5</c:v>
                </c:pt>
                <c:pt idx="336">
                  <c:v>771915.5</c:v>
                </c:pt>
                <c:pt idx="337">
                  <c:v>771915.5</c:v>
                </c:pt>
                <c:pt idx="338">
                  <c:v>771915.5</c:v>
                </c:pt>
                <c:pt idx="339">
                  <c:v>771915.5</c:v>
                </c:pt>
                <c:pt idx="340">
                  <c:v>832451.5</c:v>
                </c:pt>
                <c:pt idx="341">
                  <c:v>832451.5</c:v>
                </c:pt>
                <c:pt idx="342">
                  <c:v>832451.5</c:v>
                </c:pt>
                <c:pt idx="343">
                  <c:v>832451.5</c:v>
                </c:pt>
                <c:pt idx="344">
                  <c:v>832451.5</c:v>
                </c:pt>
                <c:pt idx="345">
                  <c:v>832451.5</c:v>
                </c:pt>
                <c:pt idx="346">
                  <c:v>832451.5</c:v>
                </c:pt>
                <c:pt idx="347">
                  <c:v>832451.5</c:v>
                </c:pt>
                <c:pt idx="348">
                  <c:v>832451.5</c:v>
                </c:pt>
                <c:pt idx="349">
                  <c:v>832451.5</c:v>
                </c:pt>
                <c:pt idx="350">
                  <c:v>832451.5</c:v>
                </c:pt>
                <c:pt idx="351">
                  <c:v>832451.5</c:v>
                </c:pt>
                <c:pt idx="352">
                  <c:v>832451.5</c:v>
                </c:pt>
                <c:pt idx="353">
                  <c:v>832451.5</c:v>
                </c:pt>
                <c:pt idx="354">
                  <c:v>832451.5</c:v>
                </c:pt>
                <c:pt idx="355">
                  <c:v>832451.5</c:v>
                </c:pt>
                <c:pt idx="356">
                  <c:v>832451.5</c:v>
                </c:pt>
                <c:pt idx="357">
                  <c:v>832451.5</c:v>
                </c:pt>
                <c:pt idx="358">
                  <c:v>832451.5</c:v>
                </c:pt>
                <c:pt idx="359">
                  <c:v>832451.5</c:v>
                </c:pt>
                <c:pt idx="360">
                  <c:v>832451.5</c:v>
                </c:pt>
                <c:pt idx="361">
                  <c:v>832451.5</c:v>
                </c:pt>
                <c:pt idx="362">
                  <c:v>832451.5</c:v>
                </c:pt>
                <c:pt idx="363">
                  <c:v>832451.5</c:v>
                </c:pt>
                <c:pt idx="364">
                  <c:v>832451.5</c:v>
                </c:pt>
                <c:pt idx="365">
                  <c:v>832451.5</c:v>
                </c:pt>
                <c:pt idx="366">
                  <c:v>832451.5</c:v>
                </c:pt>
                <c:pt idx="367">
                  <c:v>832451.5</c:v>
                </c:pt>
                <c:pt idx="368">
                  <c:v>832451.5</c:v>
                </c:pt>
                <c:pt idx="369">
                  <c:v>893201.5</c:v>
                </c:pt>
                <c:pt idx="370">
                  <c:v>893201.5</c:v>
                </c:pt>
                <c:pt idx="371">
                  <c:v>893201.5</c:v>
                </c:pt>
                <c:pt idx="372">
                  <c:v>893201.5</c:v>
                </c:pt>
                <c:pt idx="373">
                  <c:v>893201.5</c:v>
                </c:pt>
                <c:pt idx="374">
                  <c:v>893201.5</c:v>
                </c:pt>
                <c:pt idx="375">
                  <c:v>893201.5</c:v>
                </c:pt>
                <c:pt idx="376">
                  <c:v>893201.5</c:v>
                </c:pt>
                <c:pt idx="377">
                  <c:v>893201.5</c:v>
                </c:pt>
                <c:pt idx="378">
                  <c:v>893201.5</c:v>
                </c:pt>
                <c:pt idx="379">
                  <c:v>893201.5</c:v>
                </c:pt>
                <c:pt idx="380">
                  <c:v>893201.5</c:v>
                </c:pt>
                <c:pt idx="381">
                  <c:v>893201.5</c:v>
                </c:pt>
                <c:pt idx="382">
                  <c:v>893201.5</c:v>
                </c:pt>
                <c:pt idx="383">
                  <c:v>893201.5</c:v>
                </c:pt>
                <c:pt idx="384">
                  <c:v>893201.5</c:v>
                </c:pt>
                <c:pt idx="385">
                  <c:v>893201.5</c:v>
                </c:pt>
                <c:pt idx="386">
                  <c:v>893201.5</c:v>
                </c:pt>
                <c:pt idx="387">
                  <c:v>893201.5</c:v>
                </c:pt>
                <c:pt idx="388">
                  <c:v>893201.5</c:v>
                </c:pt>
                <c:pt idx="389">
                  <c:v>893201.5</c:v>
                </c:pt>
                <c:pt idx="390">
                  <c:v>893201.5</c:v>
                </c:pt>
                <c:pt idx="391">
                  <c:v>893201.5</c:v>
                </c:pt>
                <c:pt idx="392">
                  <c:v>893201.5</c:v>
                </c:pt>
                <c:pt idx="393">
                  <c:v>893201.5</c:v>
                </c:pt>
                <c:pt idx="394">
                  <c:v>893201.5</c:v>
                </c:pt>
                <c:pt idx="395">
                  <c:v>893201.5</c:v>
                </c:pt>
                <c:pt idx="396">
                  <c:v>893201.5</c:v>
                </c:pt>
                <c:pt idx="397">
                  <c:v>893201.5</c:v>
                </c:pt>
                <c:pt idx="398">
                  <c:v>893201.5</c:v>
                </c:pt>
                <c:pt idx="399">
                  <c:v>893201.5</c:v>
                </c:pt>
                <c:pt idx="400">
                  <c:v>893201.5</c:v>
                </c:pt>
                <c:pt idx="401">
                  <c:v>893201.5</c:v>
                </c:pt>
                <c:pt idx="402">
                  <c:v>893201.5</c:v>
                </c:pt>
                <c:pt idx="403">
                  <c:v>893201.5</c:v>
                </c:pt>
                <c:pt idx="404">
                  <c:v>893201.5</c:v>
                </c:pt>
                <c:pt idx="405">
                  <c:v>893201.5</c:v>
                </c:pt>
                <c:pt idx="406">
                  <c:v>893201.5</c:v>
                </c:pt>
                <c:pt idx="407">
                  <c:v>893201.5</c:v>
                </c:pt>
                <c:pt idx="408">
                  <c:v>893201.5</c:v>
                </c:pt>
                <c:pt idx="409">
                  <c:v>893201.5</c:v>
                </c:pt>
                <c:pt idx="410">
                  <c:v>943401.5</c:v>
                </c:pt>
                <c:pt idx="411">
                  <c:v>943401.5</c:v>
                </c:pt>
                <c:pt idx="412">
                  <c:v>943401.5</c:v>
                </c:pt>
                <c:pt idx="413">
                  <c:v>943401.5</c:v>
                </c:pt>
                <c:pt idx="414">
                  <c:v>943401.5</c:v>
                </c:pt>
                <c:pt idx="415">
                  <c:v>943401.5</c:v>
                </c:pt>
                <c:pt idx="416">
                  <c:v>943401.5</c:v>
                </c:pt>
                <c:pt idx="417">
                  <c:v>943401.5</c:v>
                </c:pt>
                <c:pt idx="418">
                  <c:v>943401.5</c:v>
                </c:pt>
                <c:pt idx="419">
                  <c:v>943401.5</c:v>
                </c:pt>
                <c:pt idx="420">
                  <c:v>943401.5</c:v>
                </c:pt>
                <c:pt idx="421">
                  <c:v>943401.5</c:v>
                </c:pt>
                <c:pt idx="422">
                  <c:v>943401.5</c:v>
                </c:pt>
                <c:pt idx="423">
                  <c:v>943401.5</c:v>
                </c:pt>
                <c:pt idx="424">
                  <c:v>943401.5</c:v>
                </c:pt>
                <c:pt idx="425">
                  <c:v>943401.5</c:v>
                </c:pt>
                <c:pt idx="426">
                  <c:v>943401.5</c:v>
                </c:pt>
                <c:pt idx="427">
                  <c:v>943401.5</c:v>
                </c:pt>
                <c:pt idx="428">
                  <c:v>943401.5</c:v>
                </c:pt>
                <c:pt idx="429">
                  <c:v>943401.5</c:v>
                </c:pt>
                <c:pt idx="430">
                  <c:v>943401.5</c:v>
                </c:pt>
                <c:pt idx="431">
                  <c:v>943401.5</c:v>
                </c:pt>
                <c:pt idx="432">
                  <c:v>943401.5</c:v>
                </c:pt>
                <c:pt idx="433">
                  <c:v>943401.5</c:v>
                </c:pt>
                <c:pt idx="434">
                  <c:v>943401.5</c:v>
                </c:pt>
                <c:pt idx="435">
                  <c:v>943401.5</c:v>
                </c:pt>
                <c:pt idx="436">
                  <c:v>943401.5</c:v>
                </c:pt>
                <c:pt idx="437">
                  <c:v>943401.5</c:v>
                </c:pt>
                <c:pt idx="438">
                  <c:v>943401.5</c:v>
                </c:pt>
                <c:pt idx="439">
                  <c:v>943401.5</c:v>
                </c:pt>
                <c:pt idx="440">
                  <c:v>943401.5</c:v>
                </c:pt>
                <c:pt idx="441">
                  <c:v>943401.5</c:v>
                </c:pt>
                <c:pt idx="442">
                  <c:v>943401.5</c:v>
                </c:pt>
                <c:pt idx="443">
                  <c:v>943401.5</c:v>
                </c:pt>
                <c:pt idx="444">
                  <c:v>943401.5</c:v>
                </c:pt>
                <c:pt idx="445">
                  <c:v>943401.5</c:v>
                </c:pt>
                <c:pt idx="446">
                  <c:v>943401.5</c:v>
                </c:pt>
                <c:pt idx="447">
                  <c:v>943401.5</c:v>
                </c:pt>
                <c:pt idx="448">
                  <c:v>943401.5</c:v>
                </c:pt>
                <c:pt idx="449">
                  <c:v>943401.5</c:v>
                </c:pt>
                <c:pt idx="450">
                  <c:v>943401.5</c:v>
                </c:pt>
                <c:pt idx="451">
                  <c:v>943401.5</c:v>
                </c:pt>
                <c:pt idx="452">
                  <c:v>943401.5</c:v>
                </c:pt>
                <c:pt idx="453">
                  <c:v>1013202.5</c:v>
                </c:pt>
                <c:pt idx="454">
                  <c:v>1013202.5</c:v>
                </c:pt>
                <c:pt idx="455">
                  <c:v>1013202.5</c:v>
                </c:pt>
                <c:pt idx="456">
                  <c:v>1013202.5</c:v>
                </c:pt>
                <c:pt idx="457">
                  <c:v>1137754.5</c:v>
                </c:pt>
                <c:pt idx="458">
                  <c:v>1137754.5</c:v>
                </c:pt>
                <c:pt idx="459">
                  <c:v>1137754.5</c:v>
                </c:pt>
                <c:pt idx="460">
                  <c:v>1137754.5</c:v>
                </c:pt>
                <c:pt idx="461">
                  <c:v>1137754.5</c:v>
                </c:pt>
                <c:pt idx="462">
                  <c:v>1137754.5</c:v>
                </c:pt>
                <c:pt idx="463">
                  <c:v>1137754.5</c:v>
                </c:pt>
                <c:pt idx="464">
                  <c:v>1137754.5</c:v>
                </c:pt>
                <c:pt idx="465">
                  <c:v>1137754.5</c:v>
                </c:pt>
                <c:pt idx="466">
                  <c:v>1137754.5</c:v>
                </c:pt>
                <c:pt idx="467">
                  <c:v>1137754.5</c:v>
                </c:pt>
                <c:pt idx="468">
                  <c:v>1137754.5</c:v>
                </c:pt>
                <c:pt idx="469">
                  <c:v>1137754.5</c:v>
                </c:pt>
                <c:pt idx="470">
                  <c:v>1137754.5</c:v>
                </c:pt>
                <c:pt idx="471">
                  <c:v>1137754.5</c:v>
                </c:pt>
                <c:pt idx="472">
                  <c:v>1137754.5</c:v>
                </c:pt>
                <c:pt idx="473">
                  <c:v>1137754.5</c:v>
                </c:pt>
                <c:pt idx="474">
                  <c:v>1137754.5</c:v>
                </c:pt>
                <c:pt idx="475">
                  <c:v>1137754.5</c:v>
                </c:pt>
                <c:pt idx="476">
                  <c:v>1137754.5</c:v>
                </c:pt>
                <c:pt idx="477">
                  <c:v>1137754.5</c:v>
                </c:pt>
                <c:pt idx="478">
                  <c:v>1137754.5</c:v>
                </c:pt>
                <c:pt idx="479">
                  <c:v>1137754.5</c:v>
                </c:pt>
                <c:pt idx="480">
                  <c:v>1137754.5</c:v>
                </c:pt>
                <c:pt idx="481">
                  <c:v>1137754.5</c:v>
                </c:pt>
                <c:pt idx="482">
                  <c:v>1137754.5</c:v>
                </c:pt>
                <c:pt idx="483">
                  <c:v>1137754.5</c:v>
                </c:pt>
                <c:pt idx="484">
                  <c:v>1137754.5</c:v>
                </c:pt>
                <c:pt idx="485">
                  <c:v>1137754.5</c:v>
                </c:pt>
                <c:pt idx="486">
                  <c:v>1230824.5</c:v>
                </c:pt>
                <c:pt idx="487">
                  <c:v>1230824.5</c:v>
                </c:pt>
                <c:pt idx="488">
                  <c:v>1230824.5</c:v>
                </c:pt>
                <c:pt idx="489">
                  <c:v>1230824.5</c:v>
                </c:pt>
                <c:pt idx="490">
                  <c:v>1230824.5</c:v>
                </c:pt>
                <c:pt idx="491">
                  <c:v>1230824.5</c:v>
                </c:pt>
                <c:pt idx="492">
                  <c:v>1230824.5</c:v>
                </c:pt>
                <c:pt idx="493">
                  <c:v>1230824.5</c:v>
                </c:pt>
                <c:pt idx="494">
                  <c:v>1230824.5</c:v>
                </c:pt>
                <c:pt idx="495">
                  <c:v>1230824.5</c:v>
                </c:pt>
                <c:pt idx="496">
                  <c:v>1230824.5</c:v>
                </c:pt>
                <c:pt idx="497">
                  <c:v>1230824.5</c:v>
                </c:pt>
                <c:pt idx="498">
                  <c:v>1230824.5</c:v>
                </c:pt>
                <c:pt idx="499">
                  <c:v>1230824.5</c:v>
                </c:pt>
                <c:pt idx="500">
                  <c:v>1230824.5</c:v>
                </c:pt>
                <c:pt idx="501">
                  <c:v>1498662.5</c:v>
                </c:pt>
                <c:pt idx="502">
                  <c:v>1498662.5</c:v>
                </c:pt>
                <c:pt idx="503">
                  <c:v>1498662.5</c:v>
                </c:pt>
                <c:pt idx="504">
                  <c:v>1498662.5</c:v>
                </c:pt>
                <c:pt idx="505">
                  <c:v>1498662.5</c:v>
                </c:pt>
                <c:pt idx="506">
                  <c:v>1498662.5</c:v>
                </c:pt>
                <c:pt idx="507">
                  <c:v>1498662.5</c:v>
                </c:pt>
                <c:pt idx="508">
                  <c:v>1498662.5</c:v>
                </c:pt>
                <c:pt idx="509">
                  <c:v>1498662.5</c:v>
                </c:pt>
                <c:pt idx="510">
                  <c:v>1498662.5</c:v>
                </c:pt>
                <c:pt idx="511">
                  <c:v>1498662.5</c:v>
                </c:pt>
                <c:pt idx="512">
                  <c:v>1498662.5</c:v>
                </c:pt>
                <c:pt idx="513">
                  <c:v>1498662.5</c:v>
                </c:pt>
                <c:pt idx="514">
                  <c:v>1498662.5</c:v>
                </c:pt>
                <c:pt idx="515">
                  <c:v>1628917.5</c:v>
                </c:pt>
                <c:pt idx="516">
                  <c:v>1628917.5</c:v>
                </c:pt>
                <c:pt idx="517">
                  <c:v>1628917.5</c:v>
                </c:pt>
                <c:pt idx="518">
                  <c:v>1628917.5</c:v>
                </c:pt>
                <c:pt idx="519">
                  <c:v>1628917.5</c:v>
                </c:pt>
                <c:pt idx="520">
                  <c:v>1628917.5</c:v>
                </c:pt>
                <c:pt idx="521">
                  <c:v>1628917.5</c:v>
                </c:pt>
                <c:pt idx="522">
                  <c:v>1628917.5</c:v>
                </c:pt>
                <c:pt idx="523">
                  <c:v>1628917.5</c:v>
                </c:pt>
                <c:pt idx="524">
                  <c:v>1628917.5</c:v>
                </c:pt>
                <c:pt idx="525">
                  <c:v>1628917.5</c:v>
                </c:pt>
                <c:pt idx="526">
                  <c:v>1628917.5</c:v>
                </c:pt>
                <c:pt idx="527">
                  <c:v>1628917.5</c:v>
                </c:pt>
                <c:pt idx="528">
                  <c:v>1628917.5</c:v>
                </c:pt>
                <c:pt idx="529">
                  <c:v>1688492.5</c:v>
                </c:pt>
                <c:pt idx="530">
                  <c:v>1688492.5</c:v>
                </c:pt>
                <c:pt idx="531">
                  <c:v>1688492.5</c:v>
                </c:pt>
                <c:pt idx="532">
                  <c:v>1688492.5</c:v>
                </c:pt>
                <c:pt idx="533">
                  <c:v>1688492.5</c:v>
                </c:pt>
                <c:pt idx="534">
                  <c:v>1688492.5</c:v>
                </c:pt>
                <c:pt idx="535">
                  <c:v>1688492.5</c:v>
                </c:pt>
                <c:pt idx="536">
                  <c:v>1688492.5</c:v>
                </c:pt>
                <c:pt idx="537">
                  <c:v>1688492.5</c:v>
                </c:pt>
                <c:pt idx="538">
                  <c:v>1688492.5</c:v>
                </c:pt>
                <c:pt idx="539">
                  <c:v>1688492.5</c:v>
                </c:pt>
                <c:pt idx="540">
                  <c:v>1688492.5</c:v>
                </c:pt>
                <c:pt idx="541">
                  <c:v>1688492.5</c:v>
                </c:pt>
                <c:pt idx="542">
                  <c:v>1688492.5</c:v>
                </c:pt>
                <c:pt idx="543">
                  <c:v>1776031.5</c:v>
                </c:pt>
                <c:pt idx="544">
                  <c:v>1776031.5</c:v>
                </c:pt>
                <c:pt idx="545">
                  <c:v>1776031.5</c:v>
                </c:pt>
                <c:pt idx="546">
                  <c:v>1776031.5</c:v>
                </c:pt>
                <c:pt idx="547">
                  <c:v>1776031.5</c:v>
                </c:pt>
                <c:pt idx="548">
                  <c:v>1776031.5</c:v>
                </c:pt>
                <c:pt idx="549">
                  <c:v>1776031.5</c:v>
                </c:pt>
                <c:pt idx="550">
                  <c:v>1776031.5</c:v>
                </c:pt>
                <c:pt idx="551">
                  <c:v>1776031.5</c:v>
                </c:pt>
                <c:pt idx="552">
                  <c:v>1776031.5</c:v>
                </c:pt>
                <c:pt idx="553">
                  <c:v>1776031.5</c:v>
                </c:pt>
                <c:pt idx="554">
                  <c:v>1776031.5</c:v>
                </c:pt>
                <c:pt idx="555">
                  <c:v>1776031.5</c:v>
                </c:pt>
                <c:pt idx="556">
                  <c:v>1776031.5</c:v>
                </c:pt>
                <c:pt idx="557">
                  <c:v>1858239.5</c:v>
                </c:pt>
                <c:pt idx="558">
                  <c:v>1858239.5</c:v>
                </c:pt>
                <c:pt idx="559">
                  <c:v>1858239.5</c:v>
                </c:pt>
                <c:pt idx="560">
                  <c:v>1858239.5</c:v>
                </c:pt>
                <c:pt idx="561">
                  <c:v>1858239.5</c:v>
                </c:pt>
                <c:pt idx="562">
                  <c:v>1858239.5</c:v>
                </c:pt>
                <c:pt idx="563">
                  <c:v>1858239.5</c:v>
                </c:pt>
                <c:pt idx="564">
                  <c:v>1858239.5</c:v>
                </c:pt>
                <c:pt idx="565">
                  <c:v>1858239.5</c:v>
                </c:pt>
                <c:pt idx="566">
                  <c:v>1858239.5</c:v>
                </c:pt>
                <c:pt idx="567">
                  <c:v>1858239.5</c:v>
                </c:pt>
                <c:pt idx="568">
                  <c:v>1858239.5</c:v>
                </c:pt>
                <c:pt idx="569">
                  <c:v>1858239.5</c:v>
                </c:pt>
                <c:pt idx="570">
                  <c:v>1995039.5</c:v>
                </c:pt>
                <c:pt idx="571">
                  <c:v>1995039.5</c:v>
                </c:pt>
                <c:pt idx="572">
                  <c:v>1995039.5</c:v>
                </c:pt>
                <c:pt idx="573">
                  <c:v>1995039.5</c:v>
                </c:pt>
                <c:pt idx="574">
                  <c:v>1995039.5</c:v>
                </c:pt>
                <c:pt idx="575">
                  <c:v>1995039.5</c:v>
                </c:pt>
                <c:pt idx="576">
                  <c:v>1995039.5</c:v>
                </c:pt>
                <c:pt idx="577">
                  <c:v>1995039.5</c:v>
                </c:pt>
                <c:pt idx="578">
                  <c:v>1995039.5</c:v>
                </c:pt>
                <c:pt idx="579">
                  <c:v>1995039.5</c:v>
                </c:pt>
                <c:pt idx="580">
                  <c:v>1995039.5</c:v>
                </c:pt>
                <c:pt idx="581">
                  <c:v>1995039.5</c:v>
                </c:pt>
                <c:pt idx="582">
                  <c:v>1995039.5</c:v>
                </c:pt>
                <c:pt idx="583">
                  <c:v>1995039.5</c:v>
                </c:pt>
                <c:pt idx="584">
                  <c:v>1995039.5</c:v>
                </c:pt>
                <c:pt idx="585">
                  <c:v>2089112.5</c:v>
                </c:pt>
                <c:pt idx="586">
                  <c:v>2089112.5</c:v>
                </c:pt>
                <c:pt idx="587">
                  <c:v>2089112.5</c:v>
                </c:pt>
                <c:pt idx="588">
                  <c:v>2089112.5</c:v>
                </c:pt>
                <c:pt idx="589">
                  <c:v>2089112.5</c:v>
                </c:pt>
                <c:pt idx="590">
                  <c:v>2089112.5</c:v>
                </c:pt>
                <c:pt idx="591">
                  <c:v>2089112.5</c:v>
                </c:pt>
                <c:pt idx="592">
                  <c:v>2089112.5</c:v>
                </c:pt>
                <c:pt idx="593">
                  <c:v>2089112.5</c:v>
                </c:pt>
                <c:pt idx="594">
                  <c:v>2089112.5</c:v>
                </c:pt>
                <c:pt idx="595">
                  <c:v>2089112.5</c:v>
                </c:pt>
                <c:pt idx="596">
                  <c:v>2089112.5</c:v>
                </c:pt>
                <c:pt idx="597">
                  <c:v>2089112.5</c:v>
                </c:pt>
                <c:pt idx="598">
                  <c:v>2089112.5</c:v>
                </c:pt>
                <c:pt idx="599">
                  <c:v>2203492.5</c:v>
                </c:pt>
                <c:pt idx="600">
                  <c:v>2203492.5</c:v>
                </c:pt>
                <c:pt idx="601">
                  <c:v>2203492.5</c:v>
                </c:pt>
                <c:pt idx="602">
                  <c:v>2203492.5</c:v>
                </c:pt>
                <c:pt idx="603">
                  <c:v>2203492.5</c:v>
                </c:pt>
                <c:pt idx="604">
                  <c:v>2203492.5</c:v>
                </c:pt>
                <c:pt idx="605">
                  <c:v>2203492.5</c:v>
                </c:pt>
                <c:pt idx="606">
                  <c:v>2203492.5</c:v>
                </c:pt>
                <c:pt idx="607">
                  <c:v>2203492.5</c:v>
                </c:pt>
                <c:pt idx="608">
                  <c:v>2203492.5</c:v>
                </c:pt>
                <c:pt idx="609">
                  <c:v>2203492.5</c:v>
                </c:pt>
                <c:pt idx="610">
                  <c:v>2203492.5</c:v>
                </c:pt>
                <c:pt idx="611">
                  <c:v>2203492.5</c:v>
                </c:pt>
                <c:pt idx="612">
                  <c:v>2203492.5</c:v>
                </c:pt>
                <c:pt idx="613">
                  <c:v>2324057.5</c:v>
                </c:pt>
                <c:pt idx="614">
                  <c:v>2324057.5</c:v>
                </c:pt>
                <c:pt idx="615">
                  <c:v>2324057.5</c:v>
                </c:pt>
                <c:pt idx="616">
                  <c:v>2324057.5</c:v>
                </c:pt>
                <c:pt idx="617">
                  <c:v>2324057.5</c:v>
                </c:pt>
                <c:pt idx="618">
                  <c:v>2324057.5</c:v>
                </c:pt>
                <c:pt idx="619">
                  <c:v>2324057.5</c:v>
                </c:pt>
                <c:pt idx="620">
                  <c:v>2324057.5</c:v>
                </c:pt>
                <c:pt idx="621">
                  <c:v>2324057.5</c:v>
                </c:pt>
                <c:pt idx="622">
                  <c:v>2324057.5</c:v>
                </c:pt>
                <c:pt idx="623">
                  <c:v>2324057.5</c:v>
                </c:pt>
                <c:pt idx="624">
                  <c:v>2324057.5</c:v>
                </c:pt>
                <c:pt idx="625">
                  <c:v>2324057.5</c:v>
                </c:pt>
                <c:pt idx="626">
                  <c:v>2324057.5</c:v>
                </c:pt>
                <c:pt idx="627">
                  <c:v>2388347.2000000002</c:v>
                </c:pt>
                <c:pt idx="628">
                  <c:v>2388347.2000000002</c:v>
                </c:pt>
                <c:pt idx="629">
                  <c:v>2388347.2000000002</c:v>
                </c:pt>
                <c:pt idx="630">
                  <c:v>2388347.2000000002</c:v>
                </c:pt>
                <c:pt idx="631">
                  <c:v>2388347.2000000002</c:v>
                </c:pt>
                <c:pt idx="632">
                  <c:v>2388347.2000000002</c:v>
                </c:pt>
                <c:pt idx="633">
                  <c:v>2388347.2000000002</c:v>
                </c:pt>
                <c:pt idx="634">
                  <c:v>2388347.2000000002</c:v>
                </c:pt>
                <c:pt idx="635">
                  <c:v>2388347.2000000002</c:v>
                </c:pt>
                <c:pt idx="636">
                  <c:v>2388347.2000000002</c:v>
                </c:pt>
                <c:pt idx="637">
                  <c:v>2388347.2000000002</c:v>
                </c:pt>
                <c:pt idx="638">
                  <c:v>2388347.2000000002</c:v>
                </c:pt>
                <c:pt idx="639">
                  <c:v>2388347.2000000002</c:v>
                </c:pt>
                <c:pt idx="640">
                  <c:v>2388347.2000000002</c:v>
                </c:pt>
                <c:pt idx="641">
                  <c:v>2412142.2000000002</c:v>
                </c:pt>
                <c:pt idx="642">
                  <c:v>2412142.2000000002</c:v>
                </c:pt>
                <c:pt idx="643">
                  <c:v>2412142.2000000002</c:v>
                </c:pt>
                <c:pt idx="644">
                  <c:v>2412142.2000000002</c:v>
                </c:pt>
                <c:pt idx="645">
                  <c:v>2412142.2000000002</c:v>
                </c:pt>
                <c:pt idx="646">
                  <c:v>2412142.2000000002</c:v>
                </c:pt>
                <c:pt idx="647">
                  <c:v>2412142.2000000002</c:v>
                </c:pt>
                <c:pt idx="648">
                  <c:v>2412142.2000000002</c:v>
                </c:pt>
                <c:pt idx="649">
                  <c:v>2412142.2000000002</c:v>
                </c:pt>
                <c:pt idx="650">
                  <c:v>2412142.2000000002</c:v>
                </c:pt>
                <c:pt idx="651">
                  <c:v>2412142.2000000002</c:v>
                </c:pt>
                <c:pt idx="652">
                  <c:v>2412142.2000000002</c:v>
                </c:pt>
                <c:pt idx="653">
                  <c:v>2412142.2000000002</c:v>
                </c:pt>
                <c:pt idx="654">
                  <c:v>2412142.2000000002</c:v>
                </c:pt>
                <c:pt idx="655">
                  <c:v>2435359.2000000002</c:v>
                </c:pt>
                <c:pt idx="656">
                  <c:v>2435359.2000000002</c:v>
                </c:pt>
                <c:pt idx="657">
                  <c:v>2435359.2000000002</c:v>
                </c:pt>
                <c:pt idx="658">
                  <c:v>2435359.2000000002</c:v>
                </c:pt>
                <c:pt idx="659">
                  <c:v>2435359.2000000002</c:v>
                </c:pt>
                <c:pt idx="660">
                  <c:v>2435359.2000000002</c:v>
                </c:pt>
                <c:pt idx="661">
                  <c:v>2435359.2000000002</c:v>
                </c:pt>
                <c:pt idx="662">
                  <c:v>2435359.2000000002</c:v>
                </c:pt>
                <c:pt idx="663">
                  <c:v>2435359.2000000002</c:v>
                </c:pt>
                <c:pt idx="664">
                  <c:v>2435359.2000000002</c:v>
                </c:pt>
                <c:pt idx="665">
                  <c:v>2435359.2000000002</c:v>
                </c:pt>
                <c:pt idx="666">
                  <c:v>2435359.2000000002</c:v>
                </c:pt>
                <c:pt idx="667">
                  <c:v>2435359.2000000002</c:v>
                </c:pt>
                <c:pt idx="668">
                  <c:v>2435359.2000000002</c:v>
                </c:pt>
                <c:pt idx="669">
                  <c:v>2449025.7000000002</c:v>
                </c:pt>
                <c:pt idx="670">
                  <c:v>2449025.7000000002</c:v>
                </c:pt>
                <c:pt idx="671">
                  <c:v>2449025.7000000002</c:v>
                </c:pt>
                <c:pt idx="672">
                  <c:v>2449025.7000000002</c:v>
                </c:pt>
                <c:pt idx="673">
                  <c:v>2449025.7000000002</c:v>
                </c:pt>
                <c:pt idx="674">
                  <c:v>2449025.7000000002</c:v>
                </c:pt>
                <c:pt idx="675">
                  <c:v>2449025.7000000002</c:v>
                </c:pt>
                <c:pt idx="676">
                  <c:v>2449025.7000000002</c:v>
                </c:pt>
                <c:pt idx="677">
                  <c:v>2449025.7000000002</c:v>
                </c:pt>
                <c:pt idx="678">
                  <c:v>2449025.7000000002</c:v>
                </c:pt>
                <c:pt idx="679">
                  <c:v>2449025.7000000002</c:v>
                </c:pt>
                <c:pt idx="680">
                  <c:v>2449025.7000000002</c:v>
                </c:pt>
                <c:pt idx="681">
                  <c:v>2449025.7000000002</c:v>
                </c:pt>
                <c:pt idx="682">
                  <c:v>2449025.7000000002</c:v>
                </c:pt>
                <c:pt idx="683">
                  <c:v>2455025.7000000002</c:v>
                </c:pt>
                <c:pt idx="684">
                  <c:v>2455025.7000000002</c:v>
                </c:pt>
                <c:pt idx="685">
                  <c:v>2455025.7000000002</c:v>
                </c:pt>
                <c:pt idx="686">
                  <c:v>2455025.7000000002</c:v>
                </c:pt>
                <c:pt idx="687">
                  <c:v>2455025.7000000002</c:v>
                </c:pt>
                <c:pt idx="688">
                  <c:v>2455025.7000000002</c:v>
                </c:pt>
                <c:pt idx="689">
                  <c:v>2455025.7000000002</c:v>
                </c:pt>
                <c:pt idx="690">
                  <c:v>2455025.7000000002</c:v>
                </c:pt>
                <c:pt idx="691">
                  <c:v>2455025.7000000002</c:v>
                </c:pt>
                <c:pt idx="692">
                  <c:v>2455025.7000000002</c:v>
                </c:pt>
                <c:pt idx="693">
                  <c:v>2455025.7000000002</c:v>
                </c:pt>
                <c:pt idx="694">
                  <c:v>2455025.7000000002</c:v>
                </c:pt>
                <c:pt idx="695">
                  <c:v>2455025.7000000002</c:v>
                </c:pt>
                <c:pt idx="696">
                  <c:v>2455025.7000000002</c:v>
                </c:pt>
                <c:pt idx="697">
                  <c:v>2481046.7000000002</c:v>
                </c:pt>
                <c:pt idx="698">
                  <c:v>2481046.7000000002</c:v>
                </c:pt>
                <c:pt idx="699">
                  <c:v>2481046.7000000002</c:v>
                </c:pt>
                <c:pt idx="700">
                  <c:v>2481046.7000000002</c:v>
                </c:pt>
                <c:pt idx="701">
                  <c:v>2481046.7000000002</c:v>
                </c:pt>
                <c:pt idx="702">
                  <c:v>2481046.7000000002</c:v>
                </c:pt>
                <c:pt idx="703">
                  <c:v>2481046.7000000002</c:v>
                </c:pt>
                <c:pt idx="704">
                  <c:v>2481046.7000000002</c:v>
                </c:pt>
                <c:pt idx="705">
                  <c:v>2481046.7000000002</c:v>
                </c:pt>
                <c:pt idx="706">
                  <c:v>2481046.7000000002</c:v>
                </c:pt>
                <c:pt idx="707">
                  <c:v>2481046.7000000002</c:v>
                </c:pt>
                <c:pt idx="708">
                  <c:v>2481046.7000000002</c:v>
                </c:pt>
                <c:pt idx="709">
                  <c:v>2481046.7000000002</c:v>
                </c:pt>
                <c:pt idx="710">
                  <c:v>2481046.7000000002</c:v>
                </c:pt>
                <c:pt idx="711">
                  <c:v>2481046.7000000002</c:v>
                </c:pt>
                <c:pt idx="712">
                  <c:v>2481046.7000000002</c:v>
                </c:pt>
                <c:pt idx="713">
                  <c:v>2481046.7000000002</c:v>
                </c:pt>
                <c:pt idx="714">
                  <c:v>2481046.7000000002</c:v>
                </c:pt>
                <c:pt idx="715">
                  <c:v>2481046.7000000002</c:v>
                </c:pt>
                <c:pt idx="716">
                  <c:v>2481046.7000000002</c:v>
                </c:pt>
                <c:pt idx="717">
                  <c:v>2481046.7000000002</c:v>
                </c:pt>
                <c:pt idx="718">
                  <c:v>2481046.7000000002</c:v>
                </c:pt>
                <c:pt idx="719">
                  <c:v>2481046.7000000002</c:v>
                </c:pt>
                <c:pt idx="720">
                  <c:v>2481046.7000000002</c:v>
                </c:pt>
                <c:pt idx="721">
                  <c:v>2481046.7000000002</c:v>
                </c:pt>
                <c:pt idx="722">
                  <c:v>2481046.7000000002</c:v>
                </c:pt>
                <c:pt idx="723">
                  <c:v>2481046.7000000002</c:v>
                </c:pt>
                <c:pt idx="724">
                  <c:v>2481046.7000000002</c:v>
                </c:pt>
                <c:pt idx="725">
                  <c:v>2531696.7000000002</c:v>
                </c:pt>
                <c:pt idx="726">
                  <c:v>2531696.7000000002</c:v>
                </c:pt>
                <c:pt idx="727">
                  <c:v>2531696.7000000002</c:v>
                </c:pt>
                <c:pt idx="728">
                  <c:v>2531696.7000000002</c:v>
                </c:pt>
                <c:pt idx="729">
                  <c:v>2531696.7000000002</c:v>
                </c:pt>
                <c:pt idx="730">
                  <c:v>2531696.7000000002</c:v>
                </c:pt>
                <c:pt idx="731">
                  <c:v>2531696.7000000002</c:v>
                </c:pt>
                <c:pt idx="732">
                  <c:v>2531696.7000000002</c:v>
                </c:pt>
                <c:pt idx="733">
                  <c:v>2531696.7000000002</c:v>
                </c:pt>
                <c:pt idx="734">
                  <c:v>2531696.7000000002</c:v>
                </c:pt>
                <c:pt idx="735">
                  <c:v>2531696.7000000002</c:v>
                </c:pt>
                <c:pt idx="736">
                  <c:v>2531696.7000000002</c:v>
                </c:pt>
                <c:pt idx="737">
                  <c:v>2531696.7000000002</c:v>
                </c:pt>
                <c:pt idx="738">
                  <c:v>2531696.7000000002</c:v>
                </c:pt>
                <c:pt idx="739">
                  <c:v>2557916.7000000002</c:v>
                </c:pt>
                <c:pt idx="740">
                  <c:v>2557916.7000000002</c:v>
                </c:pt>
                <c:pt idx="741">
                  <c:v>2557916.7000000002</c:v>
                </c:pt>
                <c:pt idx="742">
                  <c:v>2557916.7000000002</c:v>
                </c:pt>
                <c:pt idx="743">
                  <c:v>2557916.7000000002</c:v>
                </c:pt>
                <c:pt idx="744">
                  <c:v>2557916.7000000002</c:v>
                </c:pt>
                <c:pt idx="745">
                  <c:v>2557916.7000000002</c:v>
                </c:pt>
                <c:pt idx="746">
                  <c:v>2557916.7000000002</c:v>
                </c:pt>
                <c:pt idx="747">
                  <c:v>2557916.7000000002</c:v>
                </c:pt>
                <c:pt idx="748">
                  <c:v>2557916.7000000002</c:v>
                </c:pt>
                <c:pt idx="749">
                  <c:v>2557916.7000000002</c:v>
                </c:pt>
                <c:pt idx="750">
                  <c:v>2557916.7000000002</c:v>
                </c:pt>
                <c:pt idx="751">
                  <c:v>2557916.7000000002</c:v>
                </c:pt>
                <c:pt idx="752">
                  <c:v>2557916.7000000002</c:v>
                </c:pt>
                <c:pt idx="753">
                  <c:v>2559071.7000000002</c:v>
                </c:pt>
                <c:pt idx="754">
                  <c:v>2559071.7000000002</c:v>
                </c:pt>
                <c:pt idx="755">
                  <c:v>2559071.7000000002</c:v>
                </c:pt>
                <c:pt idx="756">
                  <c:v>2559071.7000000002</c:v>
                </c:pt>
                <c:pt idx="757">
                  <c:v>2559071.7000000002</c:v>
                </c:pt>
                <c:pt idx="758">
                  <c:v>2559071.7000000002</c:v>
                </c:pt>
                <c:pt idx="759">
                  <c:v>2559071.7000000002</c:v>
                </c:pt>
                <c:pt idx="760">
                  <c:v>2559071.7000000002</c:v>
                </c:pt>
                <c:pt idx="761">
                  <c:v>2559071.7000000002</c:v>
                </c:pt>
                <c:pt idx="762">
                  <c:v>2559071.7000000002</c:v>
                </c:pt>
                <c:pt idx="763">
                  <c:v>2559071.7000000002</c:v>
                </c:pt>
                <c:pt idx="764">
                  <c:v>2559071.7000000002</c:v>
                </c:pt>
                <c:pt idx="765">
                  <c:v>2559071.7000000002</c:v>
                </c:pt>
                <c:pt idx="766">
                  <c:v>2559071.7000000002</c:v>
                </c:pt>
                <c:pt idx="767">
                  <c:v>2564388.7000000002</c:v>
                </c:pt>
                <c:pt idx="768">
                  <c:v>2564388.7000000002</c:v>
                </c:pt>
                <c:pt idx="769">
                  <c:v>2564388.7000000002</c:v>
                </c:pt>
                <c:pt idx="770">
                  <c:v>2564388.7000000002</c:v>
                </c:pt>
                <c:pt idx="771">
                  <c:v>2564388.7000000002</c:v>
                </c:pt>
                <c:pt idx="772">
                  <c:v>2564388.7000000002</c:v>
                </c:pt>
                <c:pt idx="773">
                  <c:v>2564388.7000000002</c:v>
                </c:pt>
                <c:pt idx="774">
                  <c:v>2564388.7000000002</c:v>
                </c:pt>
                <c:pt idx="775">
                  <c:v>2564388.7000000002</c:v>
                </c:pt>
                <c:pt idx="776">
                  <c:v>2564388.7000000002</c:v>
                </c:pt>
                <c:pt idx="777">
                  <c:v>2564388.7000000002</c:v>
                </c:pt>
                <c:pt idx="778">
                  <c:v>2564388.7000000002</c:v>
                </c:pt>
                <c:pt idx="779">
                  <c:v>2564388.7000000002</c:v>
                </c:pt>
                <c:pt idx="780">
                  <c:v>2564388.7000000002</c:v>
                </c:pt>
                <c:pt idx="781">
                  <c:v>2576481.8000000003</c:v>
                </c:pt>
                <c:pt idx="782">
                  <c:v>2576481.8000000003</c:v>
                </c:pt>
                <c:pt idx="783">
                  <c:v>2576481.8000000003</c:v>
                </c:pt>
                <c:pt idx="784">
                  <c:v>2576481.8000000003</c:v>
                </c:pt>
                <c:pt idx="785">
                  <c:v>2576481.8000000003</c:v>
                </c:pt>
                <c:pt idx="786">
                  <c:v>2576481.8000000003</c:v>
                </c:pt>
                <c:pt idx="787">
                  <c:v>2576481.8000000003</c:v>
                </c:pt>
                <c:pt idx="788">
                  <c:v>2576481.8000000003</c:v>
                </c:pt>
                <c:pt idx="789">
                  <c:v>2576481.8000000003</c:v>
                </c:pt>
                <c:pt idx="790">
                  <c:v>2576481.8000000003</c:v>
                </c:pt>
                <c:pt idx="791">
                  <c:v>2576481.8000000003</c:v>
                </c:pt>
                <c:pt idx="792">
                  <c:v>2576481.8000000003</c:v>
                </c:pt>
                <c:pt idx="793">
                  <c:v>2576481.8000000003</c:v>
                </c:pt>
                <c:pt idx="794">
                  <c:v>2576481.8000000003</c:v>
                </c:pt>
                <c:pt idx="795">
                  <c:v>2631841.8000000003</c:v>
                </c:pt>
                <c:pt idx="796">
                  <c:v>2631841.8000000003</c:v>
                </c:pt>
                <c:pt idx="797">
                  <c:v>2631841.8000000003</c:v>
                </c:pt>
                <c:pt idx="798">
                  <c:v>2631841.8000000003</c:v>
                </c:pt>
                <c:pt idx="799">
                  <c:v>2631841.8000000003</c:v>
                </c:pt>
                <c:pt idx="800">
                  <c:v>2631841.8000000003</c:v>
                </c:pt>
                <c:pt idx="801">
                  <c:v>2631841.8000000003</c:v>
                </c:pt>
                <c:pt idx="802">
                  <c:v>2631841.8000000003</c:v>
                </c:pt>
                <c:pt idx="803">
                  <c:v>2631841.8000000003</c:v>
                </c:pt>
                <c:pt idx="804">
                  <c:v>2631841.8000000003</c:v>
                </c:pt>
                <c:pt idx="805">
                  <c:v>2631841.8000000003</c:v>
                </c:pt>
                <c:pt idx="806">
                  <c:v>2631841.8000000003</c:v>
                </c:pt>
                <c:pt idx="807">
                  <c:v>2631841.8000000003</c:v>
                </c:pt>
                <c:pt idx="808">
                  <c:v>2631841.8000000003</c:v>
                </c:pt>
                <c:pt idx="809">
                  <c:v>2672915.8000000003</c:v>
                </c:pt>
                <c:pt idx="810">
                  <c:v>2672915.8000000003</c:v>
                </c:pt>
                <c:pt idx="811">
                  <c:v>2672915.8000000003</c:v>
                </c:pt>
                <c:pt idx="812">
                  <c:v>2672915.8000000003</c:v>
                </c:pt>
                <c:pt idx="813">
                  <c:v>2672915.8000000003</c:v>
                </c:pt>
                <c:pt idx="814">
                  <c:v>2672915.8000000003</c:v>
                </c:pt>
                <c:pt idx="815">
                  <c:v>2672915.8000000003</c:v>
                </c:pt>
                <c:pt idx="816">
                  <c:v>2672915.8000000003</c:v>
                </c:pt>
                <c:pt idx="817">
                  <c:v>2672915.8000000003</c:v>
                </c:pt>
                <c:pt idx="818">
                  <c:v>2672915.8000000003</c:v>
                </c:pt>
                <c:pt idx="819">
                  <c:v>2672915.8000000003</c:v>
                </c:pt>
                <c:pt idx="820">
                  <c:v>2672915.8000000003</c:v>
                </c:pt>
                <c:pt idx="821">
                  <c:v>2672915.8000000003</c:v>
                </c:pt>
                <c:pt idx="822">
                  <c:v>2672915.8000000003</c:v>
                </c:pt>
                <c:pt idx="823">
                  <c:v>2681415.8000000003</c:v>
                </c:pt>
                <c:pt idx="824">
                  <c:v>2681415.8000000003</c:v>
                </c:pt>
                <c:pt idx="825">
                  <c:v>2681415.8000000003</c:v>
                </c:pt>
                <c:pt idx="826">
                  <c:v>2681415.8000000003</c:v>
                </c:pt>
                <c:pt idx="827">
                  <c:v>2681415.8000000003</c:v>
                </c:pt>
                <c:pt idx="828">
                  <c:v>2681415.8000000003</c:v>
                </c:pt>
                <c:pt idx="829">
                  <c:v>2681415.8000000003</c:v>
                </c:pt>
                <c:pt idx="830">
                  <c:v>2681415.8000000003</c:v>
                </c:pt>
                <c:pt idx="831">
                  <c:v>2681415.8000000003</c:v>
                </c:pt>
                <c:pt idx="832">
                  <c:v>2681415.8000000003</c:v>
                </c:pt>
                <c:pt idx="833">
                  <c:v>2681415.8000000003</c:v>
                </c:pt>
                <c:pt idx="834">
                  <c:v>2681415.8000000003</c:v>
                </c:pt>
                <c:pt idx="835">
                  <c:v>2681415.8000000003</c:v>
                </c:pt>
                <c:pt idx="836">
                  <c:v>2681415.8000000003</c:v>
                </c:pt>
                <c:pt idx="837">
                  <c:v>2751617.4000000004</c:v>
                </c:pt>
                <c:pt idx="838">
                  <c:v>2751617.4000000004</c:v>
                </c:pt>
                <c:pt idx="839">
                  <c:v>2751617.4000000004</c:v>
                </c:pt>
                <c:pt idx="840">
                  <c:v>2751617.4000000004</c:v>
                </c:pt>
                <c:pt idx="841">
                  <c:v>2751617.4000000004</c:v>
                </c:pt>
                <c:pt idx="842">
                  <c:v>2751617.4000000004</c:v>
                </c:pt>
                <c:pt idx="843">
                  <c:v>2751617.4000000004</c:v>
                </c:pt>
                <c:pt idx="844">
                  <c:v>2751617.4000000004</c:v>
                </c:pt>
                <c:pt idx="845">
                  <c:v>2751617.4000000004</c:v>
                </c:pt>
                <c:pt idx="846">
                  <c:v>2751617.4000000004</c:v>
                </c:pt>
                <c:pt idx="847">
                  <c:v>2751617.4000000004</c:v>
                </c:pt>
                <c:pt idx="848">
                  <c:v>2751617.4000000004</c:v>
                </c:pt>
                <c:pt idx="849">
                  <c:v>2751617.4000000004</c:v>
                </c:pt>
                <c:pt idx="850">
                  <c:v>2751617.4000000004</c:v>
                </c:pt>
                <c:pt idx="851">
                  <c:v>2873563.4000000004</c:v>
                </c:pt>
                <c:pt idx="852">
                  <c:v>3080583.2</c:v>
                </c:pt>
                <c:pt idx="853">
                  <c:v>3080583.2</c:v>
                </c:pt>
                <c:pt idx="854">
                  <c:v>3080583.2</c:v>
                </c:pt>
                <c:pt idx="855">
                  <c:v>3080583.2</c:v>
                </c:pt>
                <c:pt idx="856">
                  <c:v>3080583.2</c:v>
                </c:pt>
                <c:pt idx="857">
                  <c:v>3080583.2</c:v>
                </c:pt>
                <c:pt idx="858">
                  <c:v>3080583.2</c:v>
                </c:pt>
                <c:pt idx="859">
                  <c:v>3080583.2</c:v>
                </c:pt>
                <c:pt idx="860">
                  <c:v>3080583.2</c:v>
                </c:pt>
                <c:pt idx="861">
                  <c:v>3080583.2</c:v>
                </c:pt>
                <c:pt idx="862">
                  <c:v>3080583.2</c:v>
                </c:pt>
                <c:pt idx="863">
                  <c:v>3080583.2</c:v>
                </c:pt>
                <c:pt idx="864">
                  <c:v>3080583.2</c:v>
                </c:pt>
                <c:pt idx="865">
                  <c:v>3080583.2</c:v>
                </c:pt>
                <c:pt idx="866">
                  <c:v>3080583.2</c:v>
                </c:pt>
                <c:pt idx="867">
                  <c:v>3080583.2</c:v>
                </c:pt>
                <c:pt idx="868">
                  <c:v>3080583.2</c:v>
                </c:pt>
                <c:pt idx="869">
                  <c:v>3080583.2</c:v>
                </c:pt>
                <c:pt idx="870">
                  <c:v>3080583.2</c:v>
                </c:pt>
                <c:pt idx="871">
                  <c:v>3080583.2</c:v>
                </c:pt>
                <c:pt idx="872">
                  <c:v>3080583.2</c:v>
                </c:pt>
                <c:pt idx="873">
                  <c:v>3080583.2</c:v>
                </c:pt>
                <c:pt idx="874">
                  <c:v>3080583.2</c:v>
                </c:pt>
                <c:pt idx="875">
                  <c:v>3080583.2</c:v>
                </c:pt>
                <c:pt idx="876">
                  <c:v>3080583.2</c:v>
                </c:pt>
                <c:pt idx="877">
                  <c:v>3080583.2</c:v>
                </c:pt>
                <c:pt idx="878">
                  <c:v>3080583.2</c:v>
                </c:pt>
                <c:pt idx="879">
                  <c:v>3080583.2</c:v>
                </c:pt>
                <c:pt idx="880">
                  <c:v>3080583.2</c:v>
                </c:pt>
                <c:pt idx="881">
                  <c:v>3080583.2</c:v>
                </c:pt>
                <c:pt idx="882">
                  <c:v>3080583.2</c:v>
                </c:pt>
                <c:pt idx="883">
                  <c:v>3306569.7</c:v>
                </c:pt>
                <c:pt idx="884">
                  <c:v>3306569.7</c:v>
                </c:pt>
                <c:pt idx="885">
                  <c:v>3306569.7</c:v>
                </c:pt>
                <c:pt idx="886">
                  <c:v>3306569.7</c:v>
                </c:pt>
                <c:pt idx="887">
                  <c:v>3306569.7</c:v>
                </c:pt>
                <c:pt idx="888">
                  <c:v>3306569.7</c:v>
                </c:pt>
                <c:pt idx="889">
                  <c:v>3306569.7</c:v>
                </c:pt>
                <c:pt idx="890">
                  <c:v>3306569.7</c:v>
                </c:pt>
                <c:pt idx="891">
                  <c:v>3306569.7</c:v>
                </c:pt>
                <c:pt idx="892">
                  <c:v>3306569.7</c:v>
                </c:pt>
                <c:pt idx="893">
                  <c:v>3306569.7</c:v>
                </c:pt>
                <c:pt idx="894">
                  <c:v>3306569.7</c:v>
                </c:pt>
                <c:pt idx="895">
                  <c:v>3306569.7</c:v>
                </c:pt>
                <c:pt idx="896">
                  <c:v>3306569.7</c:v>
                </c:pt>
                <c:pt idx="897">
                  <c:v>3306569.7</c:v>
                </c:pt>
                <c:pt idx="898">
                  <c:v>3306569.7</c:v>
                </c:pt>
                <c:pt idx="899">
                  <c:v>3306569.7</c:v>
                </c:pt>
                <c:pt idx="900">
                  <c:v>3306569.7</c:v>
                </c:pt>
                <c:pt idx="901">
                  <c:v>3306569.7</c:v>
                </c:pt>
                <c:pt idx="902">
                  <c:v>3306569.7</c:v>
                </c:pt>
                <c:pt idx="903">
                  <c:v>3306569.7</c:v>
                </c:pt>
                <c:pt idx="904">
                  <c:v>3306569.7</c:v>
                </c:pt>
                <c:pt idx="905">
                  <c:v>3306569.7</c:v>
                </c:pt>
                <c:pt idx="906">
                  <c:v>3306569.7</c:v>
                </c:pt>
                <c:pt idx="907">
                  <c:v>3306569.7</c:v>
                </c:pt>
                <c:pt idx="908">
                  <c:v>3306569.7</c:v>
                </c:pt>
                <c:pt idx="909">
                  <c:v>3306569.7</c:v>
                </c:pt>
                <c:pt idx="910">
                  <c:v>3306569.7</c:v>
                </c:pt>
                <c:pt idx="911">
                  <c:v>3306569.7</c:v>
                </c:pt>
                <c:pt idx="912">
                  <c:v>3306569.7</c:v>
                </c:pt>
                <c:pt idx="913">
                  <c:v>3306569.7</c:v>
                </c:pt>
                <c:pt idx="914">
                  <c:v>3668370.9000000004</c:v>
                </c:pt>
                <c:pt idx="915">
                  <c:v>3668370.9000000004</c:v>
                </c:pt>
                <c:pt idx="916">
                  <c:v>3668370.9000000004</c:v>
                </c:pt>
                <c:pt idx="917">
                  <c:v>3668370.9000000004</c:v>
                </c:pt>
                <c:pt idx="918">
                  <c:v>3668370.9000000004</c:v>
                </c:pt>
                <c:pt idx="919">
                  <c:v>3668370.9000000004</c:v>
                </c:pt>
                <c:pt idx="920">
                  <c:v>3668370.9000000004</c:v>
                </c:pt>
                <c:pt idx="921">
                  <c:v>3668370.9000000004</c:v>
                </c:pt>
                <c:pt idx="922">
                  <c:v>3668370.9000000004</c:v>
                </c:pt>
                <c:pt idx="923">
                  <c:v>3668370.9000000004</c:v>
                </c:pt>
                <c:pt idx="924">
                  <c:v>3668370.9000000004</c:v>
                </c:pt>
                <c:pt idx="925">
                  <c:v>3668370.9000000004</c:v>
                </c:pt>
                <c:pt idx="926">
                  <c:v>3668370.9000000004</c:v>
                </c:pt>
                <c:pt idx="927">
                  <c:v>3668370.9000000004</c:v>
                </c:pt>
                <c:pt idx="928">
                  <c:v>3668370.9000000004</c:v>
                </c:pt>
                <c:pt idx="929">
                  <c:v>3668370.9000000004</c:v>
                </c:pt>
                <c:pt idx="930">
                  <c:v>3668370.9000000004</c:v>
                </c:pt>
                <c:pt idx="931">
                  <c:v>3668370.9000000004</c:v>
                </c:pt>
                <c:pt idx="932">
                  <c:v>3668370.9000000004</c:v>
                </c:pt>
                <c:pt idx="933">
                  <c:v>3668370.9000000004</c:v>
                </c:pt>
                <c:pt idx="934">
                  <c:v>3668370.9000000004</c:v>
                </c:pt>
                <c:pt idx="935">
                  <c:v>3668370.9000000004</c:v>
                </c:pt>
                <c:pt idx="936">
                  <c:v>3668370.9000000004</c:v>
                </c:pt>
                <c:pt idx="937">
                  <c:v>3668370.9000000004</c:v>
                </c:pt>
                <c:pt idx="938">
                  <c:v>3668370.9000000004</c:v>
                </c:pt>
                <c:pt idx="939">
                  <c:v>3668370.9000000004</c:v>
                </c:pt>
                <c:pt idx="940">
                  <c:v>3668370.9000000004</c:v>
                </c:pt>
                <c:pt idx="941">
                  <c:v>3668370.9000000004</c:v>
                </c:pt>
                <c:pt idx="942">
                  <c:v>3668370.9000000004</c:v>
                </c:pt>
                <c:pt idx="943">
                  <c:v>3668370.9000000004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49-4EE8-BACA-A93616D03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30"/>
        <c:axId val="725200504"/>
        <c:axId val="725201680"/>
      </c:barChart>
      <c:lineChart>
        <c:grouping val="stacke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PKRV 10Yr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extLst>
                <c:ext xmlns:c15="http://schemas.microsoft.com/office/drawing/2012/chart" uri="{02D57815-91ED-43cb-92C2-25804820EDAC}">
                  <c15:fullRef>
                    <c15:sqref>Sheet1!$A$338:$A$1268</c15:sqref>
                  </c15:fullRef>
                </c:ext>
              </c:extLst>
              <c:f>Sheet1!$A$339:$A$1268</c:f>
              <c:numCache>
                <c:formatCode>d\-mmm\-yy</c:formatCode>
                <c:ptCount val="930"/>
                <c:pt idx="0">
                  <c:v>43252</c:v>
                </c:pt>
                <c:pt idx="1">
                  <c:v>43257</c:v>
                </c:pt>
                <c:pt idx="2">
                  <c:v>43258</c:v>
                </c:pt>
                <c:pt idx="3">
                  <c:v>43259</c:v>
                </c:pt>
                <c:pt idx="4">
                  <c:v>43264</c:v>
                </c:pt>
                <c:pt idx="5">
                  <c:v>43265</c:v>
                </c:pt>
                <c:pt idx="6">
                  <c:v>43271</c:v>
                </c:pt>
                <c:pt idx="7">
                  <c:v>43273</c:v>
                </c:pt>
                <c:pt idx="8">
                  <c:v>43278</c:v>
                </c:pt>
                <c:pt idx="9">
                  <c:v>43280</c:v>
                </c:pt>
                <c:pt idx="10">
                  <c:v>43286</c:v>
                </c:pt>
                <c:pt idx="11">
                  <c:v>43287</c:v>
                </c:pt>
                <c:pt idx="12">
                  <c:v>43293</c:v>
                </c:pt>
                <c:pt idx="13">
                  <c:v>43294</c:v>
                </c:pt>
                <c:pt idx="14">
                  <c:v>43299</c:v>
                </c:pt>
                <c:pt idx="15">
                  <c:v>43300</c:v>
                </c:pt>
                <c:pt idx="16">
                  <c:v>43301</c:v>
                </c:pt>
                <c:pt idx="17">
                  <c:v>43308</c:v>
                </c:pt>
                <c:pt idx="18">
                  <c:v>43312</c:v>
                </c:pt>
                <c:pt idx="19">
                  <c:v>43313</c:v>
                </c:pt>
                <c:pt idx="20">
                  <c:v>43314</c:v>
                </c:pt>
                <c:pt idx="21">
                  <c:v>43315</c:v>
                </c:pt>
                <c:pt idx="22">
                  <c:v>43320</c:v>
                </c:pt>
                <c:pt idx="23">
                  <c:v>43321</c:v>
                </c:pt>
                <c:pt idx="24">
                  <c:v>43322</c:v>
                </c:pt>
                <c:pt idx="25">
                  <c:v>43327</c:v>
                </c:pt>
                <c:pt idx="26">
                  <c:v>43329</c:v>
                </c:pt>
                <c:pt idx="27">
                  <c:v>43336</c:v>
                </c:pt>
                <c:pt idx="28">
                  <c:v>43341</c:v>
                </c:pt>
                <c:pt idx="29">
                  <c:v>43342</c:v>
                </c:pt>
                <c:pt idx="30">
                  <c:v>43343</c:v>
                </c:pt>
                <c:pt idx="31">
                  <c:v>43349</c:v>
                </c:pt>
                <c:pt idx="32">
                  <c:v>43350</c:v>
                </c:pt>
                <c:pt idx="33">
                  <c:v>43355</c:v>
                </c:pt>
                <c:pt idx="34">
                  <c:v>43357</c:v>
                </c:pt>
                <c:pt idx="35">
                  <c:v>43367</c:v>
                </c:pt>
                <c:pt idx="36">
                  <c:v>43369</c:v>
                </c:pt>
                <c:pt idx="37">
                  <c:v>43370</c:v>
                </c:pt>
                <c:pt idx="38">
                  <c:v>43371</c:v>
                </c:pt>
                <c:pt idx="39" formatCode="[$-409]d\-mmm\-yy;@">
                  <c:v>43373</c:v>
                </c:pt>
                <c:pt idx="40" formatCode="[$-409]d\-mmm\-yy;@">
                  <c:v>43374</c:v>
                </c:pt>
                <c:pt idx="41" formatCode="[$-409]d\-mmm\-yy;@">
                  <c:v>43375</c:v>
                </c:pt>
                <c:pt idx="42" formatCode="[$-409]d\-mmm\-yy;@">
                  <c:v>43376</c:v>
                </c:pt>
                <c:pt idx="43" formatCode="[$-409]d\-mmm\-yy;@">
                  <c:v>43377</c:v>
                </c:pt>
                <c:pt idx="44" formatCode="[$-409]d\-mmm\-yy;@">
                  <c:v>43378</c:v>
                </c:pt>
                <c:pt idx="45" formatCode="[$-409]d\-mmm\-yy;@">
                  <c:v>43381</c:v>
                </c:pt>
                <c:pt idx="46" formatCode="[$-409]d\-mmm\-yy;@">
                  <c:v>43382</c:v>
                </c:pt>
                <c:pt idx="47" formatCode="[$-409]d\-mmm\-yy;@">
                  <c:v>43383</c:v>
                </c:pt>
                <c:pt idx="48" formatCode="[$-409]d\-mmm\-yy;@">
                  <c:v>43384</c:v>
                </c:pt>
                <c:pt idx="49" formatCode="[$-409]d\-mmm\-yy;@">
                  <c:v>43385</c:v>
                </c:pt>
                <c:pt idx="50" formatCode="[$-409]d\-mmm\-yy;@">
                  <c:v>43388</c:v>
                </c:pt>
                <c:pt idx="51" formatCode="[$-409]d\-mmm\-yy;@">
                  <c:v>43389</c:v>
                </c:pt>
                <c:pt idx="52" formatCode="[$-409]d\-mmm\-yy;@">
                  <c:v>43390</c:v>
                </c:pt>
                <c:pt idx="53" formatCode="[$-409]d\-mmm\-yy;@">
                  <c:v>43391</c:v>
                </c:pt>
                <c:pt idx="54" formatCode="[$-409]d\-mmm\-yy;@">
                  <c:v>43392</c:v>
                </c:pt>
                <c:pt idx="55" formatCode="[$-409]d\-mmm\-yy;@">
                  <c:v>43395</c:v>
                </c:pt>
                <c:pt idx="56" formatCode="[$-409]d\-mmm\-yy;@">
                  <c:v>43396</c:v>
                </c:pt>
                <c:pt idx="57" formatCode="[$-409]d\-mmm\-yy;@">
                  <c:v>43397</c:v>
                </c:pt>
                <c:pt idx="58" formatCode="[$-409]d\-mmm\-yy;@">
                  <c:v>43398</c:v>
                </c:pt>
                <c:pt idx="59" formatCode="[$-409]d\-mmm\-yy;@">
                  <c:v>43399</c:v>
                </c:pt>
                <c:pt idx="60" formatCode="[$-409]d\-mmm\-yy;@">
                  <c:v>43402</c:v>
                </c:pt>
                <c:pt idx="61" formatCode="[$-409]d\-mmm\-yy;@">
                  <c:v>43403</c:v>
                </c:pt>
                <c:pt idx="62" formatCode="[$-409]d\-mmm\-yy;@">
                  <c:v>43404</c:v>
                </c:pt>
                <c:pt idx="63" formatCode="[$-409]d\-mmm\-yy;@">
                  <c:v>43405</c:v>
                </c:pt>
                <c:pt idx="64" formatCode="[$-409]d\-mmm\-yy;@">
                  <c:v>43406</c:v>
                </c:pt>
                <c:pt idx="65" formatCode="[$-409]d\-mmm\-yy;@">
                  <c:v>43409</c:v>
                </c:pt>
                <c:pt idx="66" formatCode="[$-409]d\-mmm\-yy;@">
                  <c:v>43410</c:v>
                </c:pt>
                <c:pt idx="67" formatCode="[$-409]d\-mmm\-yy;@">
                  <c:v>43411</c:v>
                </c:pt>
                <c:pt idx="68" formatCode="[$-409]d\-mmm\-yy;@">
                  <c:v>43412</c:v>
                </c:pt>
                <c:pt idx="69" formatCode="[$-409]d\-mmm\-yy;@">
                  <c:v>43413</c:v>
                </c:pt>
                <c:pt idx="70" formatCode="[$-409]d\-mmm\-yy;@">
                  <c:v>43416</c:v>
                </c:pt>
                <c:pt idx="71" formatCode="[$-409]d\-mmm\-yy;@">
                  <c:v>43417</c:v>
                </c:pt>
                <c:pt idx="72" formatCode="[$-409]d\-mmm\-yy;@">
                  <c:v>43418</c:v>
                </c:pt>
                <c:pt idx="73" formatCode="[$-409]d\-mmm\-yy;@">
                  <c:v>43419</c:v>
                </c:pt>
                <c:pt idx="74" formatCode="[$-409]d\-mmm\-yy;@">
                  <c:v>43420</c:v>
                </c:pt>
                <c:pt idx="75" formatCode="[$-409]d\-mmm\-yy;@">
                  <c:v>43423</c:v>
                </c:pt>
                <c:pt idx="76" formatCode="[$-409]d\-mmm\-yy;@">
                  <c:v>43424</c:v>
                </c:pt>
                <c:pt idx="77" formatCode="[$-409]d\-mmm\-yy;@">
                  <c:v>43426</c:v>
                </c:pt>
                <c:pt idx="78" formatCode="[$-409]d\-mmm\-yy;@">
                  <c:v>43427</c:v>
                </c:pt>
                <c:pt idx="79" formatCode="[$-409]d\-mmm\-yy;@">
                  <c:v>43430</c:v>
                </c:pt>
                <c:pt idx="80" formatCode="[$-409]d\-mmm\-yy;@">
                  <c:v>43431</c:v>
                </c:pt>
                <c:pt idx="81" formatCode="[$-409]d\-mmm\-yy;@">
                  <c:v>43432</c:v>
                </c:pt>
                <c:pt idx="82" formatCode="[$-409]d\-mmm\-yy;@">
                  <c:v>43433</c:v>
                </c:pt>
                <c:pt idx="83" formatCode="[$-409]d\-mmm\-yy;@">
                  <c:v>43434</c:v>
                </c:pt>
                <c:pt idx="84" formatCode="[$-409]d\-mmm\-yy;@">
                  <c:v>43437</c:v>
                </c:pt>
                <c:pt idx="85" formatCode="[$-409]d\-mmm\-yy;@">
                  <c:v>43438</c:v>
                </c:pt>
                <c:pt idx="86" formatCode="[$-409]d\-mmm\-yy;@">
                  <c:v>43439</c:v>
                </c:pt>
                <c:pt idx="87" formatCode="[$-409]d\-mmm\-yy;@">
                  <c:v>43440</c:v>
                </c:pt>
                <c:pt idx="88" formatCode="[$-409]d\-mmm\-yy;@">
                  <c:v>43441</c:v>
                </c:pt>
                <c:pt idx="89" formatCode="[$-409]d\-mmm\-yy;@">
                  <c:v>43444</c:v>
                </c:pt>
                <c:pt idx="90" formatCode="[$-409]d\-mmm\-yy;@">
                  <c:v>43445</c:v>
                </c:pt>
                <c:pt idx="91" formatCode="[$-409]d\-mmm\-yy;@">
                  <c:v>43446</c:v>
                </c:pt>
                <c:pt idx="92" formatCode="[$-409]d\-mmm\-yy;@">
                  <c:v>43447</c:v>
                </c:pt>
                <c:pt idx="93" formatCode="[$-409]d\-mmm\-yy;@">
                  <c:v>43448</c:v>
                </c:pt>
                <c:pt idx="94" formatCode="[$-409]d\-mmm\-yy;@">
                  <c:v>43451</c:v>
                </c:pt>
                <c:pt idx="95" formatCode="[$-409]d\-mmm\-yy;@">
                  <c:v>43452</c:v>
                </c:pt>
                <c:pt idx="96" formatCode="[$-409]d\-mmm\-yy;@">
                  <c:v>43453</c:v>
                </c:pt>
                <c:pt idx="97" formatCode="[$-409]d\-mmm\-yy;@">
                  <c:v>43454</c:v>
                </c:pt>
                <c:pt idx="98" formatCode="[$-409]d\-mmm\-yy;@">
                  <c:v>43455</c:v>
                </c:pt>
                <c:pt idx="99" formatCode="[$-409]d\-mmm\-yy;@">
                  <c:v>43456</c:v>
                </c:pt>
                <c:pt idx="100" formatCode="[$-409]d\-mmm\-yy;@">
                  <c:v>43457</c:v>
                </c:pt>
                <c:pt idx="101" formatCode="[$-409]d\-mmm\-yy;@">
                  <c:v>43458</c:v>
                </c:pt>
                <c:pt idx="102" formatCode="[$-409]d\-mmm\-yy;@">
                  <c:v>43459</c:v>
                </c:pt>
                <c:pt idx="103" formatCode="[$-409]d\-mmm\-yy;@">
                  <c:v>43460</c:v>
                </c:pt>
                <c:pt idx="104" formatCode="[$-409]d\-mmm\-yy;@">
                  <c:v>43461</c:v>
                </c:pt>
                <c:pt idx="105" formatCode="[$-409]d\-mmm\-yy;@">
                  <c:v>43462</c:v>
                </c:pt>
                <c:pt idx="106" formatCode="[$-409]d\-mmm\-yy;@">
                  <c:v>43463</c:v>
                </c:pt>
                <c:pt idx="107" formatCode="[$-409]d\-mmm\-yy;@">
                  <c:v>43464</c:v>
                </c:pt>
                <c:pt idx="108" formatCode="[$-409]d\-mmm\-yy;@">
                  <c:v>43465</c:v>
                </c:pt>
                <c:pt idx="109" formatCode="[$-409]d\-mmm\-yy;@">
                  <c:v>43466</c:v>
                </c:pt>
                <c:pt idx="110" formatCode="[$-409]d\-mmm\-yy;@">
                  <c:v>43467</c:v>
                </c:pt>
                <c:pt idx="111" formatCode="[$-409]d\-mmm\-yy;@">
                  <c:v>43468</c:v>
                </c:pt>
                <c:pt idx="112" formatCode="[$-409]d\-mmm\-yy;@">
                  <c:v>43469</c:v>
                </c:pt>
                <c:pt idx="113" formatCode="[$-409]d\-mmm\-yy;@">
                  <c:v>43470</c:v>
                </c:pt>
                <c:pt idx="114" formatCode="[$-409]d\-mmm\-yy;@">
                  <c:v>43471</c:v>
                </c:pt>
                <c:pt idx="115" formatCode="[$-409]d\-mmm\-yy;@">
                  <c:v>43472</c:v>
                </c:pt>
                <c:pt idx="116" formatCode="[$-409]d\-mmm\-yy;@">
                  <c:v>43473</c:v>
                </c:pt>
                <c:pt idx="117" formatCode="[$-409]d\-mmm\-yy;@">
                  <c:v>43474</c:v>
                </c:pt>
                <c:pt idx="118" formatCode="[$-409]d\-mmm\-yy;@">
                  <c:v>43475</c:v>
                </c:pt>
                <c:pt idx="119" formatCode="[$-409]d\-mmm\-yy;@">
                  <c:v>43476</c:v>
                </c:pt>
                <c:pt idx="120" formatCode="[$-409]d\-mmm\-yy;@">
                  <c:v>43477</c:v>
                </c:pt>
                <c:pt idx="121" formatCode="[$-409]d\-mmm\-yy;@">
                  <c:v>43478</c:v>
                </c:pt>
                <c:pt idx="122" formatCode="[$-409]d\-mmm\-yy;@">
                  <c:v>43479</c:v>
                </c:pt>
                <c:pt idx="123" formatCode="[$-409]d\-mmm\-yy;@">
                  <c:v>43480</c:v>
                </c:pt>
                <c:pt idx="124" formatCode="[$-409]d\-mmm\-yy;@">
                  <c:v>43481</c:v>
                </c:pt>
                <c:pt idx="125" formatCode="[$-409]d\-mmm\-yy;@">
                  <c:v>43482</c:v>
                </c:pt>
                <c:pt idx="126" formatCode="[$-409]d\-mmm\-yy;@">
                  <c:v>43483</c:v>
                </c:pt>
                <c:pt idx="127" formatCode="[$-409]d\-mmm\-yy;@">
                  <c:v>43484</c:v>
                </c:pt>
                <c:pt idx="128" formatCode="[$-409]d\-mmm\-yy;@">
                  <c:v>43485</c:v>
                </c:pt>
                <c:pt idx="129" formatCode="[$-409]d\-mmm\-yy;@">
                  <c:v>43486</c:v>
                </c:pt>
                <c:pt idx="130" formatCode="[$-409]d\-mmm\-yy;@">
                  <c:v>43487</c:v>
                </c:pt>
                <c:pt idx="131" formatCode="[$-409]d\-mmm\-yy;@">
                  <c:v>43488</c:v>
                </c:pt>
                <c:pt idx="132" formatCode="[$-409]d\-mmm\-yy;@">
                  <c:v>43489</c:v>
                </c:pt>
                <c:pt idx="133" formatCode="[$-409]d\-mmm\-yy;@">
                  <c:v>43490</c:v>
                </c:pt>
                <c:pt idx="134" formatCode="[$-409]d\-mmm\-yy;@">
                  <c:v>43491</c:v>
                </c:pt>
                <c:pt idx="135" formatCode="[$-409]d\-mmm\-yy;@">
                  <c:v>43492</c:v>
                </c:pt>
                <c:pt idx="136" formatCode="[$-409]d\-mmm\-yy;@">
                  <c:v>43493</c:v>
                </c:pt>
                <c:pt idx="137" formatCode="[$-409]d\-mmm\-yy;@">
                  <c:v>43494</c:v>
                </c:pt>
                <c:pt idx="138" formatCode="[$-409]d\-mmm\-yy;@">
                  <c:v>43495</c:v>
                </c:pt>
                <c:pt idx="139" formatCode="[$-409]d\-mmm\-yy;@">
                  <c:v>43496</c:v>
                </c:pt>
                <c:pt idx="140" formatCode="[$-409]d\-mmm\-yy;@">
                  <c:v>43497</c:v>
                </c:pt>
                <c:pt idx="141" formatCode="[$-409]d\-mmm\-yy;@">
                  <c:v>43498</c:v>
                </c:pt>
                <c:pt idx="142" formatCode="[$-409]d\-mmm\-yy;@">
                  <c:v>43499</c:v>
                </c:pt>
                <c:pt idx="143" formatCode="[$-409]d\-mmm\-yy;@">
                  <c:v>43500</c:v>
                </c:pt>
                <c:pt idx="144" formatCode="[$-409]d\-mmm\-yy;@">
                  <c:v>43501</c:v>
                </c:pt>
                <c:pt idx="145" formatCode="[$-409]d\-mmm\-yy;@">
                  <c:v>43502</c:v>
                </c:pt>
                <c:pt idx="146" formatCode="[$-409]d\-mmm\-yy;@">
                  <c:v>43503</c:v>
                </c:pt>
                <c:pt idx="147" formatCode="[$-409]d\-mmm\-yy;@">
                  <c:v>43504</c:v>
                </c:pt>
                <c:pt idx="148" formatCode="[$-409]d\-mmm\-yy;@">
                  <c:v>43505</c:v>
                </c:pt>
                <c:pt idx="149" formatCode="[$-409]d\-mmm\-yy;@">
                  <c:v>43506</c:v>
                </c:pt>
                <c:pt idx="150" formatCode="[$-409]d\-mmm\-yy;@">
                  <c:v>43507</c:v>
                </c:pt>
                <c:pt idx="151" formatCode="[$-409]d\-mmm\-yy;@">
                  <c:v>43508</c:v>
                </c:pt>
                <c:pt idx="152" formatCode="[$-409]d\-mmm\-yy;@">
                  <c:v>43509</c:v>
                </c:pt>
                <c:pt idx="153" formatCode="[$-409]d\-mmm\-yy;@">
                  <c:v>43510</c:v>
                </c:pt>
                <c:pt idx="154" formatCode="[$-409]d\-mmm\-yy;@">
                  <c:v>43511</c:v>
                </c:pt>
                <c:pt idx="155" formatCode="[$-409]d\-mmm\-yy;@">
                  <c:v>43512</c:v>
                </c:pt>
                <c:pt idx="156" formatCode="[$-409]d\-mmm\-yy;@">
                  <c:v>43513</c:v>
                </c:pt>
                <c:pt idx="157" formatCode="[$-409]d\-mmm\-yy;@">
                  <c:v>43514</c:v>
                </c:pt>
                <c:pt idx="158" formatCode="[$-409]d\-mmm\-yy;@">
                  <c:v>43515</c:v>
                </c:pt>
                <c:pt idx="159" formatCode="[$-409]d\-mmm\-yy;@">
                  <c:v>43516</c:v>
                </c:pt>
                <c:pt idx="160" formatCode="[$-409]d\-mmm\-yy;@">
                  <c:v>43517</c:v>
                </c:pt>
                <c:pt idx="161" formatCode="[$-409]d\-mmm\-yy;@">
                  <c:v>43518</c:v>
                </c:pt>
                <c:pt idx="162" formatCode="[$-409]d\-mmm\-yy;@">
                  <c:v>43519</c:v>
                </c:pt>
                <c:pt idx="163" formatCode="[$-409]d\-mmm\-yy;@">
                  <c:v>43520</c:v>
                </c:pt>
                <c:pt idx="164" formatCode="[$-409]d\-mmm\-yy;@">
                  <c:v>43521</c:v>
                </c:pt>
                <c:pt idx="165" formatCode="[$-409]d\-mmm\-yy;@">
                  <c:v>43522</c:v>
                </c:pt>
                <c:pt idx="166" formatCode="[$-409]d\-mmm\-yy;@">
                  <c:v>43523</c:v>
                </c:pt>
                <c:pt idx="167" formatCode="[$-409]d\-mmm\-yy;@">
                  <c:v>43524</c:v>
                </c:pt>
                <c:pt idx="168" formatCode="[$-409]d\-mmm\-yy;@">
                  <c:v>43525</c:v>
                </c:pt>
                <c:pt idx="169" formatCode="[$-409]d\-mmm\-yy;@">
                  <c:v>43526</c:v>
                </c:pt>
                <c:pt idx="170" formatCode="[$-409]d\-mmm\-yy;@">
                  <c:v>43527</c:v>
                </c:pt>
                <c:pt idx="171" formatCode="[$-409]d\-mmm\-yy;@">
                  <c:v>43528</c:v>
                </c:pt>
                <c:pt idx="172" formatCode="[$-409]d\-mmm\-yy;@">
                  <c:v>43529</c:v>
                </c:pt>
                <c:pt idx="173" formatCode="[$-409]d\-mmm\-yy;@">
                  <c:v>43530</c:v>
                </c:pt>
                <c:pt idx="174" formatCode="[$-409]d\-mmm\-yy;@">
                  <c:v>43531</c:v>
                </c:pt>
                <c:pt idx="175" formatCode="[$-409]d\-mmm\-yy;@">
                  <c:v>43532</c:v>
                </c:pt>
                <c:pt idx="176" formatCode="[$-409]d\-mmm\-yy;@">
                  <c:v>43533</c:v>
                </c:pt>
                <c:pt idx="177" formatCode="[$-409]d\-mmm\-yy;@">
                  <c:v>43534</c:v>
                </c:pt>
                <c:pt idx="178" formatCode="[$-409]d\-mmm\-yy;@">
                  <c:v>43535</c:v>
                </c:pt>
                <c:pt idx="179" formatCode="[$-409]d\-mmm\-yy;@">
                  <c:v>43536</c:v>
                </c:pt>
                <c:pt idx="180" formatCode="[$-409]d\-mmm\-yy;@">
                  <c:v>43537</c:v>
                </c:pt>
                <c:pt idx="181" formatCode="[$-409]d\-mmm\-yy;@">
                  <c:v>43538</c:v>
                </c:pt>
                <c:pt idx="182" formatCode="[$-409]d\-mmm\-yy;@">
                  <c:v>43539</c:v>
                </c:pt>
                <c:pt idx="183" formatCode="[$-409]d\-mmm\-yy;@">
                  <c:v>43540</c:v>
                </c:pt>
                <c:pt idx="184" formatCode="[$-409]d\-mmm\-yy;@">
                  <c:v>43541</c:v>
                </c:pt>
                <c:pt idx="185" formatCode="[$-409]d\-mmm\-yy;@">
                  <c:v>43542</c:v>
                </c:pt>
                <c:pt idx="186" formatCode="[$-409]d\-mmm\-yy;@">
                  <c:v>43543</c:v>
                </c:pt>
                <c:pt idx="187" formatCode="[$-409]d\-mmm\-yy;@">
                  <c:v>43544</c:v>
                </c:pt>
                <c:pt idx="188" formatCode="[$-409]d\-mmm\-yy;@">
                  <c:v>43545</c:v>
                </c:pt>
                <c:pt idx="189" formatCode="[$-409]d\-mmm\-yy;@">
                  <c:v>43546</c:v>
                </c:pt>
                <c:pt idx="190" formatCode="[$-409]d\-mmm\-yy;@">
                  <c:v>43547</c:v>
                </c:pt>
                <c:pt idx="191" formatCode="[$-409]d\-mmm\-yy;@">
                  <c:v>43548</c:v>
                </c:pt>
                <c:pt idx="192" formatCode="[$-409]d\-mmm\-yy;@">
                  <c:v>43549</c:v>
                </c:pt>
                <c:pt idx="193" formatCode="[$-409]d\-mmm\-yy;@">
                  <c:v>43550</c:v>
                </c:pt>
                <c:pt idx="194" formatCode="[$-409]d\-mmm\-yy;@">
                  <c:v>43551</c:v>
                </c:pt>
                <c:pt idx="195" formatCode="[$-409]d\-mmm\-yy;@">
                  <c:v>43552</c:v>
                </c:pt>
                <c:pt idx="196" formatCode="[$-409]d\-mmm\-yy;@">
                  <c:v>43553</c:v>
                </c:pt>
                <c:pt idx="197" formatCode="[$-409]d\-mmm\-yy;@">
                  <c:v>43554</c:v>
                </c:pt>
                <c:pt idx="198" formatCode="[$-409]d\-mmm\-yy;@">
                  <c:v>43555</c:v>
                </c:pt>
                <c:pt idx="199" formatCode="[$-409]d\-mmm\-yy;@">
                  <c:v>43556</c:v>
                </c:pt>
                <c:pt idx="200" formatCode="[$-409]d\-mmm\-yy;@">
                  <c:v>43557</c:v>
                </c:pt>
                <c:pt idx="201" formatCode="[$-409]d\-mmm\-yy;@">
                  <c:v>43558</c:v>
                </c:pt>
                <c:pt idx="202" formatCode="[$-409]d\-mmm\-yy;@">
                  <c:v>43559</c:v>
                </c:pt>
                <c:pt idx="203" formatCode="[$-409]d\-mmm\-yy;@">
                  <c:v>43560</c:v>
                </c:pt>
                <c:pt idx="204" formatCode="[$-409]d\-mmm\-yy;@">
                  <c:v>43561</c:v>
                </c:pt>
                <c:pt idx="205" formatCode="[$-409]d\-mmm\-yy;@">
                  <c:v>43562</c:v>
                </c:pt>
                <c:pt idx="206" formatCode="[$-409]d\-mmm\-yy;@">
                  <c:v>43563</c:v>
                </c:pt>
                <c:pt idx="207" formatCode="[$-409]d\-mmm\-yy;@">
                  <c:v>43564</c:v>
                </c:pt>
                <c:pt idx="208" formatCode="[$-409]d\-mmm\-yy;@">
                  <c:v>43565</c:v>
                </c:pt>
                <c:pt idx="209" formatCode="[$-409]d\-mmm\-yy;@">
                  <c:v>43566</c:v>
                </c:pt>
                <c:pt idx="210" formatCode="[$-409]d\-mmm\-yy;@">
                  <c:v>43567</c:v>
                </c:pt>
                <c:pt idx="211" formatCode="[$-409]d\-mmm\-yy;@">
                  <c:v>43568</c:v>
                </c:pt>
                <c:pt idx="212" formatCode="[$-409]d\-mmm\-yy;@">
                  <c:v>43569</c:v>
                </c:pt>
                <c:pt idx="213" formatCode="[$-409]d\-mmm\-yy;@">
                  <c:v>43570</c:v>
                </c:pt>
                <c:pt idx="214" formatCode="[$-409]d\-mmm\-yy;@">
                  <c:v>43571</c:v>
                </c:pt>
                <c:pt idx="215" formatCode="[$-409]d\-mmm\-yy;@">
                  <c:v>43572</c:v>
                </c:pt>
                <c:pt idx="216" formatCode="[$-409]d\-mmm\-yy;@">
                  <c:v>43573</c:v>
                </c:pt>
                <c:pt idx="217" formatCode="[$-409]d\-mmm\-yy;@">
                  <c:v>43574</c:v>
                </c:pt>
                <c:pt idx="218" formatCode="[$-409]d\-mmm\-yy;@">
                  <c:v>43575</c:v>
                </c:pt>
                <c:pt idx="219" formatCode="[$-409]d\-mmm\-yy;@">
                  <c:v>43576</c:v>
                </c:pt>
                <c:pt idx="220" formatCode="[$-409]d\-mmm\-yy;@">
                  <c:v>43577</c:v>
                </c:pt>
                <c:pt idx="221" formatCode="[$-409]d\-mmm\-yy;@">
                  <c:v>43578</c:v>
                </c:pt>
                <c:pt idx="222" formatCode="[$-409]d\-mmm\-yy;@">
                  <c:v>43579</c:v>
                </c:pt>
                <c:pt idx="223" formatCode="[$-409]d\-mmm\-yy;@">
                  <c:v>43580</c:v>
                </c:pt>
                <c:pt idx="224" formatCode="[$-409]d\-mmm\-yy;@">
                  <c:v>43581</c:v>
                </c:pt>
                <c:pt idx="225" formatCode="[$-409]d\-mmm\-yy;@">
                  <c:v>43582</c:v>
                </c:pt>
                <c:pt idx="226" formatCode="[$-409]d\-mmm\-yy;@">
                  <c:v>43583</c:v>
                </c:pt>
                <c:pt idx="227" formatCode="[$-409]d\-mmm\-yy;@">
                  <c:v>43584</c:v>
                </c:pt>
                <c:pt idx="228" formatCode="[$-409]d\-mmm\-yy;@">
                  <c:v>43585</c:v>
                </c:pt>
                <c:pt idx="229" formatCode="[$-409]d\-mmm\-yy;@">
                  <c:v>43586</c:v>
                </c:pt>
                <c:pt idx="230" formatCode="[$-409]d\-mmm\-yy;@">
                  <c:v>43587</c:v>
                </c:pt>
                <c:pt idx="231" formatCode="[$-409]d\-mmm\-yy;@">
                  <c:v>43588</c:v>
                </c:pt>
                <c:pt idx="232" formatCode="[$-409]d\-mmm\-yy;@">
                  <c:v>43589</c:v>
                </c:pt>
                <c:pt idx="233" formatCode="[$-409]d\-mmm\-yy;@">
                  <c:v>43590</c:v>
                </c:pt>
                <c:pt idx="234" formatCode="[$-409]d\-mmm\-yy;@">
                  <c:v>43591</c:v>
                </c:pt>
                <c:pt idx="235" formatCode="[$-409]d\-mmm\-yy;@">
                  <c:v>43592</c:v>
                </c:pt>
                <c:pt idx="236" formatCode="[$-409]d\-mmm\-yy;@">
                  <c:v>43593</c:v>
                </c:pt>
                <c:pt idx="237" formatCode="[$-409]d\-mmm\-yy;@">
                  <c:v>43594</c:v>
                </c:pt>
                <c:pt idx="238" formatCode="[$-409]d\-mmm\-yy;@">
                  <c:v>43595</c:v>
                </c:pt>
                <c:pt idx="239" formatCode="[$-409]d\-mmm\-yy;@">
                  <c:v>43596</c:v>
                </c:pt>
                <c:pt idx="240" formatCode="[$-409]d\-mmm\-yy;@">
                  <c:v>43597</c:v>
                </c:pt>
                <c:pt idx="241" formatCode="[$-409]d\-mmm\-yy;@">
                  <c:v>43598</c:v>
                </c:pt>
                <c:pt idx="242" formatCode="[$-409]d\-mmm\-yy;@">
                  <c:v>43599</c:v>
                </c:pt>
                <c:pt idx="243" formatCode="[$-409]d\-mmm\-yy;@">
                  <c:v>43600</c:v>
                </c:pt>
                <c:pt idx="244" formatCode="[$-409]d\-mmm\-yy;@">
                  <c:v>43601</c:v>
                </c:pt>
                <c:pt idx="245" formatCode="[$-409]d\-mmm\-yy;@">
                  <c:v>43602</c:v>
                </c:pt>
                <c:pt idx="246" formatCode="[$-409]d\-mmm\-yy;@">
                  <c:v>43603</c:v>
                </c:pt>
                <c:pt idx="247" formatCode="[$-409]d\-mmm\-yy;@">
                  <c:v>43604</c:v>
                </c:pt>
                <c:pt idx="248" formatCode="[$-409]d\-mmm\-yy;@">
                  <c:v>43605</c:v>
                </c:pt>
                <c:pt idx="249" formatCode="[$-409]d\-mmm\-yy;@">
                  <c:v>43606</c:v>
                </c:pt>
                <c:pt idx="250" formatCode="[$-409]d\-mmm\-yy;@">
                  <c:v>43607</c:v>
                </c:pt>
                <c:pt idx="251" formatCode="[$-409]d\-mmm\-yy;@">
                  <c:v>43608</c:v>
                </c:pt>
                <c:pt idx="252" formatCode="[$-409]d\-mmm\-yy;@">
                  <c:v>43609</c:v>
                </c:pt>
                <c:pt idx="253" formatCode="[$-409]d\-mmm\-yy;@">
                  <c:v>43610</c:v>
                </c:pt>
                <c:pt idx="254" formatCode="[$-409]d\-mmm\-yy;@">
                  <c:v>43611</c:v>
                </c:pt>
                <c:pt idx="255" formatCode="[$-409]d\-mmm\-yy;@">
                  <c:v>43612</c:v>
                </c:pt>
                <c:pt idx="256" formatCode="[$-409]d\-mmm\-yy;@">
                  <c:v>43613</c:v>
                </c:pt>
                <c:pt idx="257" formatCode="[$-409]d\-mmm\-yy;@">
                  <c:v>43614</c:v>
                </c:pt>
                <c:pt idx="258" formatCode="[$-409]d\-mmm\-yy;@">
                  <c:v>43615</c:v>
                </c:pt>
                <c:pt idx="259" formatCode="[$-409]d\-mmm\-yy;@">
                  <c:v>43616</c:v>
                </c:pt>
                <c:pt idx="260" formatCode="[$-409]d\-mmm\-yy;@">
                  <c:v>43617</c:v>
                </c:pt>
                <c:pt idx="261" formatCode="[$-409]d\-mmm\-yy;@">
                  <c:v>43618</c:v>
                </c:pt>
                <c:pt idx="262" formatCode="[$-409]d\-mmm\-yy;@">
                  <c:v>43619</c:v>
                </c:pt>
                <c:pt idx="263" formatCode="[$-409]d\-mmm\-yy;@">
                  <c:v>43620</c:v>
                </c:pt>
                <c:pt idx="264" formatCode="[$-409]d\-mmm\-yy;@">
                  <c:v>43621</c:v>
                </c:pt>
                <c:pt idx="265" formatCode="[$-409]d\-mmm\-yy;@">
                  <c:v>43622</c:v>
                </c:pt>
                <c:pt idx="266" formatCode="[$-409]d\-mmm\-yy;@">
                  <c:v>43623</c:v>
                </c:pt>
                <c:pt idx="267" formatCode="[$-409]d\-mmm\-yy;@">
                  <c:v>43624</c:v>
                </c:pt>
                <c:pt idx="268" formatCode="[$-409]d\-mmm\-yy;@">
                  <c:v>43625</c:v>
                </c:pt>
                <c:pt idx="269" formatCode="[$-409]d\-mmm\-yy;@">
                  <c:v>43626</c:v>
                </c:pt>
                <c:pt idx="270" formatCode="[$-409]d\-mmm\-yy;@">
                  <c:v>43627</c:v>
                </c:pt>
                <c:pt idx="271" formatCode="[$-409]d\-mmm\-yy;@">
                  <c:v>43628</c:v>
                </c:pt>
                <c:pt idx="272" formatCode="[$-409]d\-mmm\-yy;@">
                  <c:v>43629</c:v>
                </c:pt>
                <c:pt idx="273" formatCode="[$-409]d\-mmm\-yy;@">
                  <c:v>43630</c:v>
                </c:pt>
                <c:pt idx="274" formatCode="[$-409]d\-mmm\-yy;@">
                  <c:v>43631</c:v>
                </c:pt>
                <c:pt idx="275" formatCode="[$-409]d\-mmm\-yy;@">
                  <c:v>43632</c:v>
                </c:pt>
                <c:pt idx="276" formatCode="[$-409]d\-mmm\-yy;@">
                  <c:v>43633</c:v>
                </c:pt>
                <c:pt idx="277" formatCode="[$-409]d\-mmm\-yy;@">
                  <c:v>43634</c:v>
                </c:pt>
                <c:pt idx="278" formatCode="[$-409]d\-mmm\-yy;@">
                  <c:v>43635</c:v>
                </c:pt>
                <c:pt idx="279" formatCode="[$-409]d\-mmm\-yy;@">
                  <c:v>43636</c:v>
                </c:pt>
                <c:pt idx="280" formatCode="[$-409]d\-mmm\-yy;@">
                  <c:v>43637</c:v>
                </c:pt>
                <c:pt idx="281" formatCode="[$-409]d\-mmm\-yy;@">
                  <c:v>43638</c:v>
                </c:pt>
                <c:pt idx="282" formatCode="[$-409]d\-mmm\-yy;@">
                  <c:v>43639</c:v>
                </c:pt>
                <c:pt idx="283" formatCode="[$-409]d\-mmm\-yy;@">
                  <c:v>43640</c:v>
                </c:pt>
                <c:pt idx="284" formatCode="[$-409]d\-mmm\-yy;@">
                  <c:v>43641</c:v>
                </c:pt>
                <c:pt idx="285" formatCode="[$-409]d\-mmm\-yy;@">
                  <c:v>43642</c:v>
                </c:pt>
                <c:pt idx="286" formatCode="[$-409]d\-mmm\-yy;@">
                  <c:v>43643</c:v>
                </c:pt>
                <c:pt idx="287" formatCode="[$-409]d\-mmm\-yy;@">
                  <c:v>43644</c:v>
                </c:pt>
                <c:pt idx="288" formatCode="[$-409]d\-mmm\-yy;@">
                  <c:v>43645</c:v>
                </c:pt>
                <c:pt idx="289" formatCode="[$-409]d\-mmm\-yy;@">
                  <c:v>43646</c:v>
                </c:pt>
                <c:pt idx="290" formatCode="[$-409]d\-mmm\-yy;@">
                  <c:v>43647</c:v>
                </c:pt>
                <c:pt idx="291" formatCode="[$-409]d\-mmm\-yy;@">
                  <c:v>43648</c:v>
                </c:pt>
                <c:pt idx="292" formatCode="[$-409]d\-mmm\-yy;@">
                  <c:v>43649</c:v>
                </c:pt>
                <c:pt idx="293" formatCode="[$-409]d\-mmm\-yy;@">
                  <c:v>43650</c:v>
                </c:pt>
                <c:pt idx="294" formatCode="[$-409]d\-mmm\-yy;@">
                  <c:v>43651</c:v>
                </c:pt>
                <c:pt idx="295" formatCode="[$-409]d\-mmm\-yy;@">
                  <c:v>43652</c:v>
                </c:pt>
                <c:pt idx="296" formatCode="[$-409]d\-mmm\-yy;@">
                  <c:v>43653</c:v>
                </c:pt>
                <c:pt idx="297" formatCode="[$-409]d\-mmm\-yy;@">
                  <c:v>43654</c:v>
                </c:pt>
                <c:pt idx="298" formatCode="[$-409]d\-mmm\-yy;@">
                  <c:v>43655</c:v>
                </c:pt>
                <c:pt idx="299" formatCode="[$-409]d\-mmm\-yy;@">
                  <c:v>43656</c:v>
                </c:pt>
                <c:pt idx="300" formatCode="[$-409]d\-mmm\-yy;@">
                  <c:v>43657</c:v>
                </c:pt>
                <c:pt idx="301" formatCode="[$-409]d\-mmm\-yy;@">
                  <c:v>43658</c:v>
                </c:pt>
                <c:pt idx="302" formatCode="[$-409]d\-mmm\-yy;@">
                  <c:v>43659</c:v>
                </c:pt>
                <c:pt idx="303" formatCode="[$-409]d\-mmm\-yy;@">
                  <c:v>43660</c:v>
                </c:pt>
                <c:pt idx="304" formatCode="[$-409]d\-mmm\-yy;@">
                  <c:v>43661</c:v>
                </c:pt>
                <c:pt idx="305" formatCode="[$-409]d\-mmm\-yy;@">
                  <c:v>43662</c:v>
                </c:pt>
                <c:pt idx="306" formatCode="[$-409]d\-mmm\-yy;@">
                  <c:v>43663</c:v>
                </c:pt>
                <c:pt idx="307" formatCode="[$-409]d\-mmm\-yy;@">
                  <c:v>43664</c:v>
                </c:pt>
                <c:pt idx="308" formatCode="[$-409]d\-mmm\-yy;@">
                  <c:v>43665</c:v>
                </c:pt>
                <c:pt idx="309" formatCode="[$-409]d\-mmm\-yy;@">
                  <c:v>43666</c:v>
                </c:pt>
                <c:pt idx="310" formatCode="[$-409]d\-mmm\-yy;@">
                  <c:v>43667</c:v>
                </c:pt>
                <c:pt idx="311" formatCode="[$-409]d\-mmm\-yy;@">
                  <c:v>43668</c:v>
                </c:pt>
                <c:pt idx="312" formatCode="[$-409]d\-mmm\-yy;@">
                  <c:v>43669</c:v>
                </c:pt>
                <c:pt idx="313" formatCode="[$-409]d\-mmm\-yy;@">
                  <c:v>43670</c:v>
                </c:pt>
                <c:pt idx="314" formatCode="[$-409]d\-mmm\-yy;@">
                  <c:v>43671</c:v>
                </c:pt>
                <c:pt idx="315" formatCode="[$-409]d\-mmm\-yy;@">
                  <c:v>43672</c:v>
                </c:pt>
                <c:pt idx="316" formatCode="[$-409]d\-mmm\-yy;@">
                  <c:v>43673</c:v>
                </c:pt>
                <c:pt idx="317" formatCode="[$-409]d\-mmm\-yy;@">
                  <c:v>43674</c:v>
                </c:pt>
                <c:pt idx="318" formatCode="[$-409]d\-mmm\-yy;@">
                  <c:v>43675</c:v>
                </c:pt>
                <c:pt idx="319" formatCode="[$-409]d\-mmm\-yy;@">
                  <c:v>43676</c:v>
                </c:pt>
                <c:pt idx="320" formatCode="[$-409]d\-mmm\-yy;@">
                  <c:v>43677</c:v>
                </c:pt>
                <c:pt idx="321" formatCode="[$-409]d\-mmm\-yy;@">
                  <c:v>43678</c:v>
                </c:pt>
                <c:pt idx="322" formatCode="[$-409]d\-mmm\-yy;@">
                  <c:v>43679</c:v>
                </c:pt>
                <c:pt idx="323" formatCode="[$-409]d\-mmm\-yy;@">
                  <c:v>43680</c:v>
                </c:pt>
                <c:pt idx="324" formatCode="[$-409]d\-mmm\-yy;@">
                  <c:v>43681</c:v>
                </c:pt>
                <c:pt idx="325" formatCode="[$-409]d\-mmm\-yy;@">
                  <c:v>43682</c:v>
                </c:pt>
                <c:pt idx="326" formatCode="[$-409]d\-mmm\-yy;@">
                  <c:v>43683</c:v>
                </c:pt>
                <c:pt idx="327" formatCode="[$-409]d\-mmm\-yy;@">
                  <c:v>43684</c:v>
                </c:pt>
                <c:pt idx="328" formatCode="[$-409]d\-mmm\-yy;@">
                  <c:v>43685</c:v>
                </c:pt>
                <c:pt idx="329" formatCode="[$-409]d\-mmm\-yy;@">
                  <c:v>43686</c:v>
                </c:pt>
                <c:pt idx="330" formatCode="[$-409]d\-mmm\-yy;@">
                  <c:v>43687</c:v>
                </c:pt>
                <c:pt idx="331" formatCode="[$-409]d\-mmm\-yy;@">
                  <c:v>43688</c:v>
                </c:pt>
                <c:pt idx="332" formatCode="[$-409]d\-mmm\-yy;@">
                  <c:v>43689</c:v>
                </c:pt>
                <c:pt idx="333" formatCode="[$-409]d\-mmm\-yy;@">
                  <c:v>43690</c:v>
                </c:pt>
                <c:pt idx="334" formatCode="[$-409]d\-mmm\-yy;@">
                  <c:v>43691</c:v>
                </c:pt>
                <c:pt idx="335" formatCode="[$-409]d\-mmm\-yy;@">
                  <c:v>43692</c:v>
                </c:pt>
                <c:pt idx="336" formatCode="[$-409]d\-mmm\-yy;@">
                  <c:v>43693</c:v>
                </c:pt>
                <c:pt idx="337" formatCode="[$-409]d\-mmm\-yy;@">
                  <c:v>43694</c:v>
                </c:pt>
                <c:pt idx="338" formatCode="[$-409]d\-mmm\-yy;@">
                  <c:v>43695</c:v>
                </c:pt>
                <c:pt idx="339" formatCode="[$-409]d\-mmm\-yy;@">
                  <c:v>43696</c:v>
                </c:pt>
                <c:pt idx="340" formatCode="[$-409]d\-mmm\-yy;@">
                  <c:v>43697</c:v>
                </c:pt>
                <c:pt idx="341" formatCode="[$-409]d\-mmm\-yy;@">
                  <c:v>43698</c:v>
                </c:pt>
                <c:pt idx="342" formatCode="[$-409]d\-mmm\-yy;@">
                  <c:v>43699</c:v>
                </c:pt>
                <c:pt idx="343" formatCode="[$-409]d\-mmm\-yy;@">
                  <c:v>43700</c:v>
                </c:pt>
                <c:pt idx="344" formatCode="[$-409]d\-mmm\-yy;@">
                  <c:v>43701</c:v>
                </c:pt>
                <c:pt idx="345" formatCode="[$-409]d\-mmm\-yy;@">
                  <c:v>43702</c:v>
                </c:pt>
                <c:pt idx="346" formatCode="[$-409]d\-mmm\-yy;@">
                  <c:v>43703</c:v>
                </c:pt>
                <c:pt idx="347" formatCode="[$-409]d\-mmm\-yy;@">
                  <c:v>43704</c:v>
                </c:pt>
                <c:pt idx="348" formatCode="[$-409]d\-mmm\-yy;@">
                  <c:v>43705</c:v>
                </c:pt>
                <c:pt idx="349" formatCode="[$-409]d\-mmm\-yy;@">
                  <c:v>43706</c:v>
                </c:pt>
                <c:pt idx="350" formatCode="[$-409]d\-mmm\-yy;@">
                  <c:v>43707</c:v>
                </c:pt>
                <c:pt idx="351" formatCode="[$-409]d\-mmm\-yy;@">
                  <c:v>43708</c:v>
                </c:pt>
                <c:pt idx="352" formatCode="[$-409]d\-mmm\-yy;@">
                  <c:v>43709</c:v>
                </c:pt>
                <c:pt idx="353" formatCode="[$-409]d\-mmm\-yy;@">
                  <c:v>43710</c:v>
                </c:pt>
                <c:pt idx="354" formatCode="[$-409]d\-mmm\-yy;@">
                  <c:v>43711</c:v>
                </c:pt>
                <c:pt idx="355" formatCode="[$-409]d\-mmm\-yy;@">
                  <c:v>43712</c:v>
                </c:pt>
                <c:pt idx="356" formatCode="[$-409]d\-mmm\-yy;@">
                  <c:v>43713</c:v>
                </c:pt>
                <c:pt idx="357" formatCode="[$-409]d\-mmm\-yy;@">
                  <c:v>43714</c:v>
                </c:pt>
                <c:pt idx="358" formatCode="[$-409]d\-mmm\-yy;@">
                  <c:v>43715</c:v>
                </c:pt>
                <c:pt idx="359" formatCode="[$-409]d\-mmm\-yy;@">
                  <c:v>43716</c:v>
                </c:pt>
                <c:pt idx="360" formatCode="[$-409]d\-mmm\-yy;@">
                  <c:v>43717</c:v>
                </c:pt>
                <c:pt idx="361" formatCode="[$-409]d\-mmm\-yy;@">
                  <c:v>43718</c:v>
                </c:pt>
                <c:pt idx="362" formatCode="[$-409]d\-mmm\-yy;@">
                  <c:v>43719</c:v>
                </c:pt>
                <c:pt idx="363" formatCode="[$-409]d\-mmm\-yy;@">
                  <c:v>43720</c:v>
                </c:pt>
                <c:pt idx="364" formatCode="[$-409]d\-mmm\-yy;@">
                  <c:v>43721</c:v>
                </c:pt>
                <c:pt idx="365" formatCode="[$-409]d\-mmm\-yy;@">
                  <c:v>43722</c:v>
                </c:pt>
                <c:pt idx="366" formatCode="[$-409]d\-mmm\-yy;@">
                  <c:v>43723</c:v>
                </c:pt>
                <c:pt idx="367" formatCode="[$-409]d\-mmm\-yy;@">
                  <c:v>43724</c:v>
                </c:pt>
                <c:pt idx="368" formatCode="[$-409]d\-mmm\-yy;@">
                  <c:v>43725</c:v>
                </c:pt>
                <c:pt idx="369" formatCode="[$-409]d\-mmm\-yy;@">
                  <c:v>43726</c:v>
                </c:pt>
                <c:pt idx="370" formatCode="[$-409]d\-mmm\-yy;@">
                  <c:v>43727</c:v>
                </c:pt>
                <c:pt idx="371" formatCode="[$-409]d\-mmm\-yy;@">
                  <c:v>43728</c:v>
                </c:pt>
                <c:pt idx="372" formatCode="[$-409]d\-mmm\-yy;@">
                  <c:v>43729</c:v>
                </c:pt>
                <c:pt idx="373" formatCode="[$-409]d\-mmm\-yy;@">
                  <c:v>43730</c:v>
                </c:pt>
                <c:pt idx="374" formatCode="[$-409]d\-mmm\-yy;@">
                  <c:v>43731</c:v>
                </c:pt>
                <c:pt idx="375" formatCode="[$-409]d\-mmm\-yy;@">
                  <c:v>43732</c:v>
                </c:pt>
                <c:pt idx="376" formatCode="[$-409]d\-mmm\-yy;@">
                  <c:v>43733</c:v>
                </c:pt>
                <c:pt idx="377" formatCode="[$-409]d\-mmm\-yy;@">
                  <c:v>43734</c:v>
                </c:pt>
                <c:pt idx="378" formatCode="[$-409]d\-mmm\-yy;@">
                  <c:v>43735</c:v>
                </c:pt>
                <c:pt idx="379" formatCode="[$-409]d\-mmm\-yy;@">
                  <c:v>43736</c:v>
                </c:pt>
                <c:pt idx="380" formatCode="[$-409]d\-mmm\-yy;@">
                  <c:v>43737</c:v>
                </c:pt>
                <c:pt idx="381" formatCode="[$-409]d\-mmm\-yy;@">
                  <c:v>43738</c:v>
                </c:pt>
                <c:pt idx="382" formatCode="[$-409]d\-mmm\-yy;@">
                  <c:v>43739</c:v>
                </c:pt>
                <c:pt idx="383" formatCode="[$-409]d\-mmm\-yy;@">
                  <c:v>43740</c:v>
                </c:pt>
                <c:pt idx="384" formatCode="[$-409]d\-mmm\-yy;@">
                  <c:v>43741</c:v>
                </c:pt>
                <c:pt idx="385" formatCode="[$-409]d\-mmm\-yy;@">
                  <c:v>43742</c:v>
                </c:pt>
                <c:pt idx="386" formatCode="[$-409]d\-mmm\-yy;@">
                  <c:v>43743</c:v>
                </c:pt>
                <c:pt idx="387" formatCode="[$-409]d\-mmm\-yy;@">
                  <c:v>43744</c:v>
                </c:pt>
                <c:pt idx="388" formatCode="[$-409]d\-mmm\-yy;@">
                  <c:v>43745</c:v>
                </c:pt>
                <c:pt idx="389" formatCode="[$-409]d\-mmm\-yy;@">
                  <c:v>43746</c:v>
                </c:pt>
                <c:pt idx="390" formatCode="[$-409]d\-mmm\-yy;@">
                  <c:v>43747</c:v>
                </c:pt>
                <c:pt idx="391" formatCode="[$-409]d\-mmm\-yy;@">
                  <c:v>43748</c:v>
                </c:pt>
                <c:pt idx="392" formatCode="[$-409]d\-mmm\-yy;@">
                  <c:v>43749</c:v>
                </c:pt>
                <c:pt idx="393" formatCode="[$-409]d\-mmm\-yy;@">
                  <c:v>43750</c:v>
                </c:pt>
                <c:pt idx="394" formatCode="[$-409]d\-mmm\-yy;@">
                  <c:v>43751</c:v>
                </c:pt>
                <c:pt idx="395" formatCode="[$-409]d\-mmm\-yy;@">
                  <c:v>43752</c:v>
                </c:pt>
                <c:pt idx="396" formatCode="[$-409]d\-mmm\-yy;@">
                  <c:v>43753</c:v>
                </c:pt>
                <c:pt idx="397" formatCode="[$-409]d\-mmm\-yy;@">
                  <c:v>43754</c:v>
                </c:pt>
                <c:pt idx="398" formatCode="[$-409]d\-mmm\-yy;@">
                  <c:v>43755</c:v>
                </c:pt>
                <c:pt idx="399" formatCode="[$-409]d\-mmm\-yy;@">
                  <c:v>43756</c:v>
                </c:pt>
                <c:pt idx="400" formatCode="[$-409]d\-mmm\-yy;@">
                  <c:v>43757</c:v>
                </c:pt>
                <c:pt idx="401" formatCode="[$-409]d\-mmm\-yy;@">
                  <c:v>43758</c:v>
                </c:pt>
                <c:pt idx="402" formatCode="[$-409]d\-mmm\-yy;@">
                  <c:v>43759</c:v>
                </c:pt>
                <c:pt idx="403" formatCode="[$-409]d\-mmm\-yy;@">
                  <c:v>43760</c:v>
                </c:pt>
                <c:pt idx="404" formatCode="[$-409]d\-mmm\-yy;@">
                  <c:v>43761</c:v>
                </c:pt>
                <c:pt idx="405" formatCode="[$-409]d\-mmm\-yy;@">
                  <c:v>43762</c:v>
                </c:pt>
                <c:pt idx="406" formatCode="[$-409]d\-mmm\-yy;@">
                  <c:v>43763</c:v>
                </c:pt>
                <c:pt idx="407" formatCode="[$-409]d\-mmm\-yy;@">
                  <c:v>43764</c:v>
                </c:pt>
                <c:pt idx="408" formatCode="[$-409]d\-mmm\-yy;@">
                  <c:v>43765</c:v>
                </c:pt>
                <c:pt idx="409" formatCode="[$-409]d\-mmm\-yy;@">
                  <c:v>43766</c:v>
                </c:pt>
                <c:pt idx="410" formatCode="[$-409]d\-mmm\-yy;@">
                  <c:v>43767</c:v>
                </c:pt>
                <c:pt idx="411" formatCode="[$-409]d\-mmm\-yy;@">
                  <c:v>43768</c:v>
                </c:pt>
                <c:pt idx="412" formatCode="[$-409]d\-mmm\-yy;@">
                  <c:v>43769</c:v>
                </c:pt>
                <c:pt idx="413" formatCode="[$-409]d\-mmm\-yy;@">
                  <c:v>43770</c:v>
                </c:pt>
                <c:pt idx="414" formatCode="[$-409]d\-mmm\-yy;@">
                  <c:v>43771</c:v>
                </c:pt>
                <c:pt idx="415" formatCode="[$-409]d\-mmm\-yy;@">
                  <c:v>43772</c:v>
                </c:pt>
                <c:pt idx="416" formatCode="[$-409]d\-mmm\-yy;@">
                  <c:v>43773</c:v>
                </c:pt>
                <c:pt idx="417" formatCode="[$-409]d\-mmm\-yy;@">
                  <c:v>43774</c:v>
                </c:pt>
                <c:pt idx="418" formatCode="[$-409]d\-mmm\-yy;@">
                  <c:v>43775</c:v>
                </c:pt>
                <c:pt idx="419" formatCode="[$-409]d\-mmm\-yy;@">
                  <c:v>43776</c:v>
                </c:pt>
                <c:pt idx="420" formatCode="[$-409]d\-mmm\-yy;@">
                  <c:v>43777</c:v>
                </c:pt>
                <c:pt idx="421" formatCode="[$-409]d\-mmm\-yy;@">
                  <c:v>43778</c:v>
                </c:pt>
                <c:pt idx="422" formatCode="[$-409]d\-mmm\-yy;@">
                  <c:v>43779</c:v>
                </c:pt>
                <c:pt idx="423" formatCode="[$-409]d\-mmm\-yy;@">
                  <c:v>43780</c:v>
                </c:pt>
                <c:pt idx="424" formatCode="[$-409]d\-mmm\-yy;@">
                  <c:v>43781</c:v>
                </c:pt>
                <c:pt idx="425" formatCode="[$-409]d\-mmm\-yy;@">
                  <c:v>43782</c:v>
                </c:pt>
                <c:pt idx="426" formatCode="[$-409]d\-mmm\-yy;@">
                  <c:v>43783</c:v>
                </c:pt>
                <c:pt idx="427" formatCode="[$-409]d\-mmm\-yy;@">
                  <c:v>43784</c:v>
                </c:pt>
                <c:pt idx="428" formatCode="[$-409]d\-mmm\-yy;@">
                  <c:v>43785</c:v>
                </c:pt>
                <c:pt idx="429" formatCode="[$-409]d\-mmm\-yy;@">
                  <c:v>43786</c:v>
                </c:pt>
                <c:pt idx="430" formatCode="[$-409]d\-mmm\-yy;@">
                  <c:v>43787</c:v>
                </c:pt>
                <c:pt idx="431" formatCode="[$-409]d\-mmm\-yy;@">
                  <c:v>43788</c:v>
                </c:pt>
                <c:pt idx="432" formatCode="[$-409]d\-mmm\-yy;@">
                  <c:v>43789</c:v>
                </c:pt>
                <c:pt idx="433" formatCode="[$-409]d\-mmm\-yy;@">
                  <c:v>43790</c:v>
                </c:pt>
                <c:pt idx="434" formatCode="[$-409]d\-mmm\-yy;@">
                  <c:v>43791</c:v>
                </c:pt>
                <c:pt idx="435" formatCode="[$-409]d\-mmm\-yy;@">
                  <c:v>43792</c:v>
                </c:pt>
                <c:pt idx="436" formatCode="[$-409]d\-mmm\-yy;@">
                  <c:v>43793</c:v>
                </c:pt>
                <c:pt idx="437" formatCode="[$-409]d\-mmm\-yy;@">
                  <c:v>43794</c:v>
                </c:pt>
                <c:pt idx="438" formatCode="[$-409]d\-mmm\-yy;@">
                  <c:v>43795</c:v>
                </c:pt>
                <c:pt idx="439" formatCode="[$-409]d\-mmm\-yy;@">
                  <c:v>43796</c:v>
                </c:pt>
                <c:pt idx="440" formatCode="[$-409]d\-mmm\-yy;@">
                  <c:v>43797</c:v>
                </c:pt>
                <c:pt idx="441" formatCode="[$-409]d\-mmm\-yy;@">
                  <c:v>43798</c:v>
                </c:pt>
                <c:pt idx="442" formatCode="[$-409]d\-mmm\-yy;@">
                  <c:v>43799</c:v>
                </c:pt>
                <c:pt idx="443" formatCode="[$-409]d\-mmm\-yy;@">
                  <c:v>43800</c:v>
                </c:pt>
                <c:pt idx="444" formatCode="[$-409]d\-mmm\-yy;@">
                  <c:v>43801</c:v>
                </c:pt>
                <c:pt idx="445" formatCode="[$-409]d\-mmm\-yy;@">
                  <c:v>43802</c:v>
                </c:pt>
                <c:pt idx="446" formatCode="[$-409]d\-mmm\-yy;@">
                  <c:v>43803</c:v>
                </c:pt>
                <c:pt idx="447" formatCode="[$-409]d\-mmm\-yy;@">
                  <c:v>43804</c:v>
                </c:pt>
                <c:pt idx="448" formatCode="[$-409]d\-mmm\-yy;@">
                  <c:v>43805</c:v>
                </c:pt>
                <c:pt idx="449" formatCode="[$-409]d\-mmm\-yy;@">
                  <c:v>43806</c:v>
                </c:pt>
                <c:pt idx="450" formatCode="[$-409]d\-mmm\-yy;@">
                  <c:v>43807</c:v>
                </c:pt>
                <c:pt idx="451" formatCode="[$-409]d\-mmm\-yy;@">
                  <c:v>43808</c:v>
                </c:pt>
                <c:pt idx="452" formatCode="[$-409]d\-mmm\-yy;@">
                  <c:v>43809</c:v>
                </c:pt>
                <c:pt idx="453" formatCode="[$-409]d\-mmm\-yy;@">
                  <c:v>43810</c:v>
                </c:pt>
                <c:pt idx="454" formatCode="[$-409]d\-mmm\-yy;@">
                  <c:v>43811</c:v>
                </c:pt>
                <c:pt idx="455" formatCode="[$-409]d\-mmm\-yy;@">
                  <c:v>43812</c:v>
                </c:pt>
                <c:pt idx="456" formatCode="[$-409]d\-mmm\-yy;@">
                  <c:v>43813</c:v>
                </c:pt>
                <c:pt idx="457" formatCode="[$-409]d\-mmm\-yy;@">
                  <c:v>43814</c:v>
                </c:pt>
                <c:pt idx="458" formatCode="[$-409]d\-mmm\-yy;@">
                  <c:v>43815</c:v>
                </c:pt>
                <c:pt idx="459" formatCode="[$-409]d\-mmm\-yy;@">
                  <c:v>43816</c:v>
                </c:pt>
                <c:pt idx="460" formatCode="[$-409]d\-mmm\-yy;@">
                  <c:v>43817</c:v>
                </c:pt>
                <c:pt idx="461" formatCode="[$-409]d\-mmm\-yy;@">
                  <c:v>43818</c:v>
                </c:pt>
                <c:pt idx="462" formatCode="[$-409]d\-mmm\-yy;@">
                  <c:v>43819</c:v>
                </c:pt>
                <c:pt idx="463" formatCode="[$-409]d\-mmm\-yy;@">
                  <c:v>43820</c:v>
                </c:pt>
                <c:pt idx="464" formatCode="[$-409]d\-mmm\-yy;@">
                  <c:v>43821</c:v>
                </c:pt>
                <c:pt idx="465" formatCode="[$-409]d\-mmm\-yy;@">
                  <c:v>43822</c:v>
                </c:pt>
                <c:pt idx="466" formatCode="[$-409]d\-mmm\-yy;@">
                  <c:v>43823</c:v>
                </c:pt>
                <c:pt idx="467" formatCode="[$-409]d\-mmm\-yy;@">
                  <c:v>43824</c:v>
                </c:pt>
                <c:pt idx="468" formatCode="[$-409]d\-mmm\-yy;@">
                  <c:v>43825</c:v>
                </c:pt>
                <c:pt idx="469" formatCode="[$-409]d\-mmm\-yy;@">
                  <c:v>43826</c:v>
                </c:pt>
                <c:pt idx="470" formatCode="[$-409]d\-mmm\-yy;@">
                  <c:v>43827</c:v>
                </c:pt>
                <c:pt idx="471" formatCode="[$-409]d\-mmm\-yy;@">
                  <c:v>43828</c:v>
                </c:pt>
                <c:pt idx="472" formatCode="[$-409]d\-mmm\-yy;@">
                  <c:v>43829</c:v>
                </c:pt>
                <c:pt idx="473" formatCode="[$-409]d\-mmm\-yy;@">
                  <c:v>43830</c:v>
                </c:pt>
                <c:pt idx="474" formatCode="[$-409]d\-mmm\-yy;@">
                  <c:v>43831</c:v>
                </c:pt>
                <c:pt idx="475" formatCode="[$-409]d\-mmm\-yy;@">
                  <c:v>43832</c:v>
                </c:pt>
                <c:pt idx="476" formatCode="[$-409]d\-mmm\-yy;@">
                  <c:v>43833</c:v>
                </c:pt>
                <c:pt idx="477" formatCode="[$-409]d\-mmm\-yy;@">
                  <c:v>43834</c:v>
                </c:pt>
                <c:pt idx="478" formatCode="[$-409]d\-mmm\-yy;@">
                  <c:v>43835</c:v>
                </c:pt>
                <c:pt idx="479" formatCode="[$-409]d\-mmm\-yy;@">
                  <c:v>43836</c:v>
                </c:pt>
                <c:pt idx="480" formatCode="[$-409]d\-mmm\-yy;@">
                  <c:v>43837</c:v>
                </c:pt>
                <c:pt idx="481" formatCode="[$-409]d\-mmm\-yy;@">
                  <c:v>43838</c:v>
                </c:pt>
                <c:pt idx="482" formatCode="[$-409]d\-mmm\-yy;@">
                  <c:v>43839</c:v>
                </c:pt>
                <c:pt idx="483" formatCode="[$-409]d\-mmm\-yy;@">
                  <c:v>43840</c:v>
                </c:pt>
                <c:pt idx="484" formatCode="[$-409]d\-mmm\-yy;@">
                  <c:v>43841</c:v>
                </c:pt>
                <c:pt idx="485" formatCode="[$-409]d\-mmm\-yy;@">
                  <c:v>43842</c:v>
                </c:pt>
                <c:pt idx="486" formatCode="[$-409]d\-mmm\-yy;@">
                  <c:v>43843</c:v>
                </c:pt>
                <c:pt idx="487" formatCode="[$-409]d\-mmm\-yy;@">
                  <c:v>43844</c:v>
                </c:pt>
                <c:pt idx="488" formatCode="[$-409]d\-mmm\-yy;@">
                  <c:v>43845</c:v>
                </c:pt>
                <c:pt idx="489" formatCode="[$-409]d\-mmm\-yy;@">
                  <c:v>43846</c:v>
                </c:pt>
                <c:pt idx="490" formatCode="[$-409]d\-mmm\-yy;@">
                  <c:v>43847</c:v>
                </c:pt>
                <c:pt idx="491" formatCode="[$-409]d\-mmm\-yy;@">
                  <c:v>43848</c:v>
                </c:pt>
                <c:pt idx="492" formatCode="[$-409]d\-mmm\-yy;@">
                  <c:v>43849</c:v>
                </c:pt>
                <c:pt idx="493" formatCode="[$-409]d\-mmm\-yy;@">
                  <c:v>43850</c:v>
                </c:pt>
                <c:pt idx="494" formatCode="[$-409]d\-mmm\-yy;@">
                  <c:v>43851</c:v>
                </c:pt>
                <c:pt idx="495" formatCode="[$-409]d\-mmm\-yy;@">
                  <c:v>43852</c:v>
                </c:pt>
                <c:pt idx="496" formatCode="[$-409]d\-mmm\-yy;@">
                  <c:v>43853</c:v>
                </c:pt>
                <c:pt idx="497" formatCode="[$-409]d\-mmm\-yy;@">
                  <c:v>43854</c:v>
                </c:pt>
                <c:pt idx="498" formatCode="[$-409]d\-mmm\-yy;@">
                  <c:v>43855</c:v>
                </c:pt>
                <c:pt idx="499" formatCode="[$-409]d\-mmm\-yy;@">
                  <c:v>43856</c:v>
                </c:pt>
                <c:pt idx="500" formatCode="[$-409]d\-mmm\-yy;@">
                  <c:v>43857</c:v>
                </c:pt>
                <c:pt idx="501" formatCode="[$-409]d\-mmm\-yy;@">
                  <c:v>43858</c:v>
                </c:pt>
                <c:pt idx="502" formatCode="[$-409]d\-mmm\-yy;@">
                  <c:v>43859</c:v>
                </c:pt>
                <c:pt idx="503" formatCode="[$-409]d\-mmm\-yy;@">
                  <c:v>43860</c:v>
                </c:pt>
                <c:pt idx="504" formatCode="[$-409]d\-mmm\-yy;@">
                  <c:v>43861</c:v>
                </c:pt>
                <c:pt idx="505" formatCode="[$-409]d\-mmm\-yy;@">
                  <c:v>43862</c:v>
                </c:pt>
                <c:pt idx="506" formatCode="[$-409]d\-mmm\-yy;@">
                  <c:v>43863</c:v>
                </c:pt>
                <c:pt idx="507" formatCode="[$-409]d\-mmm\-yy;@">
                  <c:v>43864</c:v>
                </c:pt>
                <c:pt idx="508" formatCode="[$-409]d\-mmm\-yy;@">
                  <c:v>43865</c:v>
                </c:pt>
                <c:pt idx="509" formatCode="[$-409]d\-mmm\-yy;@">
                  <c:v>43866</c:v>
                </c:pt>
                <c:pt idx="510" formatCode="[$-409]d\-mmm\-yy;@">
                  <c:v>43867</c:v>
                </c:pt>
                <c:pt idx="511" formatCode="[$-409]d\-mmm\-yy;@">
                  <c:v>43868</c:v>
                </c:pt>
                <c:pt idx="512" formatCode="[$-409]d\-mmm\-yy;@">
                  <c:v>43869</c:v>
                </c:pt>
                <c:pt idx="513" formatCode="[$-409]d\-mmm\-yy;@">
                  <c:v>43870</c:v>
                </c:pt>
                <c:pt idx="514" formatCode="[$-409]d\-mmm\-yy;@">
                  <c:v>43871</c:v>
                </c:pt>
                <c:pt idx="515" formatCode="[$-409]d\-mmm\-yy;@">
                  <c:v>43872</c:v>
                </c:pt>
                <c:pt idx="516" formatCode="[$-409]d\-mmm\-yy;@">
                  <c:v>43873</c:v>
                </c:pt>
                <c:pt idx="517" formatCode="[$-409]d\-mmm\-yy;@">
                  <c:v>43874</c:v>
                </c:pt>
                <c:pt idx="518" formatCode="[$-409]d\-mmm\-yy;@">
                  <c:v>43875</c:v>
                </c:pt>
                <c:pt idx="519" formatCode="[$-409]d\-mmm\-yy;@">
                  <c:v>43876</c:v>
                </c:pt>
                <c:pt idx="520" formatCode="[$-409]d\-mmm\-yy;@">
                  <c:v>43877</c:v>
                </c:pt>
                <c:pt idx="521" formatCode="[$-409]d\-mmm\-yy;@">
                  <c:v>43878</c:v>
                </c:pt>
                <c:pt idx="522" formatCode="[$-409]d\-mmm\-yy;@">
                  <c:v>43879</c:v>
                </c:pt>
                <c:pt idx="523" formatCode="[$-409]d\-mmm\-yy;@">
                  <c:v>43880</c:v>
                </c:pt>
                <c:pt idx="524" formatCode="[$-409]d\-mmm\-yy;@">
                  <c:v>43881</c:v>
                </c:pt>
                <c:pt idx="525" formatCode="[$-409]d\-mmm\-yy;@">
                  <c:v>43882</c:v>
                </c:pt>
                <c:pt idx="526" formatCode="[$-409]d\-mmm\-yy;@">
                  <c:v>43883</c:v>
                </c:pt>
                <c:pt idx="527" formatCode="[$-409]d\-mmm\-yy;@">
                  <c:v>43884</c:v>
                </c:pt>
                <c:pt idx="528" formatCode="[$-409]d\-mmm\-yy;@">
                  <c:v>43885</c:v>
                </c:pt>
                <c:pt idx="529" formatCode="[$-409]d\-mmm\-yy;@">
                  <c:v>43886</c:v>
                </c:pt>
                <c:pt idx="530" formatCode="[$-409]d\-mmm\-yy;@">
                  <c:v>43887</c:v>
                </c:pt>
                <c:pt idx="531" formatCode="[$-409]d\-mmm\-yy;@">
                  <c:v>43888</c:v>
                </c:pt>
                <c:pt idx="532" formatCode="[$-409]d\-mmm\-yy;@">
                  <c:v>43889</c:v>
                </c:pt>
                <c:pt idx="533" formatCode="[$-409]d\-mmm\-yy;@">
                  <c:v>43890</c:v>
                </c:pt>
                <c:pt idx="534" formatCode="[$-409]d\-mmm\-yy;@">
                  <c:v>43891</c:v>
                </c:pt>
                <c:pt idx="535" formatCode="[$-409]d\-mmm\-yy;@">
                  <c:v>43892</c:v>
                </c:pt>
                <c:pt idx="536" formatCode="[$-409]d\-mmm\-yy;@">
                  <c:v>43893</c:v>
                </c:pt>
                <c:pt idx="537" formatCode="[$-409]d\-mmm\-yy;@">
                  <c:v>43894</c:v>
                </c:pt>
                <c:pt idx="538" formatCode="[$-409]d\-mmm\-yy;@">
                  <c:v>43895</c:v>
                </c:pt>
                <c:pt idx="539" formatCode="[$-409]d\-mmm\-yy;@">
                  <c:v>43896</c:v>
                </c:pt>
                <c:pt idx="540" formatCode="[$-409]d\-mmm\-yy;@">
                  <c:v>43897</c:v>
                </c:pt>
                <c:pt idx="541" formatCode="[$-409]d\-mmm\-yy;@">
                  <c:v>43898</c:v>
                </c:pt>
                <c:pt idx="542" formatCode="[$-409]d\-mmm\-yy;@">
                  <c:v>43899</c:v>
                </c:pt>
                <c:pt idx="543" formatCode="[$-409]d\-mmm\-yy;@">
                  <c:v>43900</c:v>
                </c:pt>
                <c:pt idx="544" formatCode="[$-409]d\-mmm\-yy;@">
                  <c:v>43901</c:v>
                </c:pt>
                <c:pt idx="545" formatCode="[$-409]d\-mmm\-yy;@">
                  <c:v>43902</c:v>
                </c:pt>
                <c:pt idx="546" formatCode="[$-409]d\-mmm\-yy;@">
                  <c:v>43903</c:v>
                </c:pt>
                <c:pt idx="547" formatCode="[$-409]d\-mmm\-yy;@">
                  <c:v>43904</c:v>
                </c:pt>
                <c:pt idx="548" formatCode="[$-409]d\-mmm\-yy;@">
                  <c:v>43905</c:v>
                </c:pt>
                <c:pt idx="549" formatCode="[$-409]d\-mmm\-yy;@">
                  <c:v>43906</c:v>
                </c:pt>
                <c:pt idx="550" formatCode="[$-409]d\-mmm\-yy;@">
                  <c:v>43907</c:v>
                </c:pt>
                <c:pt idx="551" formatCode="[$-409]d\-mmm\-yy;@">
                  <c:v>43908</c:v>
                </c:pt>
                <c:pt idx="552" formatCode="[$-409]d\-mmm\-yy;@">
                  <c:v>43909</c:v>
                </c:pt>
                <c:pt idx="553" formatCode="[$-409]d\-mmm\-yy;@">
                  <c:v>43910</c:v>
                </c:pt>
                <c:pt idx="554" formatCode="[$-409]d\-mmm\-yy;@">
                  <c:v>43911</c:v>
                </c:pt>
                <c:pt idx="555" formatCode="[$-409]d\-mmm\-yy;@">
                  <c:v>43912</c:v>
                </c:pt>
                <c:pt idx="556" formatCode="[$-409]d\-mmm\-yy;@">
                  <c:v>43913</c:v>
                </c:pt>
                <c:pt idx="557" formatCode="[$-409]d\-mmm\-yy;@">
                  <c:v>43914</c:v>
                </c:pt>
                <c:pt idx="558" formatCode="[$-409]d\-mmm\-yy;@">
                  <c:v>43915</c:v>
                </c:pt>
                <c:pt idx="559" formatCode="[$-409]d\-mmm\-yy;@">
                  <c:v>43916</c:v>
                </c:pt>
                <c:pt idx="560" formatCode="[$-409]d\-mmm\-yy;@">
                  <c:v>43917</c:v>
                </c:pt>
                <c:pt idx="561" formatCode="[$-409]d\-mmm\-yy;@">
                  <c:v>43918</c:v>
                </c:pt>
                <c:pt idx="562" formatCode="[$-409]d\-mmm\-yy;@">
                  <c:v>43919</c:v>
                </c:pt>
                <c:pt idx="563" formatCode="[$-409]d\-mmm\-yy;@">
                  <c:v>43920</c:v>
                </c:pt>
                <c:pt idx="564" formatCode="[$-409]d\-mmm\-yy;@">
                  <c:v>43921</c:v>
                </c:pt>
                <c:pt idx="565" formatCode="[$-409]d\-mmm\-yy;@">
                  <c:v>43922</c:v>
                </c:pt>
                <c:pt idx="566" formatCode="[$-409]d\-mmm\-yy;@">
                  <c:v>43923</c:v>
                </c:pt>
                <c:pt idx="567" formatCode="[$-409]d\-mmm\-yy;@">
                  <c:v>43924</c:v>
                </c:pt>
                <c:pt idx="568" formatCode="[$-409]d\-mmm\-yy;@">
                  <c:v>43925</c:v>
                </c:pt>
                <c:pt idx="569" formatCode="[$-409]d\-mmm\-yy;@">
                  <c:v>43926</c:v>
                </c:pt>
                <c:pt idx="570" formatCode="[$-409]d\-mmm\-yy;@">
                  <c:v>43927</c:v>
                </c:pt>
                <c:pt idx="571" formatCode="[$-409]d\-mmm\-yy;@">
                  <c:v>43928</c:v>
                </c:pt>
                <c:pt idx="572" formatCode="[$-409]d\-mmm\-yy;@">
                  <c:v>43929</c:v>
                </c:pt>
                <c:pt idx="573" formatCode="[$-409]d\-mmm\-yy;@">
                  <c:v>43930</c:v>
                </c:pt>
                <c:pt idx="574" formatCode="[$-409]d\-mmm\-yy;@">
                  <c:v>43931</c:v>
                </c:pt>
                <c:pt idx="575" formatCode="[$-409]d\-mmm\-yy;@">
                  <c:v>43932</c:v>
                </c:pt>
                <c:pt idx="576" formatCode="[$-409]d\-mmm\-yy;@">
                  <c:v>43933</c:v>
                </c:pt>
                <c:pt idx="577" formatCode="[$-409]d\-mmm\-yy;@">
                  <c:v>43934</c:v>
                </c:pt>
                <c:pt idx="578" formatCode="[$-409]d\-mmm\-yy;@">
                  <c:v>43935</c:v>
                </c:pt>
                <c:pt idx="579" formatCode="[$-409]d\-mmm\-yy;@">
                  <c:v>43936</c:v>
                </c:pt>
                <c:pt idx="580" formatCode="[$-409]d\-mmm\-yy;@">
                  <c:v>43937</c:v>
                </c:pt>
                <c:pt idx="581" formatCode="[$-409]d\-mmm\-yy;@">
                  <c:v>43938</c:v>
                </c:pt>
                <c:pt idx="582" formatCode="[$-409]d\-mmm\-yy;@">
                  <c:v>43939</c:v>
                </c:pt>
                <c:pt idx="583" formatCode="[$-409]d\-mmm\-yy;@">
                  <c:v>43940</c:v>
                </c:pt>
                <c:pt idx="584" formatCode="[$-409]d\-mmm\-yy;@">
                  <c:v>43941</c:v>
                </c:pt>
                <c:pt idx="585" formatCode="[$-409]d\-mmm\-yy;@">
                  <c:v>43942</c:v>
                </c:pt>
                <c:pt idx="586" formatCode="[$-409]d\-mmm\-yy;@">
                  <c:v>43943</c:v>
                </c:pt>
                <c:pt idx="587" formatCode="[$-409]d\-mmm\-yy;@">
                  <c:v>43944</c:v>
                </c:pt>
                <c:pt idx="588" formatCode="[$-409]d\-mmm\-yy;@">
                  <c:v>43945</c:v>
                </c:pt>
                <c:pt idx="589" formatCode="[$-409]d\-mmm\-yy;@">
                  <c:v>43946</c:v>
                </c:pt>
                <c:pt idx="590" formatCode="[$-409]d\-mmm\-yy;@">
                  <c:v>43947</c:v>
                </c:pt>
                <c:pt idx="591" formatCode="[$-409]d\-mmm\-yy;@">
                  <c:v>43948</c:v>
                </c:pt>
                <c:pt idx="592" formatCode="[$-409]d\-mmm\-yy;@">
                  <c:v>43949</c:v>
                </c:pt>
                <c:pt idx="593" formatCode="[$-409]d\-mmm\-yy;@">
                  <c:v>43950</c:v>
                </c:pt>
                <c:pt idx="594" formatCode="[$-409]d\-mmm\-yy;@">
                  <c:v>43951</c:v>
                </c:pt>
                <c:pt idx="595" formatCode="[$-409]d\-mmm\-yy;@">
                  <c:v>43952</c:v>
                </c:pt>
                <c:pt idx="596" formatCode="[$-409]d\-mmm\-yy;@">
                  <c:v>43953</c:v>
                </c:pt>
                <c:pt idx="597" formatCode="[$-409]d\-mmm\-yy;@">
                  <c:v>43954</c:v>
                </c:pt>
                <c:pt idx="598" formatCode="[$-409]d\-mmm\-yy;@">
                  <c:v>43955</c:v>
                </c:pt>
                <c:pt idx="599" formatCode="[$-409]d\-mmm\-yy;@">
                  <c:v>43956</c:v>
                </c:pt>
                <c:pt idx="600" formatCode="[$-409]d\-mmm\-yy;@">
                  <c:v>43957</c:v>
                </c:pt>
                <c:pt idx="601" formatCode="[$-409]d\-mmm\-yy;@">
                  <c:v>43958</c:v>
                </c:pt>
                <c:pt idx="602" formatCode="[$-409]d\-mmm\-yy;@">
                  <c:v>43959</c:v>
                </c:pt>
                <c:pt idx="603" formatCode="[$-409]d\-mmm\-yy;@">
                  <c:v>43960</c:v>
                </c:pt>
                <c:pt idx="604" formatCode="[$-409]d\-mmm\-yy;@">
                  <c:v>43961</c:v>
                </c:pt>
                <c:pt idx="605" formatCode="[$-409]d\-mmm\-yy;@">
                  <c:v>43962</c:v>
                </c:pt>
                <c:pt idx="606" formatCode="[$-409]d\-mmm\-yy;@">
                  <c:v>43963</c:v>
                </c:pt>
                <c:pt idx="607" formatCode="[$-409]d\-mmm\-yy;@">
                  <c:v>43964</c:v>
                </c:pt>
                <c:pt idx="608" formatCode="[$-409]d\-mmm\-yy;@">
                  <c:v>43965</c:v>
                </c:pt>
                <c:pt idx="609" formatCode="[$-409]d\-mmm\-yy;@">
                  <c:v>43966</c:v>
                </c:pt>
                <c:pt idx="610" formatCode="[$-409]d\-mmm\-yy;@">
                  <c:v>43967</c:v>
                </c:pt>
                <c:pt idx="611" formatCode="[$-409]d\-mmm\-yy;@">
                  <c:v>43968</c:v>
                </c:pt>
                <c:pt idx="612" formatCode="[$-409]d\-mmm\-yy;@">
                  <c:v>43969</c:v>
                </c:pt>
                <c:pt idx="613" formatCode="[$-409]d\-mmm\-yy;@">
                  <c:v>43970</c:v>
                </c:pt>
                <c:pt idx="614" formatCode="[$-409]d\-mmm\-yy;@">
                  <c:v>43971</c:v>
                </c:pt>
                <c:pt idx="615" formatCode="[$-409]d\-mmm\-yy;@">
                  <c:v>43972</c:v>
                </c:pt>
                <c:pt idx="616" formatCode="[$-409]d\-mmm\-yy;@">
                  <c:v>43973</c:v>
                </c:pt>
                <c:pt idx="617" formatCode="[$-409]d\-mmm\-yy;@">
                  <c:v>43974</c:v>
                </c:pt>
                <c:pt idx="618" formatCode="[$-409]d\-mmm\-yy;@">
                  <c:v>43975</c:v>
                </c:pt>
                <c:pt idx="619" formatCode="[$-409]d\-mmm\-yy;@">
                  <c:v>43976</c:v>
                </c:pt>
                <c:pt idx="620" formatCode="[$-409]d\-mmm\-yy;@">
                  <c:v>43977</c:v>
                </c:pt>
                <c:pt idx="621" formatCode="[$-409]d\-mmm\-yy;@">
                  <c:v>43978</c:v>
                </c:pt>
                <c:pt idx="622" formatCode="[$-409]d\-mmm\-yy;@">
                  <c:v>43979</c:v>
                </c:pt>
                <c:pt idx="623" formatCode="[$-409]d\-mmm\-yy;@">
                  <c:v>43980</c:v>
                </c:pt>
                <c:pt idx="624" formatCode="[$-409]d\-mmm\-yy;@">
                  <c:v>43981</c:v>
                </c:pt>
                <c:pt idx="625" formatCode="[$-409]d\-mmm\-yy;@">
                  <c:v>43982</c:v>
                </c:pt>
                <c:pt idx="626" formatCode="[$-409]d\-mmm\-yy;@">
                  <c:v>43983</c:v>
                </c:pt>
                <c:pt idx="627" formatCode="[$-409]d\-mmm\-yy;@">
                  <c:v>43984</c:v>
                </c:pt>
                <c:pt idx="628" formatCode="[$-409]d\-mmm\-yy;@">
                  <c:v>43985</c:v>
                </c:pt>
                <c:pt idx="629" formatCode="[$-409]d\-mmm\-yy;@">
                  <c:v>43986</c:v>
                </c:pt>
                <c:pt idx="630" formatCode="[$-409]d\-mmm\-yy;@">
                  <c:v>43987</c:v>
                </c:pt>
                <c:pt idx="631" formatCode="[$-409]d\-mmm\-yy;@">
                  <c:v>43988</c:v>
                </c:pt>
                <c:pt idx="632" formatCode="[$-409]d\-mmm\-yy;@">
                  <c:v>43989</c:v>
                </c:pt>
                <c:pt idx="633" formatCode="[$-409]d\-mmm\-yy;@">
                  <c:v>43990</c:v>
                </c:pt>
                <c:pt idx="634" formatCode="[$-409]d\-mmm\-yy;@">
                  <c:v>43991</c:v>
                </c:pt>
                <c:pt idx="635" formatCode="[$-409]d\-mmm\-yy;@">
                  <c:v>43992</c:v>
                </c:pt>
                <c:pt idx="636" formatCode="[$-409]d\-mmm\-yy;@">
                  <c:v>43993</c:v>
                </c:pt>
                <c:pt idx="637" formatCode="[$-409]d\-mmm\-yy;@">
                  <c:v>43994</c:v>
                </c:pt>
                <c:pt idx="638" formatCode="[$-409]d\-mmm\-yy;@">
                  <c:v>43995</c:v>
                </c:pt>
                <c:pt idx="639" formatCode="[$-409]d\-mmm\-yy;@">
                  <c:v>43996</c:v>
                </c:pt>
                <c:pt idx="640" formatCode="[$-409]d\-mmm\-yy;@">
                  <c:v>43997</c:v>
                </c:pt>
                <c:pt idx="641" formatCode="[$-409]d\-mmm\-yy;@">
                  <c:v>43998</c:v>
                </c:pt>
                <c:pt idx="642" formatCode="[$-409]d\-mmm\-yy;@">
                  <c:v>43999</c:v>
                </c:pt>
                <c:pt idx="643" formatCode="[$-409]d\-mmm\-yy;@">
                  <c:v>44000</c:v>
                </c:pt>
                <c:pt idx="644" formatCode="[$-409]d\-mmm\-yy;@">
                  <c:v>44001</c:v>
                </c:pt>
                <c:pt idx="645" formatCode="[$-409]d\-mmm\-yy;@">
                  <c:v>44002</c:v>
                </c:pt>
                <c:pt idx="646" formatCode="[$-409]d\-mmm\-yy;@">
                  <c:v>44003</c:v>
                </c:pt>
                <c:pt idx="647" formatCode="[$-409]d\-mmm\-yy;@">
                  <c:v>44004</c:v>
                </c:pt>
                <c:pt idx="648" formatCode="[$-409]d\-mmm\-yy;@">
                  <c:v>44005</c:v>
                </c:pt>
                <c:pt idx="649" formatCode="[$-409]d\-mmm\-yy;@">
                  <c:v>44006</c:v>
                </c:pt>
                <c:pt idx="650" formatCode="[$-409]d\-mmm\-yy;@">
                  <c:v>44007</c:v>
                </c:pt>
                <c:pt idx="651" formatCode="[$-409]d\-mmm\-yy;@">
                  <c:v>44008</c:v>
                </c:pt>
                <c:pt idx="652" formatCode="[$-409]d\-mmm\-yy;@">
                  <c:v>44009</c:v>
                </c:pt>
                <c:pt idx="653" formatCode="[$-409]d\-mmm\-yy;@">
                  <c:v>44010</c:v>
                </c:pt>
                <c:pt idx="654" formatCode="[$-409]d\-mmm\-yy;@">
                  <c:v>44011</c:v>
                </c:pt>
                <c:pt idx="655" formatCode="[$-409]d\-mmm\-yy;@">
                  <c:v>44012</c:v>
                </c:pt>
                <c:pt idx="656" formatCode="[$-409]d\-mmm\-yy;@">
                  <c:v>44013</c:v>
                </c:pt>
                <c:pt idx="657" formatCode="[$-409]d\-mmm\-yy;@">
                  <c:v>44014</c:v>
                </c:pt>
                <c:pt idx="658" formatCode="[$-409]d\-mmm\-yy;@">
                  <c:v>44015</c:v>
                </c:pt>
                <c:pt idx="659" formatCode="[$-409]d\-mmm\-yy;@">
                  <c:v>44016</c:v>
                </c:pt>
                <c:pt idx="660" formatCode="[$-409]d\-mmm\-yy;@">
                  <c:v>44017</c:v>
                </c:pt>
                <c:pt idx="661" formatCode="[$-409]d\-mmm\-yy;@">
                  <c:v>44018</c:v>
                </c:pt>
                <c:pt idx="662" formatCode="[$-409]d\-mmm\-yy;@">
                  <c:v>44019</c:v>
                </c:pt>
                <c:pt idx="663" formatCode="[$-409]d\-mmm\-yy;@">
                  <c:v>44020</c:v>
                </c:pt>
                <c:pt idx="664" formatCode="[$-409]d\-mmm\-yy;@">
                  <c:v>44021</c:v>
                </c:pt>
                <c:pt idx="665" formatCode="[$-409]d\-mmm\-yy;@">
                  <c:v>44022</c:v>
                </c:pt>
                <c:pt idx="666" formatCode="[$-409]d\-mmm\-yy;@">
                  <c:v>44023</c:v>
                </c:pt>
                <c:pt idx="667" formatCode="[$-409]d\-mmm\-yy;@">
                  <c:v>44024</c:v>
                </c:pt>
                <c:pt idx="668" formatCode="[$-409]d\-mmm\-yy;@">
                  <c:v>44025</c:v>
                </c:pt>
                <c:pt idx="669" formatCode="[$-409]d\-mmm\-yy;@">
                  <c:v>44026</c:v>
                </c:pt>
                <c:pt idx="670" formatCode="[$-409]d\-mmm\-yy;@">
                  <c:v>44027</c:v>
                </c:pt>
                <c:pt idx="671" formatCode="[$-409]d\-mmm\-yy;@">
                  <c:v>44028</c:v>
                </c:pt>
                <c:pt idx="672" formatCode="[$-409]d\-mmm\-yy;@">
                  <c:v>44029</c:v>
                </c:pt>
                <c:pt idx="673" formatCode="[$-409]d\-mmm\-yy;@">
                  <c:v>44030</c:v>
                </c:pt>
                <c:pt idx="674" formatCode="[$-409]d\-mmm\-yy;@">
                  <c:v>44031</c:v>
                </c:pt>
                <c:pt idx="675" formatCode="[$-409]d\-mmm\-yy;@">
                  <c:v>44032</c:v>
                </c:pt>
                <c:pt idx="676" formatCode="[$-409]d\-mmm\-yy;@">
                  <c:v>44033</c:v>
                </c:pt>
                <c:pt idx="677" formatCode="[$-409]d\-mmm\-yy;@">
                  <c:v>44034</c:v>
                </c:pt>
                <c:pt idx="678" formatCode="[$-409]d\-mmm\-yy;@">
                  <c:v>44035</c:v>
                </c:pt>
                <c:pt idx="679" formatCode="[$-409]d\-mmm\-yy;@">
                  <c:v>44036</c:v>
                </c:pt>
                <c:pt idx="680" formatCode="[$-409]d\-mmm\-yy;@">
                  <c:v>44037</c:v>
                </c:pt>
                <c:pt idx="681" formatCode="[$-409]d\-mmm\-yy;@">
                  <c:v>44038</c:v>
                </c:pt>
                <c:pt idx="682" formatCode="[$-409]d\-mmm\-yy;@">
                  <c:v>44039</c:v>
                </c:pt>
                <c:pt idx="683" formatCode="[$-409]d\-mmm\-yy;@">
                  <c:v>44040</c:v>
                </c:pt>
                <c:pt idx="684" formatCode="[$-409]d\-mmm\-yy;@">
                  <c:v>44041</c:v>
                </c:pt>
                <c:pt idx="685" formatCode="[$-409]d\-mmm\-yy;@">
                  <c:v>44042</c:v>
                </c:pt>
                <c:pt idx="686" formatCode="[$-409]d\-mmm\-yy;@">
                  <c:v>44043</c:v>
                </c:pt>
                <c:pt idx="687" formatCode="[$-409]d\-mmm\-yy;@">
                  <c:v>44044</c:v>
                </c:pt>
                <c:pt idx="688" formatCode="[$-409]d\-mmm\-yy;@">
                  <c:v>44045</c:v>
                </c:pt>
                <c:pt idx="689" formatCode="[$-409]d\-mmm\-yy;@">
                  <c:v>44046</c:v>
                </c:pt>
                <c:pt idx="690" formatCode="[$-409]d\-mmm\-yy;@">
                  <c:v>44047</c:v>
                </c:pt>
                <c:pt idx="691" formatCode="[$-409]d\-mmm\-yy;@">
                  <c:v>44048</c:v>
                </c:pt>
                <c:pt idx="692" formatCode="[$-409]d\-mmm\-yy;@">
                  <c:v>44049</c:v>
                </c:pt>
                <c:pt idx="693" formatCode="[$-409]d\-mmm\-yy;@">
                  <c:v>44050</c:v>
                </c:pt>
                <c:pt idx="694" formatCode="[$-409]d\-mmm\-yy;@">
                  <c:v>44051</c:v>
                </c:pt>
                <c:pt idx="695" formatCode="[$-409]d\-mmm\-yy;@">
                  <c:v>44052</c:v>
                </c:pt>
                <c:pt idx="696" formatCode="[$-409]d\-mmm\-yy;@">
                  <c:v>44053</c:v>
                </c:pt>
                <c:pt idx="697" formatCode="[$-409]d\-mmm\-yy;@">
                  <c:v>44054</c:v>
                </c:pt>
                <c:pt idx="698" formatCode="[$-409]d\-mmm\-yy;@">
                  <c:v>44055</c:v>
                </c:pt>
                <c:pt idx="699" formatCode="[$-409]d\-mmm\-yy;@">
                  <c:v>44056</c:v>
                </c:pt>
                <c:pt idx="700" formatCode="[$-409]d\-mmm\-yy;@">
                  <c:v>44057</c:v>
                </c:pt>
                <c:pt idx="701" formatCode="[$-409]d\-mmm\-yy;@">
                  <c:v>44058</c:v>
                </c:pt>
                <c:pt idx="702" formatCode="[$-409]d\-mmm\-yy;@">
                  <c:v>44059</c:v>
                </c:pt>
                <c:pt idx="703" formatCode="[$-409]d\-mmm\-yy;@">
                  <c:v>44060</c:v>
                </c:pt>
                <c:pt idx="704" formatCode="[$-409]d\-mmm\-yy;@">
                  <c:v>44061</c:v>
                </c:pt>
                <c:pt idx="705" formatCode="[$-409]d\-mmm\-yy;@">
                  <c:v>44062</c:v>
                </c:pt>
                <c:pt idx="706" formatCode="[$-409]d\-mmm\-yy;@">
                  <c:v>44063</c:v>
                </c:pt>
                <c:pt idx="707" formatCode="[$-409]d\-mmm\-yy;@">
                  <c:v>44064</c:v>
                </c:pt>
                <c:pt idx="708" formatCode="[$-409]d\-mmm\-yy;@">
                  <c:v>44065</c:v>
                </c:pt>
                <c:pt idx="709" formatCode="[$-409]d\-mmm\-yy;@">
                  <c:v>44066</c:v>
                </c:pt>
                <c:pt idx="710" formatCode="[$-409]d\-mmm\-yy;@">
                  <c:v>44067</c:v>
                </c:pt>
                <c:pt idx="711" formatCode="[$-409]d\-mmm\-yy;@">
                  <c:v>44068</c:v>
                </c:pt>
                <c:pt idx="712" formatCode="[$-409]d\-mmm\-yy;@">
                  <c:v>44069</c:v>
                </c:pt>
                <c:pt idx="713" formatCode="[$-409]d\-mmm\-yy;@">
                  <c:v>44070</c:v>
                </c:pt>
                <c:pt idx="714" formatCode="[$-409]d\-mmm\-yy;@">
                  <c:v>44071</c:v>
                </c:pt>
                <c:pt idx="715" formatCode="[$-409]d\-mmm\-yy;@">
                  <c:v>44072</c:v>
                </c:pt>
                <c:pt idx="716" formatCode="[$-409]d\-mmm\-yy;@">
                  <c:v>44073</c:v>
                </c:pt>
                <c:pt idx="717" formatCode="[$-409]d\-mmm\-yy;@">
                  <c:v>44074</c:v>
                </c:pt>
                <c:pt idx="718" formatCode="[$-409]d\-mmm\-yy;@">
                  <c:v>44075</c:v>
                </c:pt>
                <c:pt idx="719" formatCode="[$-409]d\-mmm\-yy;@">
                  <c:v>44076</c:v>
                </c:pt>
                <c:pt idx="720" formatCode="[$-409]d\-mmm\-yy;@">
                  <c:v>44077</c:v>
                </c:pt>
                <c:pt idx="721" formatCode="[$-409]d\-mmm\-yy;@">
                  <c:v>44078</c:v>
                </c:pt>
                <c:pt idx="722" formatCode="[$-409]d\-mmm\-yy;@">
                  <c:v>44079</c:v>
                </c:pt>
                <c:pt idx="723" formatCode="[$-409]d\-mmm\-yy;@">
                  <c:v>44080</c:v>
                </c:pt>
                <c:pt idx="724" formatCode="[$-409]d\-mmm\-yy;@">
                  <c:v>44081</c:v>
                </c:pt>
                <c:pt idx="725" formatCode="[$-409]d\-mmm\-yy;@">
                  <c:v>44082</c:v>
                </c:pt>
                <c:pt idx="726" formatCode="[$-409]d\-mmm\-yy;@">
                  <c:v>44083</c:v>
                </c:pt>
                <c:pt idx="727" formatCode="[$-409]d\-mmm\-yy;@">
                  <c:v>44084</c:v>
                </c:pt>
                <c:pt idx="728" formatCode="[$-409]d\-mmm\-yy;@">
                  <c:v>44085</c:v>
                </c:pt>
                <c:pt idx="729" formatCode="[$-409]d\-mmm\-yy;@">
                  <c:v>44086</c:v>
                </c:pt>
                <c:pt idx="730" formatCode="[$-409]d\-mmm\-yy;@">
                  <c:v>44087</c:v>
                </c:pt>
                <c:pt idx="731" formatCode="[$-409]d\-mmm\-yy;@">
                  <c:v>44088</c:v>
                </c:pt>
                <c:pt idx="732" formatCode="[$-409]d\-mmm\-yy;@">
                  <c:v>44089</c:v>
                </c:pt>
                <c:pt idx="733" formatCode="[$-409]d\-mmm\-yy;@">
                  <c:v>44090</c:v>
                </c:pt>
                <c:pt idx="734" formatCode="[$-409]d\-mmm\-yy;@">
                  <c:v>44091</c:v>
                </c:pt>
                <c:pt idx="735" formatCode="[$-409]d\-mmm\-yy;@">
                  <c:v>44092</c:v>
                </c:pt>
                <c:pt idx="736" formatCode="[$-409]d\-mmm\-yy;@">
                  <c:v>44093</c:v>
                </c:pt>
                <c:pt idx="737" formatCode="[$-409]d\-mmm\-yy;@">
                  <c:v>44094</c:v>
                </c:pt>
                <c:pt idx="738" formatCode="[$-409]d\-mmm\-yy;@">
                  <c:v>44095</c:v>
                </c:pt>
                <c:pt idx="739" formatCode="[$-409]d\-mmm\-yy;@">
                  <c:v>44096</c:v>
                </c:pt>
                <c:pt idx="740" formatCode="[$-409]d\-mmm\-yy;@">
                  <c:v>44097</c:v>
                </c:pt>
                <c:pt idx="741" formatCode="[$-409]d\-mmm\-yy;@">
                  <c:v>44098</c:v>
                </c:pt>
                <c:pt idx="742" formatCode="[$-409]d\-mmm\-yy;@">
                  <c:v>44099</c:v>
                </c:pt>
                <c:pt idx="743" formatCode="[$-409]d\-mmm\-yy;@">
                  <c:v>44100</c:v>
                </c:pt>
                <c:pt idx="744" formatCode="[$-409]d\-mmm\-yy;@">
                  <c:v>44101</c:v>
                </c:pt>
                <c:pt idx="745" formatCode="[$-409]d\-mmm\-yy;@">
                  <c:v>44102</c:v>
                </c:pt>
                <c:pt idx="746" formatCode="[$-409]d\-mmm\-yy;@">
                  <c:v>44103</c:v>
                </c:pt>
                <c:pt idx="747" formatCode="[$-409]d\-mmm\-yy;@">
                  <c:v>44104</c:v>
                </c:pt>
                <c:pt idx="748" formatCode="[$-409]d\-mmm\-yy;@">
                  <c:v>44105</c:v>
                </c:pt>
                <c:pt idx="749" formatCode="[$-409]d\-mmm\-yy;@">
                  <c:v>44106</c:v>
                </c:pt>
                <c:pt idx="750" formatCode="[$-409]d\-mmm\-yy;@">
                  <c:v>44107</c:v>
                </c:pt>
                <c:pt idx="751" formatCode="[$-409]d\-mmm\-yy;@">
                  <c:v>44108</c:v>
                </c:pt>
                <c:pt idx="752" formatCode="[$-409]d\-mmm\-yy;@">
                  <c:v>44109</c:v>
                </c:pt>
                <c:pt idx="753" formatCode="[$-409]d\-mmm\-yy;@">
                  <c:v>44110</c:v>
                </c:pt>
                <c:pt idx="754" formatCode="[$-409]d\-mmm\-yy;@">
                  <c:v>44111</c:v>
                </c:pt>
                <c:pt idx="755" formatCode="[$-409]d\-mmm\-yy;@">
                  <c:v>44112</c:v>
                </c:pt>
                <c:pt idx="756" formatCode="[$-409]d\-mmm\-yy;@">
                  <c:v>44113</c:v>
                </c:pt>
                <c:pt idx="757" formatCode="[$-409]d\-mmm\-yy;@">
                  <c:v>44114</c:v>
                </c:pt>
                <c:pt idx="758" formatCode="[$-409]d\-mmm\-yy;@">
                  <c:v>44115</c:v>
                </c:pt>
                <c:pt idx="759" formatCode="[$-409]d\-mmm\-yy;@">
                  <c:v>44116</c:v>
                </c:pt>
                <c:pt idx="760" formatCode="[$-409]d\-mmm\-yy;@">
                  <c:v>44117</c:v>
                </c:pt>
                <c:pt idx="761" formatCode="[$-409]d\-mmm\-yy;@">
                  <c:v>44118</c:v>
                </c:pt>
                <c:pt idx="762" formatCode="[$-409]d\-mmm\-yy;@">
                  <c:v>44119</c:v>
                </c:pt>
                <c:pt idx="763" formatCode="[$-409]d\-mmm\-yy;@">
                  <c:v>44120</c:v>
                </c:pt>
                <c:pt idx="764" formatCode="[$-409]d\-mmm\-yy;@">
                  <c:v>44121</c:v>
                </c:pt>
                <c:pt idx="765" formatCode="[$-409]d\-mmm\-yy;@">
                  <c:v>44122</c:v>
                </c:pt>
                <c:pt idx="766" formatCode="[$-409]d\-mmm\-yy;@">
                  <c:v>44123</c:v>
                </c:pt>
                <c:pt idx="767" formatCode="[$-409]d\-mmm\-yy;@">
                  <c:v>44124</c:v>
                </c:pt>
                <c:pt idx="768" formatCode="[$-409]d\-mmm\-yy;@">
                  <c:v>44125</c:v>
                </c:pt>
                <c:pt idx="769" formatCode="[$-409]d\-mmm\-yy;@">
                  <c:v>44126</c:v>
                </c:pt>
                <c:pt idx="770" formatCode="[$-409]d\-mmm\-yy;@">
                  <c:v>44127</c:v>
                </c:pt>
                <c:pt idx="771" formatCode="[$-409]d\-mmm\-yy;@">
                  <c:v>44128</c:v>
                </c:pt>
                <c:pt idx="772" formatCode="[$-409]d\-mmm\-yy;@">
                  <c:v>44129</c:v>
                </c:pt>
                <c:pt idx="773" formatCode="[$-409]d\-mmm\-yy;@">
                  <c:v>44130</c:v>
                </c:pt>
                <c:pt idx="774" formatCode="[$-409]d\-mmm\-yy;@">
                  <c:v>44131</c:v>
                </c:pt>
                <c:pt idx="775" formatCode="[$-409]d\-mmm\-yy;@">
                  <c:v>44132</c:v>
                </c:pt>
                <c:pt idx="776" formatCode="[$-409]d\-mmm\-yy;@">
                  <c:v>44133</c:v>
                </c:pt>
                <c:pt idx="777" formatCode="[$-409]d\-mmm\-yy;@">
                  <c:v>44134</c:v>
                </c:pt>
                <c:pt idx="778" formatCode="[$-409]d\-mmm\-yy;@">
                  <c:v>44135</c:v>
                </c:pt>
                <c:pt idx="779" formatCode="[$-409]d\-mmm\-yy;@">
                  <c:v>44136</c:v>
                </c:pt>
                <c:pt idx="780" formatCode="[$-409]d\-mmm\-yy;@">
                  <c:v>44137</c:v>
                </c:pt>
                <c:pt idx="781" formatCode="[$-409]d\-mmm\-yy;@">
                  <c:v>44138</c:v>
                </c:pt>
                <c:pt idx="782" formatCode="[$-409]d\-mmm\-yy;@">
                  <c:v>44139</c:v>
                </c:pt>
                <c:pt idx="783" formatCode="[$-409]d\-mmm\-yy;@">
                  <c:v>44140</c:v>
                </c:pt>
                <c:pt idx="784" formatCode="[$-409]d\-mmm\-yy;@">
                  <c:v>44141</c:v>
                </c:pt>
                <c:pt idx="785" formatCode="[$-409]d\-mmm\-yy;@">
                  <c:v>44142</c:v>
                </c:pt>
                <c:pt idx="786" formatCode="[$-409]d\-mmm\-yy;@">
                  <c:v>44143</c:v>
                </c:pt>
                <c:pt idx="787" formatCode="[$-409]d\-mmm\-yy;@">
                  <c:v>44144</c:v>
                </c:pt>
                <c:pt idx="788" formatCode="[$-409]d\-mmm\-yy;@">
                  <c:v>44145</c:v>
                </c:pt>
                <c:pt idx="789" formatCode="[$-409]d\-mmm\-yy;@">
                  <c:v>44146</c:v>
                </c:pt>
                <c:pt idx="790" formatCode="[$-409]d\-mmm\-yy;@">
                  <c:v>44147</c:v>
                </c:pt>
                <c:pt idx="791" formatCode="[$-409]d\-mmm\-yy;@">
                  <c:v>44148</c:v>
                </c:pt>
                <c:pt idx="792" formatCode="[$-409]d\-mmm\-yy;@">
                  <c:v>44149</c:v>
                </c:pt>
                <c:pt idx="793" formatCode="[$-409]d\-mmm\-yy;@">
                  <c:v>44150</c:v>
                </c:pt>
                <c:pt idx="794" formatCode="[$-409]d\-mmm\-yy;@">
                  <c:v>44151</c:v>
                </c:pt>
                <c:pt idx="795" formatCode="[$-409]d\-mmm\-yy;@">
                  <c:v>44152</c:v>
                </c:pt>
                <c:pt idx="796" formatCode="[$-409]d\-mmm\-yy;@">
                  <c:v>44153</c:v>
                </c:pt>
                <c:pt idx="797" formatCode="[$-409]d\-mmm\-yy;@">
                  <c:v>44154</c:v>
                </c:pt>
                <c:pt idx="798" formatCode="[$-409]d\-mmm\-yy;@">
                  <c:v>44155</c:v>
                </c:pt>
                <c:pt idx="799" formatCode="[$-409]d\-mmm\-yy;@">
                  <c:v>44156</c:v>
                </c:pt>
                <c:pt idx="800" formatCode="[$-409]d\-mmm\-yy;@">
                  <c:v>44157</c:v>
                </c:pt>
                <c:pt idx="801" formatCode="[$-409]d\-mmm\-yy;@">
                  <c:v>44158</c:v>
                </c:pt>
                <c:pt idx="802" formatCode="[$-409]d\-mmm\-yy;@">
                  <c:v>44159</c:v>
                </c:pt>
                <c:pt idx="803" formatCode="[$-409]d\-mmm\-yy;@">
                  <c:v>44160</c:v>
                </c:pt>
                <c:pt idx="804" formatCode="[$-409]d\-mmm\-yy;@">
                  <c:v>44161</c:v>
                </c:pt>
                <c:pt idx="805" formatCode="[$-409]d\-mmm\-yy;@">
                  <c:v>44162</c:v>
                </c:pt>
                <c:pt idx="806" formatCode="[$-409]d\-mmm\-yy;@">
                  <c:v>44163</c:v>
                </c:pt>
                <c:pt idx="807" formatCode="[$-409]d\-mmm\-yy;@">
                  <c:v>44164</c:v>
                </c:pt>
                <c:pt idx="808" formatCode="[$-409]d\-mmm\-yy;@">
                  <c:v>44165</c:v>
                </c:pt>
                <c:pt idx="809" formatCode="[$-409]d\-mmm\-yy;@">
                  <c:v>44166</c:v>
                </c:pt>
                <c:pt idx="810" formatCode="[$-409]d\-mmm\-yy;@">
                  <c:v>44167</c:v>
                </c:pt>
                <c:pt idx="811" formatCode="[$-409]d\-mmm\-yy;@">
                  <c:v>44168</c:v>
                </c:pt>
                <c:pt idx="812" formatCode="[$-409]d\-mmm\-yy;@">
                  <c:v>44169</c:v>
                </c:pt>
                <c:pt idx="813" formatCode="[$-409]d\-mmm\-yy;@">
                  <c:v>44170</c:v>
                </c:pt>
                <c:pt idx="814" formatCode="[$-409]d\-mmm\-yy;@">
                  <c:v>44171</c:v>
                </c:pt>
                <c:pt idx="815" formatCode="[$-409]d\-mmm\-yy;@">
                  <c:v>44172</c:v>
                </c:pt>
                <c:pt idx="816" formatCode="[$-409]d\-mmm\-yy;@">
                  <c:v>44173</c:v>
                </c:pt>
                <c:pt idx="817" formatCode="[$-409]d\-mmm\-yy;@">
                  <c:v>44174</c:v>
                </c:pt>
                <c:pt idx="818" formatCode="[$-409]d\-mmm\-yy;@">
                  <c:v>44175</c:v>
                </c:pt>
                <c:pt idx="819" formatCode="[$-409]d\-mmm\-yy;@">
                  <c:v>44176</c:v>
                </c:pt>
                <c:pt idx="820" formatCode="[$-409]d\-mmm\-yy;@">
                  <c:v>44177</c:v>
                </c:pt>
                <c:pt idx="821" formatCode="[$-409]d\-mmm\-yy;@">
                  <c:v>44178</c:v>
                </c:pt>
                <c:pt idx="822" formatCode="[$-409]d\-mmm\-yy;@">
                  <c:v>44179</c:v>
                </c:pt>
                <c:pt idx="823" formatCode="[$-409]d\-mmm\-yy;@">
                  <c:v>44180</c:v>
                </c:pt>
                <c:pt idx="824" formatCode="[$-409]d\-mmm\-yy;@">
                  <c:v>44181</c:v>
                </c:pt>
                <c:pt idx="825" formatCode="[$-409]d\-mmm\-yy;@">
                  <c:v>44182</c:v>
                </c:pt>
                <c:pt idx="826" formatCode="[$-409]d\-mmm\-yy;@">
                  <c:v>44183</c:v>
                </c:pt>
                <c:pt idx="827" formatCode="[$-409]d\-mmm\-yy;@">
                  <c:v>44184</c:v>
                </c:pt>
                <c:pt idx="828" formatCode="[$-409]d\-mmm\-yy;@">
                  <c:v>44185</c:v>
                </c:pt>
                <c:pt idx="829" formatCode="[$-409]d\-mmm\-yy;@">
                  <c:v>44186</c:v>
                </c:pt>
                <c:pt idx="830" formatCode="[$-409]d\-mmm\-yy;@">
                  <c:v>44187</c:v>
                </c:pt>
                <c:pt idx="831" formatCode="[$-409]d\-mmm\-yy;@">
                  <c:v>44188</c:v>
                </c:pt>
                <c:pt idx="832" formatCode="[$-409]d\-mmm\-yy;@">
                  <c:v>44189</c:v>
                </c:pt>
                <c:pt idx="833" formatCode="[$-409]d\-mmm\-yy;@">
                  <c:v>44190</c:v>
                </c:pt>
                <c:pt idx="834" formatCode="[$-409]d\-mmm\-yy;@">
                  <c:v>44191</c:v>
                </c:pt>
                <c:pt idx="835" formatCode="[$-409]d\-mmm\-yy;@">
                  <c:v>44192</c:v>
                </c:pt>
                <c:pt idx="836" formatCode="[$-409]d\-mmm\-yy;@">
                  <c:v>44193</c:v>
                </c:pt>
                <c:pt idx="837" formatCode="[$-409]d\-mmm\-yy;@">
                  <c:v>44194</c:v>
                </c:pt>
                <c:pt idx="838" formatCode="[$-409]d\-mmm\-yy;@">
                  <c:v>44195</c:v>
                </c:pt>
                <c:pt idx="839" formatCode="[$-409]d\-mmm\-yy;@">
                  <c:v>44196</c:v>
                </c:pt>
                <c:pt idx="840" formatCode="[$-409]d\-mmm\-yy;@">
                  <c:v>44197</c:v>
                </c:pt>
                <c:pt idx="841" formatCode="[$-409]d\-mmm\-yy;@">
                  <c:v>44198</c:v>
                </c:pt>
                <c:pt idx="842" formatCode="[$-409]d\-mmm\-yy;@">
                  <c:v>44199</c:v>
                </c:pt>
                <c:pt idx="843" formatCode="[$-409]d\-mmm\-yy;@">
                  <c:v>44200</c:v>
                </c:pt>
                <c:pt idx="844" formatCode="[$-409]d\-mmm\-yy;@">
                  <c:v>44201</c:v>
                </c:pt>
                <c:pt idx="845" formatCode="[$-409]d\-mmm\-yy;@">
                  <c:v>44202</c:v>
                </c:pt>
                <c:pt idx="846" formatCode="[$-409]d\-mmm\-yy;@">
                  <c:v>44203</c:v>
                </c:pt>
                <c:pt idx="847" formatCode="[$-409]d\-mmm\-yy;@">
                  <c:v>44204</c:v>
                </c:pt>
                <c:pt idx="848" formatCode="[$-409]d\-mmm\-yy;@">
                  <c:v>44205</c:v>
                </c:pt>
                <c:pt idx="849" formatCode="[$-409]d\-mmm\-yy;@">
                  <c:v>44206</c:v>
                </c:pt>
                <c:pt idx="850" formatCode="[$-409]d\-mmm\-yy;@">
                  <c:v>44207</c:v>
                </c:pt>
                <c:pt idx="851" formatCode="[$-409]d\-mmm\-yy;@">
                  <c:v>44208</c:v>
                </c:pt>
                <c:pt idx="852" formatCode="[$-409]d\-mmm\-yy;@">
                  <c:v>44209</c:v>
                </c:pt>
                <c:pt idx="853" formatCode="[$-409]d\-mmm\-yy;@">
                  <c:v>44210</c:v>
                </c:pt>
                <c:pt idx="854" formatCode="[$-409]d\-mmm\-yy;@">
                  <c:v>44211</c:v>
                </c:pt>
                <c:pt idx="855" formatCode="[$-409]d\-mmm\-yy;@">
                  <c:v>44212</c:v>
                </c:pt>
                <c:pt idx="856" formatCode="[$-409]d\-mmm\-yy;@">
                  <c:v>44213</c:v>
                </c:pt>
                <c:pt idx="857" formatCode="[$-409]d\-mmm\-yy;@">
                  <c:v>44214</c:v>
                </c:pt>
                <c:pt idx="858" formatCode="[$-409]d\-mmm\-yy;@">
                  <c:v>44215</c:v>
                </c:pt>
                <c:pt idx="859" formatCode="[$-409]d\-mmm\-yy;@">
                  <c:v>44216</c:v>
                </c:pt>
                <c:pt idx="860" formatCode="[$-409]d\-mmm\-yy;@">
                  <c:v>44217</c:v>
                </c:pt>
                <c:pt idx="861" formatCode="[$-409]d\-mmm\-yy;@">
                  <c:v>44218</c:v>
                </c:pt>
                <c:pt idx="862" formatCode="[$-409]d\-mmm\-yy;@">
                  <c:v>44219</c:v>
                </c:pt>
                <c:pt idx="863" formatCode="[$-409]d\-mmm\-yy;@">
                  <c:v>44220</c:v>
                </c:pt>
                <c:pt idx="864" formatCode="[$-409]d\-mmm\-yy;@">
                  <c:v>44221</c:v>
                </c:pt>
                <c:pt idx="865" formatCode="[$-409]d\-mmm\-yy;@">
                  <c:v>44222</c:v>
                </c:pt>
                <c:pt idx="866" formatCode="[$-409]d\-mmm\-yy;@">
                  <c:v>44223</c:v>
                </c:pt>
                <c:pt idx="867" formatCode="[$-409]d\-mmm\-yy;@">
                  <c:v>44224</c:v>
                </c:pt>
                <c:pt idx="868" formatCode="[$-409]d\-mmm\-yy;@">
                  <c:v>44225</c:v>
                </c:pt>
                <c:pt idx="869" formatCode="[$-409]d\-mmm\-yy;@">
                  <c:v>44226</c:v>
                </c:pt>
                <c:pt idx="870" formatCode="[$-409]d\-mmm\-yy;@">
                  <c:v>44227</c:v>
                </c:pt>
                <c:pt idx="871" formatCode="[$-409]d\-mmm\-yy;@">
                  <c:v>44228</c:v>
                </c:pt>
                <c:pt idx="872" formatCode="[$-409]d\-mmm\-yy;@">
                  <c:v>44229</c:v>
                </c:pt>
                <c:pt idx="873" formatCode="[$-409]d\-mmm\-yy;@">
                  <c:v>44230</c:v>
                </c:pt>
                <c:pt idx="874" formatCode="[$-409]d\-mmm\-yy;@">
                  <c:v>44231</c:v>
                </c:pt>
                <c:pt idx="875" formatCode="[$-409]d\-mmm\-yy;@">
                  <c:v>44232</c:v>
                </c:pt>
                <c:pt idx="876" formatCode="[$-409]d\-mmm\-yy;@">
                  <c:v>44233</c:v>
                </c:pt>
                <c:pt idx="877" formatCode="[$-409]d\-mmm\-yy;@">
                  <c:v>44234</c:v>
                </c:pt>
                <c:pt idx="878" formatCode="[$-409]d\-mmm\-yy;@">
                  <c:v>44235</c:v>
                </c:pt>
                <c:pt idx="879" formatCode="[$-409]d\-mmm\-yy;@">
                  <c:v>44236</c:v>
                </c:pt>
                <c:pt idx="880" formatCode="[$-409]d\-mmm\-yy;@">
                  <c:v>44237</c:v>
                </c:pt>
                <c:pt idx="881" formatCode="[$-409]d\-mmm\-yy;@">
                  <c:v>44238</c:v>
                </c:pt>
                <c:pt idx="882" formatCode="[$-409]d\-mmm\-yy;@">
                  <c:v>44239</c:v>
                </c:pt>
                <c:pt idx="883" formatCode="[$-409]d\-mmm\-yy;@">
                  <c:v>44240</c:v>
                </c:pt>
                <c:pt idx="884" formatCode="[$-409]d\-mmm\-yy;@">
                  <c:v>44241</c:v>
                </c:pt>
                <c:pt idx="885" formatCode="[$-409]d\-mmm\-yy;@">
                  <c:v>44242</c:v>
                </c:pt>
                <c:pt idx="886" formatCode="[$-409]d\-mmm\-yy;@">
                  <c:v>44243</c:v>
                </c:pt>
                <c:pt idx="887" formatCode="[$-409]d\-mmm\-yy;@">
                  <c:v>44244</c:v>
                </c:pt>
                <c:pt idx="888" formatCode="[$-409]d\-mmm\-yy;@">
                  <c:v>44245</c:v>
                </c:pt>
                <c:pt idx="889" formatCode="[$-409]d\-mmm\-yy;@">
                  <c:v>44246</c:v>
                </c:pt>
                <c:pt idx="890" formatCode="[$-409]d\-mmm\-yy;@">
                  <c:v>44247</c:v>
                </c:pt>
                <c:pt idx="891" formatCode="[$-409]d\-mmm\-yy;@">
                  <c:v>44248</c:v>
                </c:pt>
                <c:pt idx="892" formatCode="[$-409]d\-mmm\-yy;@">
                  <c:v>44249</c:v>
                </c:pt>
                <c:pt idx="893" formatCode="[$-409]d\-mmm\-yy;@">
                  <c:v>44250</c:v>
                </c:pt>
                <c:pt idx="894" formatCode="[$-409]d\-mmm\-yy;@">
                  <c:v>44251</c:v>
                </c:pt>
                <c:pt idx="895" formatCode="[$-409]d\-mmm\-yy;@">
                  <c:v>44252</c:v>
                </c:pt>
                <c:pt idx="896" formatCode="[$-409]d\-mmm\-yy;@">
                  <c:v>44253</c:v>
                </c:pt>
                <c:pt idx="897" formatCode="[$-409]d\-mmm\-yy;@">
                  <c:v>44254</c:v>
                </c:pt>
                <c:pt idx="898" formatCode="[$-409]d\-mmm\-yy;@">
                  <c:v>44255</c:v>
                </c:pt>
                <c:pt idx="899" formatCode="[$-409]d\-mmm\-yy;@">
                  <c:v>44256</c:v>
                </c:pt>
                <c:pt idx="900" formatCode="[$-409]d\-mmm\-yy;@">
                  <c:v>44257</c:v>
                </c:pt>
                <c:pt idx="901" formatCode="[$-409]d\-mmm\-yy;@">
                  <c:v>44258</c:v>
                </c:pt>
                <c:pt idx="902" formatCode="[$-409]d\-mmm\-yy;@">
                  <c:v>44259</c:v>
                </c:pt>
                <c:pt idx="903" formatCode="[$-409]d\-mmm\-yy;@">
                  <c:v>44260</c:v>
                </c:pt>
                <c:pt idx="904" formatCode="[$-409]d\-mmm\-yy;@">
                  <c:v>44261</c:v>
                </c:pt>
                <c:pt idx="905" formatCode="[$-409]d\-mmm\-yy;@">
                  <c:v>44262</c:v>
                </c:pt>
                <c:pt idx="906" formatCode="[$-409]d\-mmm\-yy;@">
                  <c:v>44263</c:v>
                </c:pt>
                <c:pt idx="907" formatCode="[$-409]d\-mmm\-yy;@">
                  <c:v>44264</c:v>
                </c:pt>
                <c:pt idx="908" formatCode="[$-409]d\-mmm\-yy;@">
                  <c:v>44265</c:v>
                </c:pt>
                <c:pt idx="909" formatCode="[$-409]d\-mmm\-yy;@">
                  <c:v>44266</c:v>
                </c:pt>
                <c:pt idx="910" formatCode="[$-409]d\-mmm\-yy;@">
                  <c:v>44267</c:v>
                </c:pt>
                <c:pt idx="911" formatCode="[$-409]d\-mmm\-yy;@">
                  <c:v>44268</c:v>
                </c:pt>
                <c:pt idx="912" formatCode="[$-409]d\-mmm\-yy;@">
                  <c:v>44269</c:v>
                </c:pt>
                <c:pt idx="913" formatCode="[$-409]d\-mmm\-yy;@">
                  <c:v>44270</c:v>
                </c:pt>
                <c:pt idx="914" formatCode="[$-409]d\-mmm\-yy;@">
                  <c:v>44271</c:v>
                </c:pt>
                <c:pt idx="915" formatCode="[$-409]d\-mmm\-yy;@">
                  <c:v>44272</c:v>
                </c:pt>
                <c:pt idx="916" formatCode="[$-409]d\-mmm\-yy;@">
                  <c:v>44273</c:v>
                </c:pt>
                <c:pt idx="917" formatCode="[$-409]d\-mmm\-yy;@">
                  <c:v>44274</c:v>
                </c:pt>
                <c:pt idx="918" formatCode="[$-409]d\-mmm\-yy;@">
                  <c:v>44275</c:v>
                </c:pt>
                <c:pt idx="919" formatCode="[$-409]d\-mmm\-yy;@">
                  <c:v>44276</c:v>
                </c:pt>
                <c:pt idx="920" formatCode="[$-409]d\-mmm\-yy;@">
                  <c:v>44277</c:v>
                </c:pt>
                <c:pt idx="921" formatCode="[$-409]d\-mmm\-yy;@">
                  <c:v>44278</c:v>
                </c:pt>
                <c:pt idx="922" formatCode="[$-409]d\-mmm\-yy;@">
                  <c:v>44279</c:v>
                </c:pt>
                <c:pt idx="923" formatCode="[$-409]d\-mmm\-yy;@">
                  <c:v>44280</c:v>
                </c:pt>
                <c:pt idx="924" formatCode="[$-409]d\-mmm\-yy;@">
                  <c:v>44281</c:v>
                </c:pt>
                <c:pt idx="925" formatCode="[$-409]d\-mmm\-yy;@">
                  <c:v>44282</c:v>
                </c:pt>
                <c:pt idx="926" formatCode="[$-409]d\-mmm\-yy;@">
                  <c:v>44283</c:v>
                </c:pt>
                <c:pt idx="927" formatCode="[$-409]d\-mmm\-yy;@">
                  <c:v>44284</c:v>
                </c:pt>
                <c:pt idx="928" formatCode="[$-409]d\-mmm\-yy;@">
                  <c:v>44285</c:v>
                </c:pt>
                <c:pt idx="929" formatCode="[$-409]d\-mmm\-yy;@">
                  <c:v>44286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Sheet1!$E$507:$E$1451</c15:sqref>
                  </c15:fullRef>
                </c:ext>
              </c:extLst>
              <c:f>Sheet1!$E$508:$E$1451</c:f>
              <c:numCache>
                <c:formatCode>General</c:formatCode>
                <c:ptCount val="944"/>
                <c:pt idx="0">
                  <c:v>12.86</c:v>
                </c:pt>
                <c:pt idx="1">
                  <c:v>12.86</c:v>
                </c:pt>
                <c:pt idx="2">
                  <c:v>12.869999999999997</c:v>
                </c:pt>
                <c:pt idx="3">
                  <c:v>12.869999999999997</c:v>
                </c:pt>
                <c:pt idx="4">
                  <c:v>12.89</c:v>
                </c:pt>
                <c:pt idx="5">
                  <c:v>12.9</c:v>
                </c:pt>
                <c:pt idx="6">
                  <c:v>12.9</c:v>
                </c:pt>
                <c:pt idx="7">
                  <c:v>12.9</c:v>
                </c:pt>
                <c:pt idx="8">
                  <c:v>12.9</c:v>
                </c:pt>
                <c:pt idx="9">
                  <c:v>12.9</c:v>
                </c:pt>
                <c:pt idx="10">
                  <c:v>12.9</c:v>
                </c:pt>
                <c:pt idx="11">
                  <c:v>12.9</c:v>
                </c:pt>
                <c:pt idx="12">
                  <c:v>12.93</c:v>
                </c:pt>
                <c:pt idx="13">
                  <c:v>12.93</c:v>
                </c:pt>
                <c:pt idx="14">
                  <c:v>12.93</c:v>
                </c:pt>
                <c:pt idx="15">
                  <c:v>12.93</c:v>
                </c:pt>
                <c:pt idx="16">
                  <c:v>12.93</c:v>
                </c:pt>
                <c:pt idx="17">
                  <c:v>12.920000000000002</c:v>
                </c:pt>
                <c:pt idx="18">
                  <c:v>12.920000000000002</c:v>
                </c:pt>
                <c:pt idx="19">
                  <c:v>13.100000000000001</c:v>
                </c:pt>
                <c:pt idx="20">
                  <c:v>13.100000000000001</c:v>
                </c:pt>
                <c:pt idx="21">
                  <c:v>13.100000000000001</c:v>
                </c:pt>
                <c:pt idx="22">
                  <c:v>13.100000000000001</c:v>
                </c:pt>
                <c:pt idx="23">
                  <c:v>13.120000000000001</c:v>
                </c:pt>
                <c:pt idx="24">
                  <c:v>13.120000000000001</c:v>
                </c:pt>
                <c:pt idx="25">
                  <c:v>13.13</c:v>
                </c:pt>
                <c:pt idx="26">
                  <c:v>13.120000000000001</c:v>
                </c:pt>
                <c:pt idx="27">
                  <c:v>13.120000000000001</c:v>
                </c:pt>
                <c:pt idx="28">
                  <c:v>13.120000000000001</c:v>
                </c:pt>
                <c:pt idx="29">
                  <c:v>13.120000000000001</c:v>
                </c:pt>
                <c:pt idx="30">
                  <c:v>13.200000000000001</c:v>
                </c:pt>
                <c:pt idx="31">
                  <c:v>13.200000000000001</c:v>
                </c:pt>
                <c:pt idx="32">
                  <c:v>13.200000000000001</c:v>
                </c:pt>
                <c:pt idx="33">
                  <c:v>13.200000000000001</c:v>
                </c:pt>
                <c:pt idx="34">
                  <c:v>13.200000000000001</c:v>
                </c:pt>
                <c:pt idx="35">
                  <c:v>13.200000000000001</c:v>
                </c:pt>
                <c:pt idx="36">
                  <c:v>13.200000000000001</c:v>
                </c:pt>
                <c:pt idx="37">
                  <c:v>13.200000000000001</c:v>
                </c:pt>
                <c:pt idx="38">
                  <c:v>13.19</c:v>
                </c:pt>
                <c:pt idx="39">
                  <c:v>13.170000000000002</c:v>
                </c:pt>
                <c:pt idx="40">
                  <c:v>13.11</c:v>
                </c:pt>
                <c:pt idx="41">
                  <c:v>13.11</c:v>
                </c:pt>
                <c:pt idx="42">
                  <c:v>13.11</c:v>
                </c:pt>
                <c:pt idx="43">
                  <c:v>13.11</c:v>
                </c:pt>
                <c:pt idx="44">
                  <c:v>13.100000000000001</c:v>
                </c:pt>
                <c:pt idx="45">
                  <c:v>13.07</c:v>
                </c:pt>
                <c:pt idx="46">
                  <c:v>13.089999999999998</c:v>
                </c:pt>
                <c:pt idx="47">
                  <c:v>12.93</c:v>
                </c:pt>
                <c:pt idx="48">
                  <c:v>12.93</c:v>
                </c:pt>
                <c:pt idx="49">
                  <c:v>12.93</c:v>
                </c:pt>
                <c:pt idx="50">
                  <c:v>12.93</c:v>
                </c:pt>
                <c:pt idx="51">
                  <c:v>12.920000000000002</c:v>
                </c:pt>
                <c:pt idx="52">
                  <c:v>12.91</c:v>
                </c:pt>
                <c:pt idx="53">
                  <c:v>12.91</c:v>
                </c:pt>
                <c:pt idx="54">
                  <c:v>12.9</c:v>
                </c:pt>
                <c:pt idx="55">
                  <c:v>12.9</c:v>
                </c:pt>
                <c:pt idx="56">
                  <c:v>12.9</c:v>
                </c:pt>
                <c:pt idx="57">
                  <c:v>12.9</c:v>
                </c:pt>
                <c:pt idx="58">
                  <c:v>12.9</c:v>
                </c:pt>
                <c:pt idx="59">
                  <c:v>12.9</c:v>
                </c:pt>
                <c:pt idx="60">
                  <c:v>12.9</c:v>
                </c:pt>
                <c:pt idx="61">
                  <c:v>12.9</c:v>
                </c:pt>
                <c:pt idx="62">
                  <c:v>12.9</c:v>
                </c:pt>
                <c:pt idx="63">
                  <c:v>12.9</c:v>
                </c:pt>
                <c:pt idx="64">
                  <c:v>12.9</c:v>
                </c:pt>
                <c:pt idx="65">
                  <c:v>13.05</c:v>
                </c:pt>
                <c:pt idx="66">
                  <c:v>13.05</c:v>
                </c:pt>
                <c:pt idx="67">
                  <c:v>13.05</c:v>
                </c:pt>
                <c:pt idx="68">
                  <c:v>13.25</c:v>
                </c:pt>
                <c:pt idx="69">
                  <c:v>13.26</c:v>
                </c:pt>
                <c:pt idx="70">
                  <c:v>13.26</c:v>
                </c:pt>
                <c:pt idx="71">
                  <c:v>13.26</c:v>
                </c:pt>
                <c:pt idx="72">
                  <c:v>13.269999999999998</c:v>
                </c:pt>
                <c:pt idx="73">
                  <c:v>13.390000000000002</c:v>
                </c:pt>
                <c:pt idx="74">
                  <c:v>13.36</c:v>
                </c:pt>
                <c:pt idx="75">
                  <c:v>13.419999999999998</c:v>
                </c:pt>
                <c:pt idx="76">
                  <c:v>13.530000000000001</c:v>
                </c:pt>
                <c:pt idx="77">
                  <c:v>13.530000000000001</c:v>
                </c:pt>
                <c:pt idx="78">
                  <c:v>13.530000000000001</c:v>
                </c:pt>
                <c:pt idx="79">
                  <c:v>13.600000000000001</c:v>
                </c:pt>
                <c:pt idx="80">
                  <c:v>13.900000000000002</c:v>
                </c:pt>
                <c:pt idx="81">
                  <c:v>13.88</c:v>
                </c:pt>
                <c:pt idx="82">
                  <c:v>13.900000000000002</c:v>
                </c:pt>
                <c:pt idx="83">
                  <c:v>13.900000000000002</c:v>
                </c:pt>
                <c:pt idx="84">
                  <c:v>13.900000000000002</c:v>
                </c:pt>
                <c:pt idx="85">
                  <c:v>13.900000000000002</c:v>
                </c:pt>
                <c:pt idx="86">
                  <c:v>13.87</c:v>
                </c:pt>
                <c:pt idx="87">
                  <c:v>13.87</c:v>
                </c:pt>
                <c:pt idx="88">
                  <c:v>13.919999999999998</c:v>
                </c:pt>
                <c:pt idx="89">
                  <c:v>13.48</c:v>
                </c:pt>
                <c:pt idx="90">
                  <c:v>13.489999999999998</c:v>
                </c:pt>
                <c:pt idx="91">
                  <c:v>13.489999999999998</c:v>
                </c:pt>
                <c:pt idx="92">
                  <c:v>13.489999999999998</c:v>
                </c:pt>
                <c:pt idx="93">
                  <c:v>13.530000000000001</c:v>
                </c:pt>
                <c:pt idx="94">
                  <c:v>13.530000000000001</c:v>
                </c:pt>
                <c:pt idx="95">
                  <c:v>13.530000000000001</c:v>
                </c:pt>
                <c:pt idx="96">
                  <c:v>13.530000000000001</c:v>
                </c:pt>
                <c:pt idx="97">
                  <c:v>13.530000000000001</c:v>
                </c:pt>
                <c:pt idx="98">
                  <c:v>13.530000000000001</c:v>
                </c:pt>
                <c:pt idx="99">
                  <c:v>13.530000000000001</c:v>
                </c:pt>
                <c:pt idx="100">
                  <c:v>13.600000000000001</c:v>
                </c:pt>
                <c:pt idx="101">
                  <c:v>13.600000000000001</c:v>
                </c:pt>
                <c:pt idx="102">
                  <c:v>13.65</c:v>
                </c:pt>
                <c:pt idx="103">
                  <c:v>13.639999999999999</c:v>
                </c:pt>
                <c:pt idx="104">
                  <c:v>13.639999999999999</c:v>
                </c:pt>
                <c:pt idx="105">
                  <c:v>13.639999999999999</c:v>
                </c:pt>
                <c:pt idx="106">
                  <c:v>13.639999999999999</c:v>
                </c:pt>
                <c:pt idx="107">
                  <c:v>13.65</c:v>
                </c:pt>
                <c:pt idx="108">
                  <c:v>13.65</c:v>
                </c:pt>
                <c:pt idx="109">
                  <c:v>13.639999999999999</c:v>
                </c:pt>
                <c:pt idx="110">
                  <c:v>13.639999999999999</c:v>
                </c:pt>
                <c:pt idx="111">
                  <c:v>13.639999999999999</c:v>
                </c:pt>
                <c:pt idx="112">
                  <c:v>13.639999999999999</c:v>
                </c:pt>
                <c:pt idx="113">
                  <c:v>13.639999999999999</c:v>
                </c:pt>
                <c:pt idx="114">
                  <c:v>13.639999999999999</c:v>
                </c:pt>
                <c:pt idx="115">
                  <c:v>13.639999999999999</c:v>
                </c:pt>
                <c:pt idx="116">
                  <c:v>13.65</c:v>
                </c:pt>
                <c:pt idx="117">
                  <c:v>13.65</c:v>
                </c:pt>
                <c:pt idx="118">
                  <c:v>13.720000000000002</c:v>
                </c:pt>
                <c:pt idx="119">
                  <c:v>13.720000000000002</c:v>
                </c:pt>
                <c:pt idx="120">
                  <c:v>13.720000000000002</c:v>
                </c:pt>
                <c:pt idx="121">
                  <c:v>13.720000000000002</c:v>
                </c:pt>
                <c:pt idx="122">
                  <c:v>13.720000000000002</c:v>
                </c:pt>
                <c:pt idx="123">
                  <c:v>13.71</c:v>
                </c:pt>
                <c:pt idx="124">
                  <c:v>13.71</c:v>
                </c:pt>
                <c:pt idx="125">
                  <c:v>13.720000000000002</c:v>
                </c:pt>
                <c:pt idx="126">
                  <c:v>13.720000000000002</c:v>
                </c:pt>
                <c:pt idx="127">
                  <c:v>13.720000000000002</c:v>
                </c:pt>
                <c:pt idx="128">
                  <c:v>13.77</c:v>
                </c:pt>
                <c:pt idx="129">
                  <c:v>13.780000000000001</c:v>
                </c:pt>
                <c:pt idx="130">
                  <c:v>13.79</c:v>
                </c:pt>
                <c:pt idx="131">
                  <c:v>13.79</c:v>
                </c:pt>
                <c:pt idx="132">
                  <c:v>13.79</c:v>
                </c:pt>
                <c:pt idx="133">
                  <c:v>13.79</c:v>
                </c:pt>
                <c:pt idx="134">
                  <c:v>13.79</c:v>
                </c:pt>
                <c:pt idx="135">
                  <c:v>13.819999999999999</c:v>
                </c:pt>
                <c:pt idx="136">
                  <c:v>13.86</c:v>
                </c:pt>
                <c:pt idx="137">
                  <c:v>13.74</c:v>
                </c:pt>
                <c:pt idx="138">
                  <c:v>13.73</c:v>
                </c:pt>
                <c:pt idx="139">
                  <c:v>13.71</c:v>
                </c:pt>
                <c:pt idx="140">
                  <c:v>13.71</c:v>
                </c:pt>
                <c:pt idx="141">
                  <c:v>13.71</c:v>
                </c:pt>
                <c:pt idx="142">
                  <c:v>13.63</c:v>
                </c:pt>
                <c:pt idx="143">
                  <c:v>13.61</c:v>
                </c:pt>
                <c:pt idx="144">
                  <c:v>13.61</c:v>
                </c:pt>
                <c:pt idx="145">
                  <c:v>13.459999999999999</c:v>
                </c:pt>
                <c:pt idx="146">
                  <c:v>13.459999999999999</c:v>
                </c:pt>
                <c:pt idx="147">
                  <c:v>13.459999999999999</c:v>
                </c:pt>
                <c:pt idx="148">
                  <c:v>13.459999999999999</c:v>
                </c:pt>
                <c:pt idx="149">
                  <c:v>13.469999999999999</c:v>
                </c:pt>
                <c:pt idx="150">
                  <c:v>13.48</c:v>
                </c:pt>
                <c:pt idx="151">
                  <c:v>13.489999999999998</c:v>
                </c:pt>
                <c:pt idx="152">
                  <c:v>13.5</c:v>
                </c:pt>
                <c:pt idx="153">
                  <c:v>13.5</c:v>
                </c:pt>
                <c:pt idx="154">
                  <c:v>13.5</c:v>
                </c:pt>
                <c:pt idx="155">
                  <c:v>13.5</c:v>
                </c:pt>
                <c:pt idx="156">
                  <c:v>13.51</c:v>
                </c:pt>
                <c:pt idx="157">
                  <c:v>13.5</c:v>
                </c:pt>
                <c:pt idx="158">
                  <c:v>13.5</c:v>
                </c:pt>
                <c:pt idx="159">
                  <c:v>13.5</c:v>
                </c:pt>
                <c:pt idx="160">
                  <c:v>13.5</c:v>
                </c:pt>
                <c:pt idx="161">
                  <c:v>13.5</c:v>
                </c:pt>
                <c:pt idx="162">
                  <c:v>13.5</c:v>
                </c:pt>
                <c:pt idx="163">
                  <c:v>13.5</c:v>
                </c:pt>
                <c:pt idx="164">
                  <c:v>13.5</c:v>
                </c:pt>
                <c:pt idx="165">
                  <c:v>13.5</c:v>
                </c:pt>
                <c:pt idx="166">
                  <c:v>13.5</c:v>
                </c:pt>
                <c:pt idx="167">
                  <c:v>13.5</c:v>
                </c:pt>
                <c:pt idx="168">
                  <c:v>13.5</c:v>
                </c:pt>
                <c:pt idx="169">
                  <c:v>13.5</c:v>
                </c:pt>
                <c:pt idx="170">
                  <c:v>13.5</c:v>
                </c:pt>
                <c:pt idx="171">
                  <c:v>13.5</c:v>
                </c:pt>
                <c:pt idx="172">
                  <c:v>13.5</c:v>
                </c:pt>
                <c:pt idx="173">
                  <c:v>12.94</c:v>
                </c:pt>
                <c:pt idx="174">
                  <c:v>12.93</c:v>
                </c:pt>
                <c:pt idx="175">
                  <c:v>12.93</c:v>
                </c:pt>
                <c:pt idx="176">
                  <c:v>12.93</c:v>
                </c:pt>
                <c:pt idx="177">
                  <c:v>12.889999999999999</c:v>
                </c:pt>
                <c:pt idx="178">
                  <c:v>12.879999999999999</c:v>
                </c:pt>
                <c:pt idx="179">
                  <c:v>12.86</c:v>
                </c:pt>
                <c:pt idx="180">
                  <c:v>12.8</c:v>
                </c:pt>
                <c:pt idx="181">
                  <c:v>12.770000000000001</c:v>
                </c:pt>
                <c:pt idx="182">
                  <c:v>12.770000000000001</c:v>
                </c:pt>
                <c:pt idx="183">
                  <c:v>12.770000000000001</c:v>
                </c:pt>
                <c:pt idx="184">
                  <c:v>12.7</c:v>
                </c:pt>
                <c:pt idx="185">
                  <c:v>12.659999999999998</c:v>
                </c:pt>
                <c:pt idx="186">
                  <c:v>12.47</c:v>
                </c:pt>
                <c:pt idx="187">
                  <c:v>12.42</c:v>
                </c:pt>
                <c:pt idx="188">
                  <c:v>12.48</c:v>
                </c:pt>
                <c:pt idx="189">
                  <c:v>12.48</c:v>
                </c:pt>
                <c:pt idx="190">
                  <c:v>12.48</c:v>
                </c:pt>
                <c:pt idx="191">
                  <c:v>12.48</c:v>
                </c:pt>
                <c:pt idx="192">
                  <c:v>12.48</c:v>
                </c:pt>
                <c:pt idx="193">
                  <c:v>12.48</c:v>
                </c:pt>
                <c:pt idx="194">
                  <c:v>12.36</c:v>
                </c:pt>
                <c:pt idx="195">
                  <c:v>12.39</c:v>
                </c:pt>
                <c:pt idx="196">
                  <c:v>12.39</c:v>
                </c:pt>
                <c:pt idx="197">
                  <c:v>12.39</c:v>
                </c:pt>
                <c:pt idx="198">
                  <c:v>12.38</c:v>
                </c:pt>
                <c:pt idx="199">
                  <c:v>12.4</c:v>
                </c:pt>
                <c:pt idx="200">
                  <c:v>12.4</c:v>
                </c:pt>
                <c:pt idx="201">
                  <c:v>11.98</c:v>
                </c:pt>
                <c:pt idx="202">
                  <c:v>12.01</c:v>
                </c:pt>
                <c:pt idx="203">
                  <c:v>12.01</c:v>
                </c:pt>
                <c:pt idx="204">
                  <c:v>12.01</c:v>
                </c:pt>
                <c:pt idx="205">
                  <c:v>12.03</c:v>
                </c:pt>
                <c:pt idx="206">
                  <c:v>12.08</c:v>
                </c:pt>
                <c:pt idx="207">
                  <c:v>12.17</c:v>
                </c:pt>
                <c:pt idx="208">
                  <c:v>12.19</c:v>
                </c:pt>
                <c:pt idx="209">
                  <c:v>12.19</c:v>
                </c:pt>
                <c:pt idx="210">
                  <c:v>12.19</c:v>
                </c:pt>
                <c:pt idx="211">
                  <c:v>12.19</c:v>
                </c:pt>
                <c:pt idx="212">
                  <c:v>12.19</c:v>
                </c:pt>
                <c:pt idx="213">
                  <c:v>12.19</c:v>
                </c:pt>
                <c:pt idx="214" formatCode="_(* #,##0.0_);_(* \(#,##0.0\);_(* &quot;-&quot;??_);_(@_)">
                  <c:v>12.18</c:v>
                </c:pt>
                <c:pt idx="215" formatCode="_(* #,##0.0_);_(* \(#,##0.0\);_(* &quot;-&quot;??_);_(@_)">
                  <c:v>12.08</c:v>
                </c:pt>
                <c:pt idx="216" formatCode="_(* #,##0.0_);_(* \(#,##0.0\);_(* &quot;-&quot;??_);_(@_)">
                  <c:v>12.03</c:v>
                </c:pt>
                <c:pt idx="217" formatCode="_(* #,##0.0_);_(* \(#,##0.0\);_(* &quot;-&quot;??_);_(@_)">
                  <c:v>12.03</c:v>
                </c:pt>
                <c:pt idx="218" formatCode="_(* #,##0.0_);_(* \(#,##0.0\);_(* &quot;-&quot;??_);_(@_)">
                  <c:v>12.03</c:v>
                </c:pt>
                <c:pt idx="219" formatCode="_(* #,##0.0_);_(* \(#,##0.0\);_(* &quot;-&quot;??_);_(@_)">
                  <c:v>11.65</c:v>
                </c:pt>
                <c:pt idx="220" formatCode="_(* #,##0.0_);_(* \(#,##0.0\);_(* &quot;-&quot;??_);_(@_)">
                  <c:v>11.63</c:v>
                </c:pt>
                <c:pt idx="221" formatCode="_(* #,##0.0_);_(* \(#,##0.0\);_(* &quot;-&quot;??_);_(@_)">
                  <c:v>11.6</c:v>
                </c:pt>
                <c:pt idx="222" formatCode="_(* #,##0.0_);_(* \(#,##0.0\);_(* &quot;-&quot;??_);_(@_)">
                  <c:v>11.29</c:v>
                </c:pt>
                <c:pt idx="223" formatCode="_(* #,##0.0_);_(* \(#,##0.0\);_(* &quot;-&quot;??_);_(@_)">
                  <c:v>11.34</c:v>
                </c:pt>
                <c:pt idx="224" formatCode="_(* #,##0.0_);_(* \(#,##0.0\);_(* &quot;-&quot;??_);_(@_)">
                  <c:v>11.34</c:v>
                </c:pt>
                <c:pt idx="225" formatCode="_(* #,##0.0_);_(* \(#,##0.0\);_(* &quot;-&quot;??_);_(@_)">
                  <c:v>11.34</c:v>
                </c:pt>
                <c:pt idx="226" formatCode="_(* #,##0.0_);_(* \(#,##0.0\);_(* &quot;-&quot;??_);_(@_)">
                  <c:v>11.3</c:v>
                </c:pt>
                <c:pt idx="227" formatCode="_(* #,##0.0_);_(* \(#,##0.0\);_(* &quot;-&quot;??_);_(@_)">
                  <c:v>11.32</c:v>
                </c:pt>
                <c:pt idx="228" formatCode="_(* #,##0.0_);_(* \(#,##0.0\);_(* &quot;-&quot;??_);_(@_)">
                  <c:v>11.27</c:v>
                </c:pt>
                <c:pt idx="229" formatCode="_(* #,##0.0_);_(* \(#,##0.0\);_(* &quot;-&quot;??_);_(@_)">
                  <c:v>11.25</c:v>
                </c:pt>
                <c:pt idx="230" formatCode="_(* #,##0.0_);_(* \(#,##0.0\);_(* &quot;-&quot;??_);_(@_)">
                  <c:v>11.27</c:v>
                </c:pt>
                <c:pt idx="231" formatCode="_(* #,##0.0_);_(* \(#,##0.0\);_(* &quot;-&quot;??_);_(@_)">
                  <c:v>11.27</c:v>
                </c:pt>
                <c:pt idx="232" formatCode="_(* #,##0.0_);_(* \(#,##0.0\);_(* &quot;-&quot;??_);_(@_)">
                  <c:v>11.27</c:v>
                </c:pt>
                <c:pt idx="233" formatCode="_(* #,##0.0_);_(* \(#,##0.0\);_(* &quot;-&quot;??_);_(@_)">
                  <c:v>11.25</c:v>
                </c:pt>
                <c:pt idx="234" formatCode="_(* #,##0.0_);_(* \(#,##0.0\);_(* &quot;-&quot;??_);_(@_)">
                  <c:v>11.25</c:v>
                </c:pt>
                <c:pt idx="235" formatCode="_(* #,##0.0_);_(* \(#,##0.0\);_(* &quot;-&quot;??_);_(@_)">
                  <c:v>11.25</c:v>
                </c:pt>
                <c:pt idx="236" formatCode="_(* #,##0.0_);_(* \(#,##0.0\);_(* &quot;-&quot;??_);_(@_)">
                  <c:v>11.27</c:v>
                </c:pt>
                <c:pt idx="237" formatCode="_(* #,##0.0_);_(* \(#,##0.0\);_(* &quot;-&quot;??_);_(@_)">
                  <c:v>11.62</c:v>
                </c:pt>
                <c:pt idx="238" formatCode="_(* #,##0.0_);_(* \(#,##0.0\);_(* &quot;-&quot;??_);_(@_)">
                  <c:v>11.62</c:v>
                </c:pt>
                <c:pt idx="239" formatCode="_(* #,##0.0_);_(* \(#,##0.0\);_(* &quot;-&quot;??_);_(@_)">
                  <c:v>11.62</c:v>
                </c:pt>
                <c:pt idx="240" formatCode="_(* #,##0.0_);_(* \(#,##0.0\);_(* &quot;-&quot;??_);_(@_)">
                  <c:v>11.59</c:v>
                </c:pt>
                <c:pt idx="241" formatCode="_(* #,##0.0_);_(* \(#,##0.0\);_(* &quot;-&quot;??_);_(@_)">
                  <c:v>11.61</c:v>
                </c:pt>
                <c:pt idx="242" formatCode="_(* #,##0.0_);_(* \(#,##0.0\);_(* &quot;-&quot;??_);_(@_)">
                  <c:v>11.5</c:v>
                </c:pt>
                <c:pt idx="243" formatCode="_(* #,##0.0_);_(* \(#,##0.0\);_(* &quot;-&quot;??_);_(@_)">
                  <c:v>11.3</c:v>
                </c:pt>
                <c:pt idx="244" formatCode="_(* #,##0.0_);_(* \(#,##0.0\);_(* &quot;-&quot;??_);_(@_)">
                  <c:v>11.27</c:v>
                </c:pt>
                <c:pt idx="245" formatCode="_(* #,##0.0_);_(* \(#,##0.0\);_(* &quot;-&quot;??_);_(@_)">
                  <c:v>11.27</c:v>
                </c:pt>
                <c:pt idx="246" formatCode="_(* #,##0.0_);_(* \(#,##0.0\);_(* &quot;-&quot;??_);_(@_)">
                  <c:v>11.27</c:v>
                </c:pt>
                <c:pt idx="247" formatCode="_(* #,##0.0_);_(* \(#,##0.0\);_(* &quot;-&quot;??_);_(@_)">
                  <c:v>11.28</c:v>
                </c:pt>
                <c:pt idx="248" formatCode="_(* #,##0.0_);_(* \(#,##0.0\);_(* &quot;-&quot;??_);_(@_)">
                  <c:v>11.3</c:v>
                </c:pt>
                <c:pt idx="249" formatCode="_(* #,##0.0_);_(* \(#,##0.0\);_(* &quot;-&quot;??_);_(@_)">
                  <c:v>11.27</c:v>
                </c:pt>
                <c:pt idx="250" formatCode="_(* #,##0.0_);_(* \(#,##0.0\);_(* &quot;-&quot;??_);_(@_)">
                  <c:v>11.31</c:v>
                </c:pt>
                <c:pt idx="251" formatCode="_(* #,##0.0_);_(* \(#,##0.0\);_(* &quot;-&quot;??_);_(@_)">
                  <c:v>11.36</c:v>
                </c:pt>
                <c:pt idx="252" formatCode="_(* #,##0.0_);_(* \(#,##0.0\);_(* &quot;-&quot;??_);_(@_)">
                  <c:v>11.36</c:v>
                </c:pt>
                <c:pt idx="253" formatCode="_(* #,##0.0_);_(* \(#,##0.0\);_(* &quot;-&quot;??_);_(@_)">
                  <c:v>11.36</c:v>
                </c:pt>
                <c:pt idx="254" formatCode="_(* #,##0.0_);_(* \(#,##0.0\);_(* &quot;-&quot;??_);_(@_)">
                  <c:v>11.38</c:v>
                </c:pt>
                <c:pt idx="255" formatCode="_(* #,##0.0_);_(* \(#,##0.0\);_(* &quot;-&quot;??_);_(@_)">
                  <c:v>11.35</c:v>
                </c:pt>
                <c:pt idx="256" formatCode="_(* #,##0.0_);_(* \(#,##0.0\);_(* &quot;-&quot;??_);_(@_)">
                  <c:v>11.33</c:v>
                </c:pt>
                <c:pt idx="257" formatCode="_(* #,##0.0_);_(* \(#,##0.0\);_(* &quot;-&quot;??_);_(@_)">
                  <c:v>11.35</c:v>
                </c:pt>
                <c:pt idx="258" formatCode="_(* #,##0.0_);_(* \(#,##0.0\);_(* &quot;-&quot;??_);_(@_)">
                  <c:v>11.32</c:v>
                </c:pt>
                <c:pt idx="259" formatCode="_(* #,##0.0_);_(* \(#,##0.0\);_(* &quot;-&quot;??_);_(@_)">
                  <c:v>11.32</c:v>
                </c:pt>
                <c:pt idx="260" formatCode="_(* #,##0.0_);_(* \(#,##0.0\);_(* &quot;-&quot;??_);_(@_)">
                  <c:v>11.32</c:v>
                </c:pt>
                <c:pt idx="261" formatCode="_(* #,##0.0_);_(* \(#,##0.0\);_(* &quot;-&quot;??_);_(@_)">
                  <c:v>11.29</c:v>
                </c:pt>
                <c:pt idx="262" formatCode="_(* #,##0.0_);_(* \(#,##0.0\);_(* &quot;-&quot;??_);_(@_)">
                  <c:v>11.3</c:v>
                </c:pt>
                <c:pt idx="263" formatCode="_(* #,##0.0_);_(* \(#,##0.0\);_(* &quot;-&quot;??_);_(@_)">
                  <c:v>11.32</c:v>
                </c:pt>
                <c:pt idx="264" formatCode="_(* #,##0.0_);_(* \(#,##0.0\);_(* &quot;-&quot;??_);_(@_)">
                  <c:v>11.38</c:v>
                </c:pt>
                <c:pt idx="265" formatCode="_(* #,##0.0_);_(* \(#,##0.0\);_(* &quot;-&quot;??_);_(@_)">
                  <c:v>11.39</c:v>
                </c:pt>
                <c:pt idx="266" formatCode="_(* #,##0.0_);_(* \(#,##0.0\);_(* &quot;-&quot;??_);_(@_)">
                  <c:v>11.39</c:v>
                </c:pt>
                <c:pt idx="267" formatCode="_(* #,##0.0_);_(* \(#,##0.0\);_(* &quot;-&quot;??_);_(@_)">
                  <c:v>11.39</c:v>
                </c:pt>
                <c:pt idx="268" formatCode="_(* #,##0.0_);_(* \(#,##0.0\);_(* &quot;-&quot;??_);_(@_)">
                  <c:v>11.38</c:v>
                </c:pt>
                <c:pt idx="269" formatCode="_(* #,##0.0_);_(* \(#,##0.0\);_(* &quot;-&quot;??_);_(@_)">
                  <c:v>11.37</c:v>
                </c:pt>
                <c:pt idx="270" formatCode="_(* #,##0.0_);_(* \(#,##0.0\);_(* &quot;-&quot;??_);_(@_)">
                  <c:v>11.36</c:v>
                </c:pt>
                <c:pt idx="271" formatCode="_(* #,##0.0_);_(* \(#,##0.0\);_(* &quot;-&quot;??_);_(@_)">
                  <c:v>11.35</c:v>
                </c:pt>
                <c:pt idx="272" formatCode="_(* #,##0.0_);_(* \(#,##0.0\);_(* &quot;-&quot;??_);_(@_)">
                  <c:v>11.35</c:v>
                </c:pt>
                <c:pt idx="273" formatCode="_(* #,##0.0_);_(* \(#,##0.0\);_(* &quot;-&quot;??_);_(@_)">
                  <c:v>11.35</c:v>
                </c:pt>
                <c:pt idx="274" formatCode="_(* #,##0.0_);_(* \(#,##0.0\);_(* &quot;-&quot;??_);_(@_)">
                  <c:v>11.35</c:v>
                </c:pt>
                <c:pt idx="275" formatCode="_(* #,##0.0_);_(* \(#,##0.0\);_(* &quot;-&quot;??_);_(@_)">
                  <c:v>11.35</c:v>
                </c:pt>
                <c:pt idx="276" formatCode="_(* #,##0.0_);_(* \(#,##0.0\);_(* &quot;-&quot;??_);_(@_)">
                  <c:v>11.3</c:v>
                </c:pt>
                <c:pt idx="277" formatCode="_(* #,##0.0_);_(* \(#,##0.0\);_(* &quot;-&quot;??_);_(@_)">
                  <c:v>11.27</c:v>
                </c:pt>
                <c:pt idx="278" formatCode="_(* #,##0.0_);_(* \(#,##0.0\);_(* &quot;-&quot;??_);_(@_)">
                  <c:v>11.26</c:v>
                </c:pt>
                <c:pt idx="279" formatCode="_(* #,##0.0_);_(* \(#,##0.0\);_(* &quot;-&quot;??_);_(@_)">
                  <c:v>11.25</c:v>
                </c:pt>
                <c:pt idx="280" formatCode="_(* #,##0.0_);_(* \(#,##0.0\);_(* &quot;-&quot;??_);_(@_)">
                  <c:v>11.25</c:v>
                </c:pt>
                <c:pt idx="281" formatCode="_(* #,##0.0_);_(* \(#,##0.0\);_(* &quot;-&quot;??_);_(@_)">
                  <c:v>11.25</c:v>
                </c:pt>
                <c:pt idx="282" formatCode="_(* #,##0.0_);_(* \(#,##0.0\);_(* &quot;-&quot;??_);_(@_)">
                  <c:v>11.25</c:v>
                </c:pt>
                <c:pt idx="283" formatCode="_(* #,##0.0_);_(* \(#,##0.0\);_(* &quot;-&quot;??_);_(@_)">
                  <c:v>11.23</c:v>
                </c:pt>
                <c:pt idx="284" formatCode="_(* #,##0.0_);_(* \(#,##0.0\);_(* &quot;-&quot;??_);_(@_)">
                  <c:v>11.21</c:v>
                </c:pt>
                <c:pt idx="285" formatCode="_(* #,##0.0_);_(* \(#,##0.0\);_(* &quot;-&quot;??_);_(@_)">
                  <c:v>10.95</c:v>
                </c:pt>
                <c:pt idx="286" formatCode="_(* #,##0.0_);_(* \(#,##0.0\);_(* &quot;-&quot;??_);_(@_)">
                  <c:v>10.99</c:v>
                </c:pt>
                <c:pt idx="287" formatCode="_(* #,##0.0_);_(* \(#,##0.0\);_(* &quot;-&quot;??_);_(@_)">
                  <c:v>10.99</c:v>
                </c:pt>
                <c:pt idx="288" formatCode="_(* #,##0.0_);_(* \(#,##0.0\);_(* &quot;-&quot;??_);_(@_)">
                  <c:v>10.99</c:v>
                </c:pt>
                <c:pt idx="289" formatCode="_(* #,##0.0_);_(* \(#,##0.0\);_(* &quot;-&quot;??_);_(@_)">
                  <c:v>11</c:v>
                </c:pt>
                <c:pt idx="290" formatCode="_(* #,##0.0_);_(* \(#,##0.0\);_(* &quot;-&quot;??_);_(@_)">
                  <c:v>11</c:v>
                </c:pt>
                <c:pt idx="291" formatCode="_(* #,##0.0_);_(* \(#,##0.0\);_(* &quot;-&quot;??_);_(@_)">
                  <c:v>11</c:v>
                </c:pt>
                <c:pt idx="292" formatCode="_(* #,##0.0_);_(* \(#,##0.0\);_(* &quot;-&quot;??_);_(@_)">
                  <c:v>11</c:v>
                </c:pt>
                <c:pt idx="293" formatCode="_(* #,##0.0_);_(* \(#,##0.0\);_(* &quot;-&quot;??_);_(@_)">
                  <c:v>11</c:v>
                </c:pt>
                <c:pt idx="294" formatCode="_(* #,##0.0_);_(* \(#,##0.0\);_(* &quot;-&quot;??_);_(@_)">
                  <c:v>11</c:v>
                </c:pt>
                <c:pt idx="295" formatCode="_(* #,##0.0_);_(* \(#,##0.0\);_(* &quot;-&quot;??_);_(@_)">
                  <c:v>11</c:v>
                </c:pt>
                <c:pt idx="296" formatCode="_(* #,##0.0_);_(* \(#,##0.0\);_(* &quot;-&quot;??_);_(@_)">
                  <c:v>11</c:v>
                </c:pt>
                <c:pt idx="297" formatCode="_(* #,##0.0_);_(* \(#,##0.0\);_(* &quot;-&quot;??_);_(@_)">
                  <c:v>11</c:v>
                </c:pt>
                <c:pt idx="298" formatCode="_(* #,##0.0_);_(* \(#,##0.0\);_(* &quot;-&quot;??_);_(@_)">
                  <c:v>11</c:v>
                </c:pt>
                <c:pt idx="299" formatCode="_(* #,##0.0_);_(* \(#,##0.0\);_(* &quot;-&quot;??_);_(@_)">
                  <c:v>11</c:v>
                </c:pt>
                <c:pt idx="300" formatCode="_(* #,##0.0_);_(* \(#,##0.0\);_(* &quot;-&quot;??_);_(@_)">
                  <c:v>11</c:v>
                </c:pt>
                <c:pt idx="301" formatCode="_(* #,##0.0_);_(* \(#,##0.0\);_(* &quot;-&quot;??_);_(@_)">
                  <c:v>11</c:v>
                </c:pt>
                <c:pt idx="302" formatCode="_(* #,##0.0_);_(* \(#,##0.0\);_(* &quot;-&quot;??_);_(@_)">
                  <c:v>11</c:v>
                </c:pt>
                <c:pt idx="303" formatCode="_(* #,##0.0_);_(* \(#,##0.0\);_(* &quot;-&quot;??_);_(@_)">
                  <c:v>11</c:v>
                </c:pt>
                <c:pt idx="304" formatCode="_(* #,##0.0_);_(* \(#,##0.0\);_(* &quot;-&quot;??_);_(@_)">
                  <c:v>11</c:v>
                </c:pt>
                <c:pt idx="305" formatCode="_(* #,##0.0_);_(* \(#,##0.0\);_(* &quot;-&quot;??_);_(@_)">
                  <c:v>11</c:v>
                </c:pt>
                <c:pt idx="306" formatCode="_(* #,##0.0_);_(* \(#,##0.0\);_(* &quot;-&quot;??_);_(@_)">
                  <c:v>11</c:v>
                </c:pt>
                <c:pt idx="307" formatCode="_(* #,##0.0_);_(* \(#,##0.0\);_(* &quot;-&quot;??_);_(@_)">
                  <c:v>11</c:v>
                </c:pt>
                <c:pt idx="308" formatCode="_(* #,##0.0_);_(* \(#,##0.0\);_(* &quot;-&quot;??_);_(@_)">
                  <c:v>11</c:v>
                </c:pt>
                <c:pt idx="309" formatCode="_(* #,##0.0_);_(* \(#,##0.0\);_(* &quot;-&quot;??_);_(@_)">
                  <c:v>11</c:v>
                </c:pt>
                <c:pt idx="310" formatCode="_(* #,##0.0_);_(* \(#,##0.0\);_(* &quot;-&quot;??_);_(@_)">
                  <c:v>11</c:v>
                </c:pt>
                <c:pt idx="311" formatCode="_(* #,##0.0_);_(* \(#,##0.0\);_(* &quot;-&quot;??_);_(@_)">
                  <c:v>11.02</c:v>
                </c:pt>
                <c:pt idx="312" formatCode="_(* #,##0.0_);_(* \(#,##0.0\);_(* &quot;-&quot;??_);_(@_)">
                  <c:v>11.01</c:v>
                </c:pt>
                <c:pt idx="313" formatCode="_(* #,##0.0_);_(* \(#,##0.0\);_(* &quot;-&quot;??_);_(@_)">
                  <c:v>11</c:v>
                </c:pt>
                <c:pt idx="314" formatCode="_(* #,##0.0_);_(* \(#,##0.0\);_(* &quot;-&quot;??_);_(@_)">
                  <c:v>11</c:v>
                </c:pt>
                <c:pt idx="315" formatCode="_(* #,##0.0_);_(* \(#,##0.0\);_(* &quot;-&quot;??_);_(@_)">
                  <c:v>11</c:v>
                </c:pt>
                <c:pt idx="316" formatCode="_(* #,##0.0_);_(* \(#,##0.0\);_(* &quot;-&quot;??_);_(@_)">
                  <c:v>11</c:v>
                </c:pt>
                <c:pt idx="317" formatCode="_(* #,##0.0_);_(* \(#,##0.0\);_(* &quot;-&quot;??_);_(@_)">
                  <c:v>11</c:v>
                </c:pt>
                <c:pt idx="318" formatCode="_(* #,##0.0_);_(* \(#,##0.0\);_(* &quot;-&quot;??_);_(@_)">
                  <c:v>11</c:v>
                </c:pt>
                <c:pt idx="319" formatCode="_(* #,##0.0_);_(* \(#,##0.0\);_(* &quot;-&quot;??_);_(@_)">
                  <c:v>11.02</c:v>
                </c:pt>
                <c:pt idx="320" formatCode="_(* #,##0.0_);_(* \(#,##0.0\);_(* &quot;-&quot;??_);_(@_)">
                  <c:v>11.02</c:v>
                </c:pt>
                <c:pt idx="321" formatCode="_(* #,##0.0_);_(* \(#,##0.0\);_(* &quot;-&quot;??_);_(@_)">
                  <c:v>11.01</c:v>
                </c:pt>
                <c:pt idx="322" formatCode="_(* #,##0.0_);_(* \(#,##0.0\);_(* &quot;-&quot;??_);_(@_)">
                  <c:v>11.01</c:v>
                </c:pt>
                <c:pt idx="323" formatCode="_(* #,##0.0_);_(* \(#,##0.0\);_(* &quot;-&quot;??_);_(@_)">
                  <c:v>11.01</c:v>
                </c:pt>
                <c:pt idx="324" formatCode="_(* #,##0.0_);_(* \(#,##0.0\);_(* &quot;-&quot;??_);_(@_)">
                  <c:v>11.03</c:v>
                </c:pt>
                <c:pt idx="325" formatCode="_(* #,##0.0_);_(* \(#,##0.0\);_(* &quot;-&quot;??_);_(@_)">
                  <c:v>11.05</c:v>
                </c:pt>
                <c:pt idx="326" formatCode="_(* #,##0.0_);_(* \(#,##0.0\);_(* &quot;-&quot;??_);_(@_)">
                  <c:v>11.08</c:v>
                </c:pt>
                <c:pt idx="327" formatCode="_(* #,##0.0_);_(* \(#,##0.0\);_(* &quot;-&quot;??_);_(@_)">
                  <c:v>11.1</c:v>
                </c:pt>
                <c:pt idx="328" formatCode="_(* #,##0.0_);_(* \(#,##0.0\);_(* &quot;-&quot;??_);_(@_)">
                  <c:v>11.1</c:v>
                </c:pt>
                <c:pt idx="329" formatCode="_(* #,##0.0_);_(* \(#,##0.0\);_(* &quot;-&quot;??_);_(@_)">
                  <c:v>11.1</c:v>
                </c:pt>
                <c:pt idx="330" formatCode="_(* #,##0.0_);_(* \(#,##0.0\);_(* &quot;-&quot;??_);_(@_)">
                  <c:v>11.1</c:v>
                </c:pt>
                <c:pt idx="331" formatCode="_(* #,##0.0_);_(* \(#,##0.0\);_(* &quot;-&quot;??_);_(@_)">
                  <c:v>11.11</c:v>
                </c:pt>
                <c:pt idx="332" formatCode="_(* #,##0.0_);_(* \(#,##0.0\);_(* &quot;-&quot;??_);_(@_)">
                  <c:v>11.11</c:v>
                </c:pt>
                <c:pt idx="333" formatCode="_(* #,##0.0_);_(* \(#,##0.0\);_(* &quot;-&quot;??_);_(@_)">
                  <c:v>11.12</c:v>
                </c:pt>
                <c:pt idx="334" formatCode="_(* #,##0.0_);_(* \(#,##0.0\);_(* &quot;-&quot;??_);_(@_)">
                  <c:v>11.15</c:v>
                </c:pt>
                <c:pt idx="335" formatCode="_(* #,##0.0_);_(* \(#,##0.0\);_(* &quot;-&quot;??_);_(@_)">
                  <c:v>11.15</c:v>
                </c:pt>
                <c:pt idx="336" formatCode="_(* #,##0.0_);_(* \(#,##0.0\);_(* &quot;-&quot;??_);_(@_)">
                  <c:v>11.15</c:v>
                </c:pt>
                <c:pt idx="337" formatCode="_(* #,##0.0_);_(* \(#,##0.0\);_(* &quot;-&quot;??_);_(@_)">
                  <c:v>11.15</c:v>
                </c:pt>
                <c:pt idx="338" formatCode="_(* #,##0.0_);_(* \(#,##0.0\);_(* &quot;-&quot;??_);_(@_)">
                  <c:v>11.17</c:v>
                </c:pt>
                <c:pt idx="339" formatCode="_(* #,##0.0_);_(* \(#,##0.0\);_(* &quot;-&quot;??_);_(@_)">
                  <c:v>11.16</c:v>
                </c:pt>
                <c:pt idx="340" formatCode="_(* #,##0.0_);_(* \(#,##0.0\);_(* &quot;-&quot;??_);_(@_)">
                  <c:v>11.16</c:v>
                </c:pt>
                <c:pt idx="341" formatCode="_(* #,##0.0_);_(* \(#,##0.0\);_(* &quot;-&quot;??_);_(@_)">
                  <c:v>11.21</c:v>
                </c:pt>
                <c:pt idx="342" formatCode="_(* #,##0.0_);_(* \(#,##0.0\);_(* &quot;-&quot;??_);_(@_)">
                  <c:v>11.29</c:v>
                </c:pt>
                <c:pt idx="343" formatCode="_(* #,##0.0_);_(* \(#,##0.0\);_(* &quot;-&quot;??_);_(@_)">
                  <c:v>11.29</c:v>
                </c:pt>
                <c:pt idx="344" formatCode="_(* #,##0.0_);_(* \(#,##0.0\);_(* &quot;-&quot;??_);_(@_)">
                  <c:v>11.29</c:v>
                </c:pt>
                <c:pt idx="345" formatCode="_(* #,##0.0_);_(* \(#,##0.0\);_(* &quot;-&quot;??_);_(@_)">
                  <c:v>11.31</c:v>
                </c:pt>
                <c:pt idx="346" formatCode="_(* #,##0.0_);_(* \(#,##0.0\);_(* &quot;-&quot;??_);_(@_)">
                  <c:v>11.32</c:v>
                </c:pt>
                <c:pt idx="347" formatCode="_(* #,##0.0_);_(* \(#,##0.0\);_(* &quot;-&quot;??_);_(@_)">
                  <c:v>11.25</c:v>
                </c:pt>
                <c:pt idx="348" formatCode="_(* #,##0.0_);_(* \(#,##0.0\);_(* &quot;-&quot;??_);_(@_)">
                  <c:v>11.27</c:v>
                </c:pt>
                <c:pt idx="349" formatCode="_(* #,##0.0_);_(* \(#,##0.0\);_(* &quot;-&quot;??_);_(@_)">
                  <c:v>11.27</c:v>
                </c:pt>
                <c:pt idx="350" formatCode="_(* #,##0.0_);_(* \(#,##0.0\);_(* &quot;-&quot;??_);_(@_)">
                  <c:v>11.27</c:v>
                </c:pt>
                <c:pt idx="351" formatCode="_(* #,##0.0_);_(* \(#,##0.0\);_(* &quot;-&quot;??_);_(@_)">
                  <c:v>11.27</c:v>
                </c:pt>
                <c:pt idx="352" formatCode="_(* #,##0.0_);_(* \(#,##0.0\);_(* &quot;-&quot;??_);_(@_)">
                  <c:v>11.22</c:v>
                </c:pt>
                <c:pt idx="353" formatCode="_(* #,##0.0_);_(* \(#,##0.0\);_(* &quot;-&quot;??_);_(@_)">
                  <c:v>11.22</c:v>
                </c:pt>
                <c:pt idx="354" formatCode="_(* #,##0.0_);_(* \(#,##0.0\);_(* &quot;-&quot;??_);_(@_)">
                  <c:v>11.16</c:v>
                </c:pt>
                <c:pt idx="355" formatCode="_(* #,##0.0_);_(* \(#,##0.0\);_(* &quot;-&quot;??_);_(@_)">
                  <c:v>11.15</c:v>
                </c:pt>
                <c:pt idx="356" formatCode="_(* #,##0.0_);_(* \(#,##0.0\);_(* &quot;-&quot;??_);_(@_)">
                  <c:v>11.15</c:v>
                </c:pt>
                <c:pt idx="357" formatCode="_(* #,##0.0_);_(* \(#,##0.0\);_(* &quot;-&quot;??_);_(@_)">
                  <c:v>11.15</c:v>
                </c:pt>
                <c:pt idx="358" formatCode="_(* #,##0.0_);_(* \(#,##0.0\);_(* &quot;-&quot;??_);_(@_)">
                  <c:v>11.15</c:v>
                </c:pt>
                <c:pt idx="359" formatCode="_(* #,##0.0_);_(* \(#,##0.0\);_(* &quot;-&quot;??_);_(@_)">
                  <c:v>11.15</c:v>
                </c:pt>
                <c:pt idx="360" formatCode="_(* #,##0.0_);_(* \(#,##0.0\);_(* &quot;-&quot;??_);_(@_)">
                  <c:v>11.11</c:v>
                </c:pt>
                <c:pt idx="361" formatCode="_(* #,##0.0_);_(* \(#,##0.0\);_(* &quot;-&quot;??_);_(@_)">
                  <c:v>11.08</c:v>
                </c:pt>
                <c:pt idx="362" formatCode="_(* #,##0.0_);_(* \(#,##0.0\);_(* &quot;-&quot;??_);_(@_)">
                  <c:v>11.03</c:v>
                </c:pt>
                <c:pt idx="363" formatCode="_(* #,##0.0_);_(* \(#,##0.0\);_(* &quot;-&quot;??_);_(@_)">
                  <c:v>10.99</c:v>
                </c:pt>
                <c:pt idx="364" formatCode="_(* #,##0.0_);_(* \(#,##0.0\);_(* &quot;-&quot;??_);_(@_)">
                  <c:v>10.99</c:v>
                </c:pt>
                <c:pt idx="365" formatCode="_(* #,##0.0_);_(* \(#,##0.0\);_(* &quot;-&quot;??_);_(@_)">
                  <c:v>10.99</c:v>
                </c:pt>
                <c:pt idx="366" formatCode="_(* #,##0.0_);_(* \(#,##0.0\);_(* &quot;-&quot;??_);_(@_)">
                  <c:v>10.93</c:v>
                </c:pt>
                <c:pt idx="367" formatCode="_(* #,##0.0_);_(* \(#,##0.0\);_(* &quot;-&quot;??_);_(@_)">
                  <c:v>10.94</c:v>
                </c:pt>
                <c:pt idx="368" formatCode="_(* #,##0.0_);_(* \(#,##0.0\);_(* &quot;-&quot;??_);_(@_)">
                  <c:v>10.72</c:v>
                </c:pt>
                <c:pt idx="369" formatCode="_(* #,##0.0_);_(* \(#,##0.0\);_(* &quot;-&quot;??_);_(@_)">
                  <c:v>10.72</c:v>
                </c:pt>
                <c:pt idx="370" formatCode="_(* #,##0.0_);_(* \(#,##0.0\);_(* &quot;-&quot;??_);_(@_)">
                  <c:v>10.65</c:v>
                </c:pt>
                <c:pt idx="371" formatCode="_(* #,##0.0_);_(* \(#,##0.0\);_(* &quot;-&quot;??_);_(@_)">
                  <c:v>10.65</c:v>
                </c:pt>
                <c:pt idx="372" formatCode="_(* #,##0.0_);_(* \(#,##0.0\);_(* &quot;-&quot;??_);_(@_)">
                  <c:v>10.65</c:v>
                </c:pt>
                <c:pt idx="373" formatCode="_(* #,##0.0_);_(* \(#,##0.0\);_(* &quot;-&quot;??_);_(@_)">
                  <c:v>10.39</c:v>
                </c:pt>
                <c:pt idx="374" formatCode="_(* #,##0.0_);_(* \(#,##0.0\);_(* &quot;-&quot;??_);_(@_)">
                  <c:v>10.48</c:v>
                </c:pt>
                <c:pt idx="375" formatCode="_(* #,##0.0_);_(* \(#,##0.0\);_(* &quot;-&quot;??_);_(@_)">
                  <c:v>10.4</c:v>
                </c:pt>
                <c:pt idx="376" formatCode="_(* #,##0.0_);_(* \(#,##0.0\);_(* &quot;-&quot;??_);_(@_)">
                  <c:v>10.4</c:v>
                </c:pt>
                <c:pt idx="377" formatCode="_(* #,##0.0_);_(* \(#,##0.0\);_(* &quot;-&quot;??_);_(@_)">
                  <c:v>10.42</c:v>
                </c:pt>
                <c:pt idx="378" formatCode="_(* #,##0.0_);_(* \(#,##0.0\);_(* &quot;-&quot;??_);_(@_)">
                  <c:v>10.42</c:v>
                </c:pt>
                <c:pt idx="379" formatCode="_(* #,##0.0_);_(* \(#,##0.0\);_(* &quot;-&quot;??_);_(@_)">
                  <c:v>10.42</c:v>
                </c:pt>
                <c:pt idx="380" formatCode="_(* #,##0.0_);_(* \(#,##0.0\);_(* &quot;-&quot;??_);_(@_)">
                  <c:v>10.1</c:v>
                </c:pt>
                <c:pt idx="381" formatCode="_(* #,##0.0_);_(* \(#,##0.0\);_(* &quot;-&quot;??_);_(@_)">
                  <c:v>10.050000000000001</c:v>
                </c:pt>
                <c:pt idx="382" formatCode="_(* #,##0.0_);_(* \(#,##0.0\);_(* &quot;-&quot;??_);_(@_)">
                  <c:v>10.199999999999999</c:v>
                </c:pt>
                <c:pt idx="383" formatCode="_(* #,##0.0_);_(* \(#,##0.0\);_(* &quot;-&quot;??_);_(@_)">
                  <c:v>9.99</c:v>
                </c:pt>
                <c:pt idx="384" formatCode="_(* #,##0.0_);_(* \(#,##0.0\);_(* &quot;-&quot;??_);_(@_)">
                  <c:v>9.98</c:v>
                </c:pt>
                <c:pt idx="385" formatCode="_(* #,##0.0_);_(* \(#,##0.0\);_(* &quot;-&quot;??_);_(@_)">
                  <c:v>9.98</c:v>
                </c:pt>
                <c:pt idx="386" formatCode="_(* #,##0.0_);_(* \(#,##0.0\);_(* &quot;-&quot;??_);_(@_)">
                  <c:v>9.98</c:v>
                </c:pt>
                <c:pt idx="387" formatCode="_(* #,##0.0_);_(* \(#,##0.0\);_(* &quot;-&quot;??_);_(@_)">
                  <c:v>9.98</c:v>
                </c:pt>
                <c:pt idx="388" formatCode="_(* #,##0.0_);_(* \(#,##0.0\);_(* &quot;-&quot;??_);_(@_)">
                  <c:v>9.65</c:v>
                </c:pt>
                <c:pt idx="389" formatCode="_(* #,##0.0_);_(* \(#,##0.0\);_(* &quot;-&quot;??_);_(@_)">
                  <c:v>9.5500000000000007</c:v>
                </c:pt>
                <c:pt idx="390" formatCode="_(* #,##0.0_);_(* \(#,##0.0\);_(* &quot;-&quot;??_);_(@_)">
                  <c:v>9.5</c:v>
                </c:pt>
                <c:pt idx="391" formatCode="_(* #,##0.0_);_(* \(#,##0.0\);_(* &quot;-&quot;??_);_(@_)">
                  <c:v>9.3699999999999992</c:v>
                </c:pt>
                <c:pt idx="392" formatCode="_(* #,##0.0_);_(* \(#,##0.0\);_(* &quot;-&quot;??_);_(@_)">
                  <c:v>9.15</c:v>
                </c:pt>
                <c:pt idx="393" formatCode="_(* #,##0.0_);_(* \(#,##0.0\);_(* &quot;-&quot;??_);_(@_)">
                  <c:v>9.08</c:v>
                </c:pt>
                <c:pt idx="394" formatCode="_(* #,##0.0_);_(* \(#,##0.0\);_(* &quot;-&quot;??_);_(@_)">
                  <c:v>9.1</c:v>
                </c:pt>
                <c:pt idx="395" formatCode="_(* #,##0.0_);_(* \(#,##0.0\);_(* &quot;-&quot;??_);_(@_)">
                  <c:v>9.1</c:v>
                </c:pt>
                <c:pt idx="396" formatCode="_(* #,##0.0_);_(* \(#,##0.0\);_(* &quot;-&quot;??_);_(@_)">
                  <c:v>9.08</c:v>
                </c:pt>
                <c:pt idx="397" formatCode="_(* #,##0.0_);_(* \(#,##0.0\);_(* &quot;-&quot;??_);_(@_)">
                  <c:v>9.1</c:v>
                </c:pt>
                <c:pt idx="398">
                  <c:v>9.1</c:v>
                </c:pt>
                <c:pt idx="399">
                  <c:v>9.1</c:v>
                </c:pt>
                <c:pt idx="400">
                  <c:v>9.1</c:v>
                </c:pt>
                <c:pt idx="401">
                  <c:v>9.0399999999999991</c:v>
                </c:pt>
                <c:pt idx="402">
                  <c:v>8.89</c:v>
                </c:pt>
                <c:pt idx="403">
                  <c:v>8.85</c:v>
                </c:pt>
                <c:pt idx="404">
                  <c:v>8.69</c:v>
                </c:pt>
                <c:pt idx="405">
                  <c:v>8.76</c:v>
                </c:pt>
                <c:pt idx="406">
                  <c:v>8.76</c:v>
                </c:pt>
                <c:pt idx="407">
                  <c:v>8.76</c:v>
                </c:pt>
                <c:pt idx="408">
                  <c:v>8.7200000000000006</c:v>
                </c:pt>
                <c:pt idx="409">
                  <c:v>8.7100000000000009</c:v>
                </c:pt>
                <c:pt idx="410">
                  <c:v>8.65</c:v>
                </c:pt>
                <c:pt idx="411">
                  <c:v>8.81</c:v>
                </c:pt>
                <c:pt idx="412">
                  <c:v>7.64</c:v>
                </c:pt>
                <c:pt idx="413">
                  <c:v>7.64</c:v>
                </c:pt>
                <c:pt idx="414">
                  <c:v>7.64</c:v>
                </c:pt>
                <c:pt idx="415">
                  <c:v>7.93</c:v>
                </c:pt>
                <c:pt idx="416">
                  <c:v>7.93</c:v>
                </c:pt>
                <c:pt idx="417">
                  <c:v>8.06</c:v>
                </c:pt>
                <c:pt idx="418">
                  <c:v>8.11</c:v>
                </c:pt>
                <c:pt idx="419">
                  <c:v>8.18</c:v>
                </c:pt>
                <c:pt idx="420">
                  <c:v>8.18</c:v>
                </c:pt>
                <c:pt idx="421">
                  <c:v>8.18</c:v>
                </c:pt>
                <c:pt idx="422">
                  <c:v>8.18</c:v>
                </c:pt>
                <c:pt idx="423">
                  <c:v>8.16</c:v>
                </c:pt>
                <c:pt idx="424">
                  <c:v>8.14</c:v>
                </c:pt>
                <c:pt idx="425">
                  <c:v>8.11</c:v>
                </c:pt>
                <c:pt idx="426">
                  <c:v>8.11</c:v>
                </c:pt>
                <c:pt idx="427">
                  <c:v>8.11</c:v>
                </c:pt>
                <c:pt idx="428">
                  <c:v>8.11</c:v>
                </c:pt>
                <c:pt idx="429">
                  <c:v>8.1</c:v>
                </c:pt>
                <c:pt idx="430">
                  <c:v>8.15</c:v>
                </c:pt>
                <c:pt idx="431">
                  <c:v>8.23</c:v>
                </c:pt>
                <c:pt idx="432">
                  <c:v>8.23</c:v>
                </c:pt>
                <c:pt idx="433">
                  <c:v>8.2899999999999991</c:v>
                </c:pt>
                <c:pt idx="434">
                  <c:v>8.2899999999999991</c:v>
                </c:pt>
                <c:pt idx="435">
                  <c:v>8.2899999999999991</c:v>
                </c:pt>
                <c:pt idx="436">
                  <c:v>8.33</c:v>
                </c:pt>
                <c:pt idx="437">
                  <c:v>8.31</c:v>
                </c:pt>
                <c:pt idx="438">
                  <c:v>8.34</c:v>
                </c:pt>
                <c:pt idx="439">
                  <c:v>8.35</c:v>
                </c:pt>
                <c:pt idx="440">
                  <c:v>8.2799999999999994</c:v>
                </c:pt>
                <c:pt idx="441">
                  <c:v>8.2799999999999994</c:v>
                </c:pt>
                <c:pt idx="442">
                  <c:v>8.2799999999999994</c:v>
                </c:pt>
                <c:pt idx="443">
                  <c:v>8.34</c:v>
                </c:pt>
                <c:pt idx="444">
                  <c:v>8.35</c:v>
                </c:pt>
                <c:pt idx="445">
                  <c:v>8.35</c:v>
                </c:pt>
                <c:pt idx="446">
                  <c:v>8.2899999999999991</c:v>
                </c:pt>
                <c:pt idx="447">
                  <c:v>8.2899999999999991</c:v>
                </c:pt>
                <c:pt idx="448">
                  <c:v>8.2899999999999991</c:v>
                </c:pt>
                <c:pt idx="449">
                  <c:v>8.2899999999999991</c:v>
                </c:pt>
                <c:pt idx="450">
                  <c:v>8.2899999999999991</c:v>
                </c:pt>
                <c:pt idx="451">
                  <c:v>8.2899999999999991</c:v>
                </c:pt>
                <c:pt idx="452">
                  <c:v>8.2899999999999991</c:v>
                </c:pt>
                <c:pt idx="453">
                  <c:v>8.2799999999999994</c:v>
                </c:pt>
                <c:pt idx="454">
                  <c:v>8.51</c:v>
                </c:pt>
                <c:pt idx="455">
                  <c:v>8.51</c:v>
                </c:pt>
                <c:pt idx="456">
                  <c:v>8.51</c:v>
                </c:pt>
                <c:pt idx="457">
                  <c:v>8.5</c:v>
                </c:pt>
                <c:pt idx="458">
                  <c:v>8.56</c:v>
                </c:pt>
                <c:pt idx="459">
                  <c:v>8.7200000000000006</c:v>
                </c:pt>
                <c:pt idx="460">
                  <c:v>8.6199999999999992</c:v>
                </c:pt>
                <c:pt idx="461">
                  <c:v>8.58</c:v>
                </c:pt>
                <c:pt idx="462">
                  <c:v>8.58</c:v>
                </c:pt>
                <c:pt idx="463">
                  <c:v>8.58</c:v>
                </c:pt>
                <c:pt idx="464">
                  <c:v>8.5399999999999991</c:v>
                </c:pt>
                <c:pt idx="465">
                  <c:v>8.5399999999999991</c:v>
                </c:pt>
                <c:pt idx="466">
                  <c:v>8.6</c:v>
                </c:pt>
                <c:pt idx="467">
                  <c:v>8.6</c:v>
                </c:pt>
                <c:pt idx="468">
                  <c:v>8.6</c:v>
                </c:pt>
                <c:pt idx="469">
                  <c:v>8.6</c:v>
                </c:pt>
                <c:pt idx="470">
                  <c:v>8.6</c:v>
                </c:pt>
                <c:pt idx="471">
                  <c:v>8.6300000000000008</c:v>
                </c:pt>
                <c:pt idx="472">
                  <c:v>8.61</c:v>
                </c:pt>
                <c:pt idx="473">
                  <c:v>8.6</c:v>
                </c:pt>
                <c:pt idx="474">
                  <c:v>8.6199999999999992</c:v>
                </c:pt>
                <c:pt idx="475">
                  <c:v>8.65</c:v>
                </c:pt>
                <c:pt idx="476">
                  <c:v>8.65</c:v>
                </c:pt>
                <c:pt idx="477">
                  <c:v>8.65</c:v>
                </c:pt>
                <c:pt idx="478">
                  <c:v>8.67</c:v>
                </c:pt>
                <c:pt idx="479">
                  <c:v>8.69</c:v>
                </c:pt>
                <c:pt idx="480">
                  <c:v>8.67</c:v>
                </c:pt>
                <c:pt idx="481">
                  <c:v>8.84</c:v>
                </c:pt>
                <c:pt idx="482">
                  <c:v>8.5400000000000009</c:v>
                </c:pt>
                <c:pt idx="483">
                  <c:v>8.5400000000000009</c:v>
                </c:pt>
                <c:pt idx="484">
                  <c:v>8.5400000000000009</c:v>
                </c:pt>
                <c:pt idx="485">
                  <c:v>8.7100000000000009</c:v>
                </c:pt>
                <c:pt idx="486">
                  <c:v>8.69</c:v>
                </c:pt>
                <c:pt idx="487">
                  <c:v>8.69</c:v>
                </c:pt>
                <c:pt idx="488">
                  <c:v>8.66</c:v>
                </c:pt>
                <c:pt idx="489">
                  <c:v>8.65</c:v>
                </c:pt>
                <c:pt idx="490">
                  <c:v>8.65</c:v>
                </c:pt>
                <c:pt idx="491">
                  <c:v>8.65</c:v>
                </c:pt>
                <c:pt idx="492">
                  <c:v>8.6999999999999993</c:v>
                </c:pt>
                <c:pt idx="493">
                  <c:v>8.7200000000000006</c:v>
                </c:pt>
                <c:pt idx="494">
                  <c:v>8.74</c:v>
                </c:pt>
                <c:pt idx="495">
                  <c:v>8.74</c:v>
                </c:pt>
                <c:pt idx="496">
                  <c:v>8.7200000000000006</c:v>
                </c:pt>
                <c:pt idx="497">
                  <c:v>8.7200000000000006</c:v>
                </c:pt>
                <c:pt idx="498">
                  <c:v>8.7200000000000006</c:v>
                </c:pt>
                <c:pt idx="499">
                  <c:v>8.6999999999999993</c:v>
                </c:pt>
                <c:pt idx="500">
                  <c:v>8.7100000000000009</c:v>
                </c:pt>
                <c:pt idx="501">
                  <c:v>8.74</c:v>
                </c:pt>
                <c:pt idx="502">
                  <c:v>8.75</c:v>
                </c:pt>
                <c:pt idx="503">
                  <c:v>8.76</c:v>
                </c:pt>
                <c:pt idx="504">
                  <c:v>8.76</c:v>
                </c:pt>
                <c:pt idx="505">
                  <c:v>8.76</c:v>
                </c:pt>
                <c:pt idx="506">
                  <c:v>8.77</c:v>
                </c:pt>
                <c:pt idx="507">
                  <c:v>8.7899999999999991</c:v>
                </c:pt>
                <c:pt idx="508">
                  <c:v>8.93</c:v>
                </c:pt>
                <c:pt idx="509">
                  <c:v>8.94</c:v>
                </c:pt>
                <c:pt idx="510">
                  <c:v>8.9700000000000006</c:v>
                </c:pt>
                <c:pt idx="511">
                  <c:v>8.9700000000000006</c:v>
                </c:pt>
                <c:pt idx="512">
                  <c:v>8.9700000000000006</c:v>
                </c:pt>
                <c:pt idx="513">
                  <c:v>9.18</c:v>
                </c:pt>
                <c:pt idx="514">
                  <c:v>9.1999999999999993</c:v>
                </c:pt>
                <c:pt idx="515">
                  <c:v>9.19</c:v>
                </c:pt>
                <c:pt idx="516">
                  <c:v>9.19</c:v>
                </c:pt>
                <c:pt idx="517">
                  <c:v>9.19</c:v>
                </c:pt>
                <c:pt idx="518">
                  <c:v>9.19</c:v>
                </c:pt>
                <c:pt idx="519">
                  <c:v>9.19</c:v>
                </c:pt>
                <c:pt idx="520">
                  <c:v>9.32</c:v>
                </c:pt>
                <c:pt idx="521">
                  <c:v>9.43</c:v>
                </c:pt>
                <c:pt idx="522">
                  <c:v>9.4</c:v>
                </c:pt>
                <c:pt idx="523">
                  <c:v>9.4</c:v>
                </c:pt>
                <c:pt idx="524">
                  <c:v>9.42</c:v>
                </c:pt>
                <c:pt idx="525">
                  <c:v>9.42</c:v>
                </c:pt>
                <c:pt idx="526">
                  <c:v>9.42</c:v>
                </c:pt>
                <c:pt idx="527">
                  <c:v>9.51</c:v>
                </c:pt>
                <c:pt idx="528">
                  <c:v>9.6999999999999993</c:v>
                </c:pt>
                <c:pt idx="529">
                  <c:v>9.68</c:v>
                </c:pt>
                <c:pt idx="530">
                  <c:v>9.5500000000000007</c:v>
                </c:pt>
                <c:pt idx="531">
                  <c:v>9.5500000000000007</c:v>
                </c:pt>
                <c:pt idx="532">
                  <c:v>9.5500000000000007</c:v>
                </c:pt>
                <c:pt idx="533">
                  <c:v>9.5500000000000007</c:v>
                </c:pt>
                <c:pt idx="534">
                  <c:v>9.57</c:v>
                </c:pt>
                <c:pt idx="535">
                  <c:v>9.44</c:v>
                </c:pt>
                <c:pt idx="536">
                  <c:v>9.41</c:v>
                </c:pt>
                <c:pt idx="537">
                  <c:v>9.4</c:v>
                </c:pt>
                <c:pt idx="538">
                  <c:v>9.3000000000000007</c:v>
                </c:pt>
                <c:pt idx="539">
                  <c:v>9.3000000000000007</c:v>
                </c:pt>
                <c:pt idx="540">
                  <c:v>9.3000000000000007</c:v>
                </c:pt>
                <c:pt idx="541">
                  <c:v>9.2899999999999991</c:v>
                </c:pt>
                <c:pt idx="542">
                  <c:v>9.3000000000000007</c:v>
                </c:pt>
                <c:pt idx="543">
                  <c:v>9.36</c:v>
                </c:pt>
                <c:pt idx="544">
                  <c:v>9.4</c:v>
                </c:pt>
                <c:pt idx="545">
                  <c:v>9.4</c:v>
                </c:pt>
                <c:pt idx="546">
                  <c:v>9.4</c:v>
                </c:pt>
                <c:pt idx="547">
                  <c:v>9.4</c:v>
                </c:pt>
                <c:pt idx="548">
                  <c:v>9.4499999999999993</c:v>
                </c:pt>
                <c:pt idx="549">
                  <c:v>9.4499999999999993</c:v>
                </c:pt>
                <c:pt idx="550">
                  <c:v>9.4600000000000009</c:v>
                </c:pt>
                <c:pt idx="551">
                  <c:v>9.4700000000000006</c:v>
                </c:pt>
                <c:pt idx="552">
                  <c:v>9.5399999999999991</c:v>
                </c:pt>
                <c:pt idx="553">
                  <c:v>9.5399999999999991</c:v>
                </c:pt>
                <c:pt idx="554">
                  <c:v>9.5399999999999991</c:v>
                </c:pt>
                <c:pt idx="555">
                  <c:v>9.5500000000000007</c:v>
                </c:pt>
                <c:pt idx="556">
                  <c:v>9.5500000000000007</c:v>
                </c:pt>
                <c:pt idx="557">
                  <c:v>9.5500000000000007</c:v>
                </c:pt>
                <c:pt idx="558">
                  <c:v>9.5500000000000007</c:v>
                </c:pt>
                <c:pt idx="559">
                  <c:v>9.56</c:v>
                </c:pt>
                <c:pt idx="560">
                  <c:v>9.56</c:v>
                </c:pt>
                <c:pt idx="561">
                  <c:v>9.56</c:v>
                </c:pt>
                <c:pt idx="562">
                  <c:v>9.5500000000000007</c:v>
                </c:pt>
                <c:pt idx="563">
                  <c:v>9.58</c:v>
                </c:pt>
                <c:pt idx="564">
                  <c:v>9.58</c:v>
                </c:pt>
                <c:pt idx="565">
                  <c:v>9.59</c:v>
                </c:pt>
                <c:pt idx="566">
                  <c:v>9.58</c:v>
                </c:pt>
                <c:pt idx="567">
                  <c:v>9.58</c:v>
                </c:pt>
                <c:pt idx="568">
                  <c:v>9.58</c:v>
                </c:pt>
                <c:pt idx="569">
                  <c:v>9.58</c:v>
                </c:pt>
                <c:pt idx="570">
                  <c:v>9.58</c:v>
                </c:pt>
                <c:pt idx="571">
                  <c:v>9.6</c:v>
                </c:pt>
                <c:pt idx="572">
                  <c:v>9.61</c:v>
                </c:pt>
                <c:pt idx="573">
                  <c:v>9.6300000000000008</c:v>
                </c:pt>
                <c:pt idx="574">
                  <c:v>9.6300000000000008</c:v>
                </c:pt>
                <c:pt idx="575">
                  <c:v>9.6300000000000008</c:v>
                </c:pt>
                <c:pt idx="576">
                  <c:v>9.75</c:v>
                </c:pt>
                <c:pt idx="577">
                  <c:v>9.76</c:v>
                </c:pt>
                <c:pt idx="578">
                  <c:v>9.75</c:v>
                </c:pt>
                <c:pt idx="579">
                  <c:v>9.75</c:v>
                </c:pt>
                <c:pt idx="580">
                  <c:v>9.76</c:v>
                </c:pt>
                <c:pt idx="581">
                  <c:v>9.76</c:v>
                </c:pt>
                <c:pt idx="582">
                  <c:v>9.76</c:v>
                </c:pt>
                <c:pt idx="583">
                  <c:v>9.77</c:v>
                </c:pt>
                <c:pt idx="584">
                  <c:v>9.7899999999999991</c:v>
                </c:pt>
                <c:pt idx="585">
                  <c:v>9.8000000000000007</c:v>
                </c:pt>
                <c:pt idx="586">
                  <c:v>9.82</c:v>
                </c:pt>
                <c:pt idx="587">
                  <c:v>9.92</c:v>
                </c:pt>
                <c:pt idx="588">
                  <c:v>9.92</c:v>
                </c:pt>
                <c:pt idx="589">
                  <c:v>9.92</c:v>
                </c:pt>
                <c:pt idx="590">
                  <c:v>9.91</c:v>
                </c:pt>
                <c:pt idx="591">
                  <c:v>9.89</c:v>
                </c:pt>
                <c:pt idx="592">
                  <c:v>9.9600000000000009</c:v>
                </c:pt>
                <c:pt idx="593">
                  <c:v>9.9700000000000006</c:v>
                </c:pt>
                <c:pt idx="594">
                  <c:v>10.25</c:v>
                </c:pt>
                <c:pt idx="595">
                  <c:v>10.25</c:v>
                </c:pt>
                <c:pt idx="596">
                  <c:v>10.25</c:v>
                </c:pt>
                <c:pt idx="597">
                  <c:v>10.31</c:v>
                </c:pt>
                <c:pt idx="598">
                  <c:v>10.35</c:v>
                </c:pt>
                <c:pt idx="599">
                  <c:v>10.33</c:v>
                </c:pt>
                <c:pt idx="600">
                  <c:v>10.16</c:v>
                </c:pt>
                <c:pt idx="601">
                  <c:v>10.02</c:v>
                </c:pt>
                <c:pt idx="602">
                  <c:v>10.02</c:v>
                </c:pt>
                <c:pt idx="603">
                  <c:v>10.02</c:v>
                </c:pt>
                <c:pt idx="604">
                  <c:v>10.01</c:v>
                </c:pt>
                <c:pt idx="605">
                  <c:v>9.85</c:v>
                </c:pt>
                <c:pt idx="606">
                  <c:v>9.86</c:v>
                </c:pt>
                <c:pt idx="607">
                  <c:v>9.58</c:v>
                </c:pt>
                <c:pt idx="608">
                  <c:v>9.58</c:v>
                </c:pt>
                <c:pt idx="609">
                  <c:v>9.58</c:v>
                </c:pt>
                <c:pt idx="610">
                  <c:v>9.58</c:v>
                </c:pt>
                <c:pt idx="611">
                  <c:v>9.57</c:v>
                </c:pt>
                <c:pt idx="612">
                  <c:v>9.76</c:v>
                </c:pt>
                <c:pt idx="613">
                  <c:v>9.8800000000000008</c:v>
                </c:pt>
                <c:pt idx="614">
                  <c:v>9.9</c:v>
                </c:pt>
                <c:pt idx="615">
                  <c:v>9.91</c:v>
                </c:pt>
                <c:pt idx="616">
                  <c:v>9.91</c:v>
                </c:pt>
                <c:pt idx="617">
                  <c:v>9.91</c:v>
                </c:pt>
                <c:pt idx="618">
                  <c:v>9.89</c:v>
                </c:pt>
                <c:pt idx="619">
                  <c:v>9.9499999999999993</c:v>
                </c:pt>
                <c:pt idx="620">
                  <c:v>9.9600000000000009</c:v>
                </c:pt>
                <c:pt idx="621">
                  <c:v>9.9499999999999993</c:v>
                </c:pt>
                <c:pt idx="622">
                  <c:v>9.91</c:v>
                </c:pt>
                <c:pt idx="623">
                  <c:v>9.91</c:v>
                </c:pt>
                <c:pt idx="624">
                  <c:v>9.91</c:v>
                </c:pt>
                <c:pt idx="625">
                  <c:v>9.9</c:v>
                </c:pt>
                <c:pt idx="626">
                  <c:v>9.9</c:v>
                </c:pt>
                <c:pt idx="627">
                  <c:v>9.9</c:v>
                </c:pt>
                <c:pt idx="628">
                  <c:v>9.9</c:v>
                </c:pt>
                <c:pt idx="629">
                  <c:v>9.9</c:v>
                </c:pt>
                <c:pt idx="630">
                  <c:v>9.9</c:v>
                </c:pt>
                <c:pt idx="631">
                  <c:v>9.9</c:v>
                </c:pt>
                <c:pt idx="632">
                  <c:v>9.9</c:v>
                </c:pt>
                <c:pt idx="633">
                  <c:v>9.9700000000000006</c:v>
                </c:pt>
                <c:pt idx="634">
                  <c:v>9.9600000000000009</c:v>
                </c:pt>
                <c:pt idx="635">
                  <c:v>9.99</c:v>
                </c:pt>
                <c:pt idx="636">
                  <c:v>9.99</c:v>
                </c:pt>
                <c:pt idx="637">
                  <c:v>9.99</c:v>
                </c:pt>
                <c:pt idx="638">
                  <c:v>9.99</c:v>
                </c:pt>
                <c:pt idx="639">
                  <c:v>10</c:v>
                </c:pt>
                <c:pt idx="640" formatCode="0.000">
                  <c:v>10</c:v>
                </c:pt>
                <c:pt idx="641" formatCode="0.000">
                  <c:v>10</c:v>
                </c:pt>
                <c:pt idx="642" formatCode="0.000">
                  <c:v>10</c:v>
                </c:pt>
                <c:pt idx="643" formatCode="0.000">
                  <c:v>10</c:v>
                </c:pt>
                <c:pt idx="644" formatCode="0.000">
                  <c:v>10</c:v>
                </c:pt>
                <c:pt idx="645" formatCode="0.000">
                  <c:v>10</c:v>
                </c:pt>
                <c:pt idx="646" formatCode="0.000">
                  <c:v>10</c:v>
                </c:pt>
                <c:pt idx="647" formatCode="0.000">
                  <c:v>10</c:v>
                </c:pt>
                <c:pt idx="648" formatCode="0.000">
                  <c:v>10</c:v>
                </c:pt>
                <c:pt idx="649" formatCode="0.000">
                  <c:v>10</c:v>
                </c:pt>
                <c:pt idx="650" formatCode="0.000">
                  <c:v>10</c:v>
                </c:pt>
                <c:pt idx="651" formatCode="0.000">
                  <c:v>10</c:v>
                </c:pt>
                <c:pt idx="652" formatCode="0.000">
                  <c:v>10</c:v>
                </c:pt>
                <c:pt idx="653" formatCode="0.000">
                  <c:v>10</c:v>
                </c:pt>
                <c:pt idx="654" formatCode="0.000">
                  <c:v>10</c:v>
                </c:pt>
                <c:pt idx="655" formatCode="0.000">
                  <c:v>10</c:v>
                </c:pt>
                <c:pt idx="656" formatCode="0.000">
                  <c:v>10</c:v>
                </c:pt>
                <c:pt idx="657" formatCode="0.000">
                  <c:v>10</c:v>
                </c:pt>
                <c:pt idx="658" formatCode="0.000">
                  <c:v>10</c:v>
                </c:pt>
                <c:pt idx="659" formatCode="0.000">
                  <c:v>10</c:v>
                </c:pt>
                <c:pt idx="660" formatCode="0.000">
                  <c:v>10</c:v>
                </c:pt>
                <c:pt idx="661" formatCode="0.000">
                  <c:v>10</c:v>
                </c:pt>
                <c:pt idx="662" formatCode="0.000">
                  <c:v>10</c:v>
                </c:pt>
                <c:pt idx="663" formatCode="0.000">
                  <c:v>10</c:v>
                </c:pt>
                <c:pt idx="664" formatCode="0.000">
                  <c:v>10</c:v>
                </c:pt>
                <c:pt idx="665" formatCode="0.000">
                  <c:v>10</c:v>
                </c:pt>
                <c:pt idx="666" formatCode="0.000">
                  <c:v>10</c:v>
                </c:pt>
                <c:pt idx="667" formatCode="0.000">
                  <c:v>10</c:v>
                </c:pt>
                <c:pt idx="668" formatCode="0.000">
                  <c:v>10</c:v>
                </c:pt>
                <c:pt idx="669" formatCode="0.000">
                  <c:v>10</c:v>
                </c:pt>
                <c:pt idx="670" formatCode="0.000">
                  <c:v>9.98</c:v>
                </c:pt>
                <c:pt idx="671" formatCode="0.000">
                  <c:v>9.98</c:v>
                </c:pt>
                <c:pt idx="672" formatCode="0.000">
                  <c:v>9.98</c:v>
                </c:pt>
                <c:pt idx="673" formatCode="0.000">
                  <c:v>9.98</c:v>
                </c:pt>
                <c:pt idx="674" formatCode="0.000">
                  <c:v>9.98</c:v>
                </c:pt>
                <c:pt idx="675" formatCode="0.000">
                  <c:v>9.99</c:v>
                </c:pt>
                <c:pt idx="676" formatCode="0.000">
                  <c:v>9.9600000000000009</c:v>
                </c:pt>
                <c:pt idx="677" formatCode="0.000">
                  <c:v>10</c:v>
                </c:pt>
                <c:pt idx="678" formatCode="0.000">
                  <c:v>10.01</c:v>
                </c:pt>
                <c:pt idx="679" formatCode="0.000">
                  <c:v>10.01</c:v>
                </c:pt>
                <c:pt idx="680" formatCode="0.000">
                  <c:v>10.01</c:v>
                </c:pt>
                <c:pt idx="681" formatCode="0.000">
                  <c:v>10.01</c:v>
                </c:pt>
                <c:pt idx="682" formatCode="0.000">
                  <c:v>10</c:v>
                </c:pt>
                <c:pt idx="683" formatCode="0.000">
                  <c:v>10</c:v>
                </c:pt>
                <c:pt idx="684" formatCode="0.000">
                  <c:v>10.19</c:v>
                </c:pt>
                <c:pt idx="685" formatCode="0.000">
                  <c:v>10.199999999999999</c:v>
                </c:pt>
                <c:pt idx="686" formatCode="0.000">
                  <c:v>10.199999999999999</c:v>
                </c:pt>
                <c:pt idx="687" formatCode="0.000">
                  <c:v>10.199999999999999</c:v>
                </c:pt>
                <c:pt idx="688" formatCode="0.000">
                  <c:v>10.199999999999999</c:v>
                </c:pt>
                <c:pt idx="689" formatCode="0.000">
                  <c:v>10.16</c:v>
                </c:pt>
                <c:pt idx="690" formatCode="0.000">
                  <c:v>10.11</c:v>
                </c:pt>
                <c:pt idx="691" formatCode="0.000">
                  <c:v>10.08</c:v>
                </c:pt>
                <c:pt idx="692" formatCode="0.000">
                  <c:v>10.11</c:v>
                </c:pt>
                <c:pt idx="693" formatCode="0.000">
                  <c:v>10.11</c:v>
                </c:pt>
                <c:pt idx="694" formatCode="0.000">
                  <c:v>10.11</c:v>
                </c:pt>
                <c:pt idx="695" formatCode="0.000">
                  <c:v>10.01</c:v>
                </c:pt>
                <c:pt idx="696" formatCode="0.000">
                  <c:v>10.01</c:v>
                </c:pt>
                <c:pt idx="697" formatCode="0.000">
                  <c:v>10</c:v>
                </c:pt>
                <c:pt idx="698" formatCode="0.000">
                  <c:v>10</c:v>
                </c:pt>
                <c:pt idx="699" formatCode="0.000">
                  <c:v>10.029999999999999</c:v>
                </c:pt>
                <c:pt idx="700" formatCode="0.000">
                  <c:v>10.029999999999999</c:v>
                </c:pt>
                <c:pt idx="701" formatCode="0.000">
                  <c:v>10.029999999999999</c:v>
                </c:pt>
                <c:pt idx="702" formatCode="0.000">
                  <c:v>10.01</c:v>
                </c:pt>
                <c:pt idx="703" formatCode="0.000">
                  <c:v>10.01</c:v>
                </c:pt>
                <c:pt idx="704" formatCode="0.000">
                  <c:v>10.029999999999999</c:v>
                </c:pt>
                <c:pt idx="705" formatCode="0.000">
                  <c:v>10.050000000000001</c:v>
                </c:pt>
                <c:pt idx="706" formatCode="0.000">
                  <c:v>10.050000000000001</c:v>
                </c:pt>
                <c:pt idx="707" formatCode="0.000">
                  <c:v>10.050000000000001</c:v>
                </c:pt>
                <c:pt idx="708" formatCode="0.000">
                  <c:v>10.050000000000001</c:v>
                </c:pt>
                <c:pt idx="709" formatCode="0.000">
                  <c:v>10.050000000000001</c:v>
                </c:pt>
                <c:pt idx="710" formatCode="0.000">
                  <c:v>10.050000000000001</c:v>
                </c:pt>
                <c:pt idx="711" formatCode="0.000">
                  <c:v>10.050000000000001</c:v>
                </c:pt>
                <c:pt idx="712" formatCode="0.000">
                  <c:v>10.050000000000001</c:v>
                </c:pt>
                <c:pt idx="713" formatCode="0.000">
                  <c:v>10.06</c:v>
                </c:pt>
                <c:pt idx="714" formatCode="0.000">
                  <c:v>10.06</c:v>
                </c:pt>
                <c:pt idx="715" formatCode="0.000">
                  <c:v>10.06</c:v>
                </c:pt>
                <c:pt idx="716" formatCode="0.000">
                  <c:v>10.130000000000001</c:v>
                </c:pt>
                <c:pt idx="717" formatCode="0.000">
                  <c:v>10.130000000000001</c:v>
                </c:pt>
                <c:pt idx="718" formatCode="0.000">
                  <c:v>10.130000000000001</c:v>
                </c:pt>
                <c:pt idx="719" formatCode="0.000">
                  <c:v>10.130000000000001</c:v>
                </c:pt>
                <c:pt idx="720" formatCode="0.000">
                  <c:v>10.199999999999999</c:v>
                </c:pt>
                <c:pt idx="721" formatCode="0.000">
                  <c:v>10.199999999999999</c:v>
                </c:pt>
                <c:pt idx="722" formatCode="0.000">
                  <c:v>10.199999999999999</c:v>
                </c:pt>
                <c:pt idx="723" formatCode="0.000">
                  <c:v>10.199999999999999</c:v>
                </c:pt>
                <c:pt idx="724" formatCode="0.000">
                  <c:v>10.199999999999999</c:v>
                </c:pt>
                <c:pt idx="725" formatCode="0.000">
                  <c:v>10.199999999999999</c:v>
                </c:pt>
                <c:pt idx="726" formatCode="0.000">
                  <c:v>10.199999999999999</c:v>
                </c:pt>
                <c:pt idx="727" formatCode="0.000">
                  <c:v>10.199999999999999</c:v>
                </c:pt>
                <c:pt idx="728" formatCode="0.000">
                  <c:v>10.199999999999999</c:v>
                </c:pt>
                <c:pt idx="729" formatCode="0.000">
                  <c:v>10.199999999999999</c:v>
                </c:pt>
                <c:pt idx="730" formatCode="0.000">
                  <c:v>10.25</c:v>
                </c:pt>
                <c:pt idx="731" formatCode="0.000">
                  <c:v>10.25</c:v>
                </c:pt>
                <c:pt idx="732" formatCode="0.000">
                  <c:v>10.25</c:v>
                </c:pt>
                <c:pt idx="733" formatCode="0.000">
                  <c:v>10.25</c:v>
                </c:pt>
                <c:pt idx="734" formatCode="0.000">
                  <c:v>10.25</c:v>
                </c:pt>
                <c:pt idx="735" formatCode="0.000">
                  <c:v>10.25</c:v>
                </c:pt>
                <c:pt idx="736" formatCode="0.000">
                  <c:v>10.25</c:v>
                </c:pt>
                <c:pt idx="737" formatCode="0.000">
                  <c:v>10.32</c:v>
                </c:pt>
                <c:pt idx="738" formatCode="0.000">
                  <c:v>10.33</c:v>
                </c:pt>
                <c:pt idx="739" formatCode="0.000">
                  <c:v>10.37</c:v>
                </c:pt>
                <c:pt idx="740" formatCode="0.000">
                  <c:v>10.47</c:v>
                </c:pt>
                <c:pt idx="741" formatCode="0.000">
                  <c:v>10.48</c:v>
                </c:pt>
                <c:pt idx="742" formatCode="0.000">
                  <c:v>10.48</c:v>
                </c:pt>
                <c:pt idx="743" formatCode="0.000">
                  <c:v>10.48</c:v>
                </c:pt>
                <c:pt idx="744" formatCode="0.000">
                  <c:v>10.49</c:v>
                </c:pt>
                <c:pt idx="745" formatCode="0.000">
                  <c:v>10.5</c:v>
                </c:pt>
                <c:pt idx="746" formatCode="0.000">
                  <c:v>10.5</c:v>
                </c:pt>
                <c:pt idx="747" formatCode="0.000">
                  <c:v>10.5</c:v>
                </c:pt>
                <c:pt idx="748" formatCode="0.000">
                  <c:v>10.45</c:v>
                </c:pt>
                <c:pt idx="749" formatCode="0.000">
                  <c:v>10.45</c:v>
                </c:pt>
                <c:pt idx="750" formatCode="0.000">
                  <c:v>10.45</c:v>
                </c:pt>
                <c:pt idx="751" formatCode="0.000">
                  <c:v>10.41</c:v>
                </c:pt>
                <c:pt idx="752" formatCode="0.000">
                  <c:v>10.41</c:v>
                </c:pt>
                <c:pt idx="753" formatCode="0.000">
                  <c:v>10.34</c:v>
                </c:pt>
                <c:pt idx="754" formatCode="0.000">
                  <c:v>10.41</c:v>
                </c:pt>
                <c:pt idx="755" formatCode="0.000">
                  <c:v>10.45</c:v>
                </c:pt>
                <c:pt idx="756" formatCode="0.000">
                  <c:v>10.45</c:v>
                </c:pt>
                <c:pt idx="757" formatCode="0.000">
                  <c:v>10.45</c:v>
                </c:pt>
                <c:pt idx="758" formatCode="0.000">
                  <c:v>10.44</c:v>
                </c:pt>
                <c:pt idx="759" formatCode="0.000">
                  <c:v>10.45</c:v>
                </c:pt>
                <c:pt idx="760" formatCode="0.000">
                  <c:v>10.42</c:v>
                </c:pt>
                <c:pt idx="761" formatCode="0.00">
                  <c:v>10.42</c:v>
                </c:pt>
                <c:pt idx="762" formatCode="0.00">
                  <c:v>10.38</c:v>
                </c:pt>
                <c:pt idx="763" formatCode="0.00">
                  <c:v>10.38</c:v>
                </c:pt>
                <c:pt idx="764" formatCode="0.00">
                  <c:v>10.38</c:v>
                </c:pt>
                <c:pt idx="765" formatCode="0.00">
                  <c:v>10.35</c:v>
                </c:pt>
                <c:pt idx="766" formatCode="0.00">
                  <c:v>10.34</c:v>
                </c:pt>
                <c:pt idx="767" formatCode="0.00">
                  <c:v>10.32</c:v>
                </c:pt>
                <c:pt idx="768" formatCode="0.00">
                  <c:v>10.3</c:v>
                </c:pt>
                <c:pt idx="769" formatCode="0.00">
                  <c:v>10.3</c:v>
                </c:pt>
                <c:pt idx="770" formatCode="0.00">
                  <c:v>10.3</c:v>
                </c:pt>
                <c:pt idx="771" formatCode="0.00">
                  <c:v>10.3</c:v>
                </c:pt>
                <c:pt idx="772" formatCode="0.00">
                  <c:v>10.3</c:v>
                </c:pt>
                <c:pt idx="773" formatCode="0.00">
                  <c:v>10.3</c:v>
                </c:pt>
                <c:pt idx="774" formatCode="0.00">
                  <c:v>10.3</c:v>
                </c:pt>
                <c:pt idx="775" formatCode="0.00">
                  <c:v>10.26</c:v>
                </c:pt>
                <c:pt idx="776" formatCode="0.00">
                  <c:v>10.28</c:v>
                </c:pt>
                <c:pt idx="777" formatCode="0.00">
                  <c:v>10.28</c:v>
                </c:pt>
                <c:pt idx="778" formatCode="0.00">
                  <c:v>10.28</c:v>
                </c:pt>
                <c:pt idx="779" formatCode="0.00">
                  <c:v>10.23</c:v>
                </c:pt>
                <c:pt idx="780" formatCode="0.00">
                  <c:v>10.199999999999999</c:v>
                </c:pt>
                <c:pt idx="781" formatCode="0.00">
                  <c:v>10.210000000000001</c:v>
                </c:pt>
                <c:pt idx="782" formatCode="0.00">
                  <c:v>10.1</c:v>
                </c:pt>
                <c:pt idx="783" formatCode="0.00">
                  <c:v>10.09</c:v>
                </c:pt>
                <c:pt idx="784" formatCode="0.00">
                  <c:v>10.09</c:v>
                </c:pt>
                <c:pt idx="785" formatCode="0.00">
                  <c:v>10.09</c:v>
                </c:pt>
                <c:pt idx="786" formatCode="0.00">
                  <c:v>9.98</c:v>
                </c:pt>
                <c:pt idx="787" formatCode="0.00">
                  <c:v>10</c:v>
                </c:pt>
                <c:pt idx="788" formatCode="0.00">
                  <c:v>10</c:v>
                </c:pt>
                <c:pt idx="789" formatCode="0.00">
                  <c:v>10</c:v>
                </c:pt>
                <c:pt idx="790" formatCode="0.00">
                  <c:v>10</c:v>
                </c:pt>
                <c:pt idx="791" formatCode="0.00">
                  <c:v>10</c:v>
                </c:pt>
                <c:pt idx="792" formatCode="0.00">
                  <c:v>10</c:v>
                </c:pt>
                <c:pt idx="793" formatCode="0.00">
                  <c:v>10</c:v>
                </c:pt>
                <c:pt idx="794" formatCode="0.00">
                  <c:v>10</c:v>
                </c:pt>
                <c:pt idx="795" formatCode="0.00">
                  <c:v>10</c:v>
                </c:pt>
                <c:pt idx="796" formatCode="0.00">
                  <c:v>9.81</c:v>
                </c:pt>
                <c:pt idx="797" formatCode="0.00">
                  <c:v>9.77</c:v>
                </c:pt>
                <c:pt idx="798" formatCode="0.00">
                  <c:v>9.77</c:v>
                </c:pt>
                <c:pt idx="799" formatCode="0.00">
                  <c:v>9.77</c:v>
                </c:pt>
                <c:pt idx="800" formatCode="0.00">
                  <c:v>9.77</c:v>
                </c:pt>
                <c:pt idx="801" formatCode="0.00">
                  <c:v>9.77</c:v>
                </c:pt>
                <c:pt idx="802" formatCode="0.00">
                  <c:v>9.77</c:v>
                </c:pt>
                <c:pt idx="803" formatCode="0.00">
                  <c:v>9.77</c:v>
                </c:pt>
                <c:pt idx="804" formatCode="0.00">
                  <c:v>9.77</c:v>
                </c:pt>
                <c:pt idx="805" formatCode="0.00">
                  <c:v>9.77</c:v>
                </c:pt>
                <c:pt idx="806" formatCode="0.00">
                  <c:v>9.77</c:v>
                </c:pt>
                <c:pt idx="807" formatCode="0.00">
                  <c:v>9.82</c:v>
                </c:pt>
                <c:pt idx="808" formatCode="0.00">
                  <c:v>9.86</c:v>
                </c:pt>
                <c:pt idx="809" formatCode="0.00">
                  <c:v>9.8800000000000008</c:v>
                </c:pt>
                <c:pt idx="810" formatCode="0.00">
                  <c:v>9.8800000000000008</c:v>
                </c:pt>
                <c:pt idx="811" formatCode="0.00">
                  <c:v>9.89</c:v>
                </c:pt>
                <c:pt idx="812" formatCode="0.00">
                  <c:v>9.89</c:v>
                </c:pt>
                <c:pt idx="813" formatCode="0.00">
                  <c:v>9.89</c:v>
                </c:pt>
                <c:pt idx="814" formatCode="0.00">
                  <c:v>9.9</c:v>
                </c:pt>
                <c:pt idx="815" formatCode="0.00">
                  <c:v>9.9</c:v>
                </c:pt>
                <c:pt idx="816" formatCode="0.00">
                  <c:v>9.9</c:v>
                </c:pt>
                <c:pt idx="817" formatCode="0.00">
                  <c:v>9.9</c:v>
                </c:pt>
                <c:pt idx="818" formatCode="0.00">
                  <c:v>9.91</c:v>
                </c:pt>
                <c:pt idx="819" formatCode="0.00">
                  <c:v>9.91</c:v>
                </c:pt>
                <c:pt idx="820" formatCode="0.00">
                  <c:v>9.9</c:v>
                </c:pt>
                <c:pt idx="821" formatCode="0.00">
                  <c:v>9.9</c:v>
                </c:pt>
                <c:pt idx="822" formatCode="0.00">
                  <c:v>9.9</c:v>
                </c:pt>
                <c:pt idx="823" formatCode="0.00">
                  <c:v>9.9</c:v>
                </c:pt>
                <c:pt idx="824" formatCode="0.00">
                  <c:v>9.9</c:v>
                </c:pt>
                <c:pt idx="825" formatCode="0.00">
                  <c:v>9.9</c:v>
                </c:pt>
                <c:pt idx="826" formatCode="0.00">
                  <c:v>9.9</c:v>
                </c:pt>
                <c:pt idx="827" formatCode="0.00">
                  <c:v>9.9</c:v>
                </c:pt>
                <c:pt idx="828" formatCode="0.00">
                  <c:v>9.9</c:v>
                </c:pt>
                <c:pt idx="829" formatCode="0.00">
                  <c:v>9.9</c:v>
                </c:pt>
                <c:pt idx="830" formatCode="0.00">
                  <c:v>9.9</c:v>
                </c:pt>
                <c:pt idx="831" formatCode="0.00">
                  <c:v>9.9</c:v>
                </c:pt>
                <c:pt idx="832" formatCode="0.00">
                  <c:v>9.9</c:v>
                </c:pt>
                <c:pt idx="833" formatCode="0.00">
                  <c:v>9.92</c:v>
                </c:pt>
                <c:pt idx="834" formatCode="0.00">
                  <c:v>9.92</c:v>
                </c:pt>
                <c:pt idx="835" formatCode="0.00">
                  <c:v>9.92</c:v>
                </c:pt>
                <c:pt idx="836" formatCode="0.00">
                  <c:v>9.9499999999999993</c:v>
                </c:pt>
                <c:pt idx="837" formatCode="0.00">
                  <c:v>9.9499999999999993</c:v>
                </c:pt>
                <c:pt idx="838" formatCode="0.00">
                  <c:v>9.9499999999999993</c:v>
                </c:pt>
                <c:pt idx="839" formatCode="0.00">
                  <c:v>9.9499999999999993</c:v>
                </c:pt>
                <c:pt idx="840" formatCode="0.00">
                  <c:v>9.9499999999999993</c:v>
                </c:pt>
                <c:pt idx="841" formatCode="0.00">
                  <c:v>9.9499999999999993</c:v>
                </c:pt>
                <c:pt idx="842" formatCode="0.00">
                  <c:v>9.9499999999999993</c:v>
                </c:pt>
                <c:pt idx="843" formatCode="0.00">
                  <c:v>9.9499999999999993</c:v>
                </c:pt>
                <c:pt idx="844" formatCode="0.00">
                  <c:v>9.9499999999999993</c:v>
                </c:pt>
                <c:pt idx="845" formatCode="0.00">
                  <c:v>9.9600000000000009</c:v>
                </c:pt>
                <c:pt idx="846" formatCode="0.00">
                  <c:v>9.9600000000000009</c:v>
                </c:pt>
                <c:pt idx="847" formatCode="0.00">
                  <c:v>9.9600000000000009</c:v>
                </c:pt>
                <c:pt idx="848" formatCode="0.00">
                  <c:v>9.9600000000000009</c:v>
                </c:pt>
                <c:pt idx="849" formatCode="0.00">
                  <c:v>9.98</c:v>
                </c:pt>
                <c:pt idx="850" formatCode="0.00">
                  <c:v>9.9600000000000009</c:v>
                </c:pt>
                <c:pt idx="851" formatCode="0.00">
                  <c:v>9.94</c:v>
                </c:pt>
                <c:pt idx="852">
                  <c:v>9.9499999999999993</c:v>
                </c:pt>
                <c:pt idx="853">
                  <c:v>9.9499999999999993</c:v>
                </c:pt>
                <c:pt idx="854">
                  <c:v>9.9499999999999993</c:v>
                </c:pt>
                <c:pt idx="855">
                  <c:v>9.9499999999999993</c:v>
                </c:pt>
                <c:pt idx="856">
                  <c:v>9.9499999999999993</c:v>
                </c:pt>
                <c:pt idx="857">
                  <c:v>9.9499999999999993</c:v>
                </c:pt>
                <c:pt idx="858">
                  <c:v>9.9499999999999993</c:v>
                </c:pt>
                <c:pt idx="859">
                  <c:v>9.9499999999999993</c:v>
                </c:pt>
                <c:pt idx="860">
                  <c:v>9.9499999999999993</c:v>
                </c:pt>
                <c:pt idx="861">
                  <c:v>9.9499999999999993</c:v>
                </c:pt>
                <c:pt idx="862">
                  <c:v>9.9499999999999993</c:v>
                </c:pt>
                <c:pt idx="863">
                  <c:v>9.9499999999999993</c:v>
                </c:pt>
                <c:pt idx="864">
                  <c:v>9.9499999999999993</c:v>
                </c:pt>
                <c:pt idx="865">
                  <c:v>9.9499999999999993</c:v>
                </c:pt>
                <c:pt idx="866">
                  <c:v>9.9499999999999993</c:v>
                </c:pt>
                <c:pt idx="867">
                  <c:v>9.9499999999999993</c:v>
                </c:pt>
                <c:pt idx="868">
                  <c:v>9.9499999999999993</c:v>
                </c:pt>
                <c:pt idx="869">
                  <c:v>9.9499999999999993</c:v>
                </c:pt>
                <c:pt idx="870">
                  <c:v>9.9499999999999993</c:v>
                </c:pt>
                <c:pt idx="871">
                  <c:v>9.9499999999999993</c:v>
                </c:pt>
                <c:pt idx="872">
                  <c:v>9.9499999999999993</c:v>
                </c:pt>
                <c:pt idx="873">
                  <c:v>9.9499999999999993</c:v>
                </c:pt>
                <c:pt idx="874">
                  <c:v>9.9499999999999993</c:v>
                </c:pt>
                <c:pt idx="875">
                  <c:v>9.9499999999999993</c:v>
                </c:pt>
                <c:pt idx="876">
                  <c:v>9.9499999999999993</c:v>
                </c:pt>
                <c:pt idx="877">
                  <c:v>9.9499999999999993</c:v>
                </c:pt>
                <c:pt idx="878">
                  <c:v>9.9499999999999993</c:v>
                </c:pt>
                <c:pt idx="879">
                  <c:v>9.9499999999999993</c:v>
                </c:pt>
                <c:pt idx="880">
                  <c:v>9.9499999999999993</c:v>
                </c:pt>
                <c:pt idx="881">
                  <c:v>9.9499999999999993</c:v>
                </c:pt>
                <c:pt idx="882">
                  <c:v>9.9499999999999993</c:v>
                </c:pt>
                <c:pt idx="883">
                  <c:v>9.9</c:v>
                </c:pt>
                <c:pt idx="884">
                  <c:v>9.9</c:v>
                </c:pt>
                <c:pt idx="885">
                  <c:v>9.9</c:v>
                </c:pt>
                <c:pt idx="886">
                  <c:v>9.9</c:v>
                </c:pt>
                <c:pt idx="887">
                  <c:v>9.9</c:v>
                </c:pt>
                <c:pt idx="888">
                  <c:v>9.9</c:v>
                </c:pt>
                <c:pt idx="889">
                  <c:v>9.9</c:v>
                </c:pt>
                <c:pt idx="890">
                  <c:v>9.9</c:v>
                </c:pt>
                <c:pt idx="891">
                  <c:v>9.9</c:v>
                </c:pt>
                <c:pt idx="892">
                  <c:v>9.9</c:v>
                </c:pt>
                <c:pt idx="893">
                  <c:v>9.9</c:v>
                </c:pt>
                <c:pt idx="894">
                  <c:v>9.9</c:v>
                </c:pt>
                <c:pt idx="895">
                  <c:v>9.9</c:v>
                </c:pt>
                <c:pt idx="896">
                  <c:v>9.9</c:v>
                </c:pt>
                <c:pt idx="897">
                  <c:v>9.9</c:v>
                </c:pt>
                <c:pt idx="898">
                  <c:v>9.9</c:v>
                </c:pt>
                <c:pt idx="899">
                  <c:v>9.9</c:v>
                </c:pt>
                <c:pt idx="900">
                  <c:v>9.9</c:v>
                </c:pt>
                <c:pt idx="901">
                  <c:v>9.9</c:v>
                </c:pt>
                <c:pt idx="902">
                  <c:v>9.9</c:v>
                </c:pt>
                <c:pt idx="903">
                  <c:v>9.9</c:v>
                </c:pt>
                <c:pt idx="904">
                  <c:v>9.9</c:v>
                </c:pt>
                <c:pt idx="905">
                  <c:v>9.9</c:v>
                </c:pt>
                <c:pt idx="906">
                  <c:v>9.9</c:v>
                </c:pt>
                <c:pt idx="907">
                  <c:v>9.9</c:v>
                </c:pt>
                <c:pt idx="908">
                  <c:v>9.9</c:v>
                </c:pt>
                <c:pt idx="909">
                  <c:v>9.9</c:v>
                </c:pt>
                <c:pt idx="910">
                  <c:v>9.9</c:v>
                </c:pt>
                <c:pt idx="911">
                  <c:v>9.9</c:v>
                </c:pt>
                <c:pt idx="912">
                  <c:v>9.9</c:v>
                </c:pt>
                <c:pt idx="913">
                  <c:v>9.9</c:v>
                </c:pt>
                <c:pt idx="914">
                  <c:v>10.45</c:v>
                </c:pt>
                <c:pt idx="915">
                  <c:v>10.45</c:v>
                </c:pt>
                <c:pt idx="916">
                  <c:v>10.45</c:v>
                </c:pt>
                <c:pt idx="917">
                  <c:v>10.45</c:v>
                </c:pt>
                <c:pt idx="918">
                  <c:v>10.45</c:v>
                </c:pt>
                <c:pt idx="919">
                  <c:v>10.45</c:v>
                </c:pt>
                <c:pt idx="920">
                  <c:v>10.45</c:v>
                </c:pt>
                <c:pt idx="921">
                  <c:v>10.45</c:v>
                </c:pt>
                <c:pt idx="922">
                  <c:v>10.45</c:v>
                </c:pt>
                <c:pt idx="923">
                  <c:v>10.45</c:v>
                </c:pt>
                <c:pt idx="924">
                  <c:v>10.45</c:v>
                </c:pt>
                <c:pt idx="925">
                  <c:v>10.45</c:v>
                </c:pt>
                <c:pt idx="926">
                  <c:v>10.45</c:v>
                </c:pt>
                <c:pt idx="927">
                  <c:v>10.45</c:v>
                </c:pt>
                <c:pt idx="928">
                  <c:v>10.45</c:v>
                </c:pt>
                <c:pt idx="929">
                  <c:v>10.45</c:v>
                </c:pt>
                <c:pt idx="930">
                  <c:v>10.45</c:v>
                </c:pt>
                <c:pt idx="931">
                  <c:v>10.45</c:v>
                </c:pt>
                <c:pt idx="932">
                  <c:v>10.45</c:v>
                </c:pt>
                <c:pt idx="933">
                  <c:v>10.45</c:v>
                </c:pt>
                <c:pt idx="934">
                  <c:v>10.45</c:v>
                </c:pt>
                <c:pt idx="935">
                  <c:v>10.45</c:v>
                </c:pt>
                <c:pt idx="936">
                  <c:v>10.45</c:v>
                </c:pt>
                <c:pt idx="937">
                  <c:v>10.45</c:v>
                </c:pt>
                <c:pt idx="938">
                  <c:v>10.45</c:v>
                </c:pt>
                <c:pt idx="939">
                  <c:v>10.45</c:v>
                </c:pt>
                <c:pt idx="940">
                  <c:v>10.45</c:v>
                </c:pt>
                <c:pt idx="941">
                  <c:v>10.45</c:v>
                </c:pt>
                <c:pt idx="942">
                  <c:v>10.45</c:v>
                </c:pt>
                <c:pt idx="943">
                  <c:v>10.45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E49-4EE8-BACA-A93616D03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25202856"/>
        <c:axId val="725203640"/>
      </c:lineChart>
      <c:dateAx>
        <c:axId val="725200504"/>
        <c:scaling>
          <c:orientation val="minMax"/>
          <c:max val="44469"/>
          <c:min val="4410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[$-409]mmm\-yy;@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201680"/>
        <c:crosses val="autoZero"/>
        <c:auto val="1"/>
        <c:lblOffset val="100"/>
        <c:baseTimeUnit val="months"/>
        <c:majorUnit val="1"/>
        <c:majorTimeUnit val="months"/>
        <c:minorUnit val="1"/>
        <c:minorTimeUnit val="months"/>
      </c:dateAx>
      <c:valAx>
        <c:axId val="725201680"/>
        <c:scaling>
          <c:orientation val="minMax"/>
          <c:min val="-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Amount in Million</a:t>
                </a:r>
              </a:p>
            </c:rich>
          </c:tx>
          <c:layout>
            <c:manualLayout>
              <c:xMode val="edge"/>
              <c:yMode val="edge"/>
              <c:x val="7.4242078435847697E-4"/>
              <c:y val="0.303612158682875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200504"/>
        <c:crosses val="autoZero"/>
        <c:crossBetween val="between"/>
      </c:valAx>
      <c:valAx>
        <c:axId val="725203640"/>
        <c:scaling>
          <c:orientation val="minMax"/>
          <c:min val="1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5202856"/>
        <c:crosses val="max"/>
        <c:crossBetween val="between"/>
        <c:majorUnit val="1"/>
      </c:valAx>
      <c:dateAx>
        <c:axId val="725202856"/>
        <c:scaling>
          <c:orientation val="minMax"/>
        </c:scaling>
        <c:delete val="1"/>
        <c:axPos val="b"/>
        <c:numFmt formatCode="d\-mmm\-yy" sourceLinked="1"/>
        <c:majorTickMark val="out"/>
        <c:minorTickMark val="none"/>
        <c:tickLblPos val="none"/>
        <c:crossAx val="725203640"/>
        <c:crosses val="autoZero"/>
        <c:auto val="0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903524287724905"/>
          <c:y val="0.94535916670067843"/>
          <c:w val="0.81801647076724104"/>
          <c:h val="4.03088854503081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78921217979125E-2"/>
          <c:y val="6.3832169774763164E-2"/>
          <c:w val="0.87363575455696274"/>
          <c:h val="0.707040895703812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Returns!$B$16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2.4136047893904273E-3"/>
                  <c:y val="-0.125374000968981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ABF-4AE3-8FB5-890E8F0AB5BF}"/>
                </c:ext>
              </c:extLst>
            </c:dLbl>
            <c:dLbl>
              <c:idx val="2"/>
              <c:layout>
                <c:manualLayout>
                  <c:x val="-1.7160012522755596E-3"/>
                  <c:y val="-2.4025334364690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ABF-4AE3-8FB5-890E8F0AB5BF}"/>
                </c:ext>
              </c:extLst>
            </c:dLbl>
            <c:dLbl>
              <c:idx val="3"/>
              <c:layout>
                <c:manualLayout>
                  <c:x val="3.4320025045510563E-3"/>
                  <c:y val="7.4733731331442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ABF-4AE3-8FB5-890E8F0AB5BF}"/>
                </c:ext>
              </c:extLst>
            </c:dLbl>
            <c:dLbl>
              <c:idx val="4"/>
              <c:layout>
                <c:manualLayout>
                  <c:x val="0"/>
                  <c:y val="6.71704450041978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ABF-4AE3-8FB5-890E8F0AB5BF}"/>
                </c:ext>
              </c:extLst>
            </c:dLbl>
            <c:dLbl>
              <c:idx val="5"/>
              <c:layout>
                <c:manualLayout>
                  <c:x val="0"/>
                  <c:y val="4.53810180202294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ABF-4AE3-8FB5-890E8F0AB5B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Returns!$A$17:$A$25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Returns!$B$17:$B$25</c:f>
              <c:numCache>
                <c:formatCode>0.00%</c:formatCode>
                <c:ptCount val="9"/>
                <c:pt idx="0">
                  <c:v>8.3199999999999996E-2</c:v>
                </c:pt>
                <c:pt idx="1">
                  <c:v>7.2099999999999997E-2</c:v>
                </c:pt>
                <c:pt idx="2">
                  <c:v>9.2973903318413612E-2</c:v>
                </c:pt>
                <c:pt idx="3">
                  <c:v>7.6700000000000004E-2</c:v>
                </c:pt>
                <c:pt idx="4">
                  <c:v>7.7799999999999994E-2</c:v>
                </c:pt>
                <c:pt idx="5">
                  <c:v>8.4099999999999994E-2</c:v>
                </c:pt>
                <c:pt idx="6">
                  <c:v>0.1016</c:v>
                </c:pt>
                <c:pt idx="7">
                  <c:v>0.10979999999999999</c:v>
                </c:pt>
                <c:pt idx="8">
                  <c:v>-3.09E-2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ABF-4AE3-8FB5-890E8F0AB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794775376"/>
        <c:axId val="794776160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Returns!$C$16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160485981728604E-3"/>
                  <c:y val="0.243394380716337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ABF-4AE3-8FB5-890E8F0AB5BF}"/>
                </c:ext>
              </c:extLst>
            </c:dLbl>
            <c:dLbl>
              <c:idx val="1"/>
              <c:layout>
                <c:manualLayout>
                  <c:x val="5.1480037568266785E-3"/>
                  <c:y val="7.0528967254408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ABF-4AE3-8FB5-890E8F0AB5BF}"/>
                </c:ext>
              </c:extLst>
            </c:dLbl>
            <c:dLbl>
              <c:idx val="2"/>
              <c:layout>
                <c:manualLayout>
                  <c:x val="3.4320025045511192E-3"/>
                  <c:y val="0.113652921848245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ABF-4AE3-8FB5-890E8F0AB5BF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ABF-4AE3-8FB5-890E8F0AB5BF}"/>
                </c:ext>
              </c:extLst>
            </c:dLbl>
            <c:dLbl>
              <c:idx val="4"/>
              <c:layout>
                <c:manualLayout>
                  <c:x val="0"/>
                  <c:y val="-1.36430049518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ABF-4AE3-8FB5-890E8F0AB5BF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ABF-4AE3-8FB5-890E8F0AB5BF}"/>
                </c:ext>
              </c:extLst>
            </c:dLbl>
            <c:dLbl>
              <c:idx val="7"/>
              <c:layout>
                <c:manualLayout>
                  <c:x val="1.6044921738051618E-3"/>
                  <c:y val="5.9424326833797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ABF-4AE3-8FB5-890E8F0AB5B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Returns!$A$17:$A$25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Returns!$C$17:$C$25</c:f>
              <c:numCache>
                <c:formatCode>0.0%</c:formatCode>
                <c:ptCount val="9"/>
                <c:pt idx="0">
                  <c:v>0.31159999999999999</c:v>
                </c:pt>
                <c:pt idx="1">
                  <c:v>0.17466927753178346</c:v>
                </c:pt>
                <c:pt idx="2">
                  <c:v>9.8147449964084629E-2</c:v>
                </c:pt>
                <c:pt idx="3">
                  <c:v>7.7751385112785378E-3</c:v>
                </c:pt>
                <c:pt idx="4">
                  <c:v>6.9035092420257002E-2</c:v>
                </c:pt>
                <c:pt idx="5">
                  <c:v>9.5956843131964897E-2</c:v>
                </c:pt>
                <c:pt idx="6">
                  <c:v>4.5999999999999999E-2</c:v>
                </c:pt>
                <c:pt idx="7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ABF-4AE3-8FB5-890E8F0AB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794776552"/>
        <c:axId val="794775768"/>
      </c:barChart>
      <c:lineChart>
        <c:grouping val="standard"/>
        <c:varyColors val="0"/>
        <c:ser>
          <c:idx val="2"/>
          <c:order val="2"/>
          <c:tx>
            <c:strRef>
              <c:f>Returns!$D$16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0.24323562825455622"/>
                  <c:y val="-3.5128250330904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7ABF-4AE3-8FB5-890E8F0AB5B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Returns!$A$17:$A$25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Returns!$D$17:$D$25</c:f>
              <c:numCache>
                <c:formatCode>0.00%</c:formatCode>
                <c:ptCount val="9"/>
                <c:pt idx="0">
                  <c:v>5.45E-2</c:v>
                </c:pt>
                <c:pt idx="1">
                  <c:v>5.45E-2</c:v>
                </c:pt>
                <c:pt idx="2">
                  <c:v>5.45E-2</c:v>
                </c:pt>
                <c:pt idx="3">
                  <c:v>5.45E-2</c:v>
                </c:pt>
                <c:pt idx="4">
                  <c:v>5.45E-2</c:v>
                </c:pt>
                <c:pt idx="5">
                  <c:v>5.45E-2</c:v>
                </c:pt>
                <c:pt idx="6">
                  <c:v>5.45E-2</c:v>
                </c:pt>
                <c:pt idx="7">
                  <c:v>5.45E-2</c:v>
                </c:pt>
                <c:pt idx="8">
                  <c:v>5.45E-2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7ABF-4AE3-8FB5-890E8F0AB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775376"/>
        <c:axId val="794776160"/>
      </c:lineChart>
      <c:catAx>
        <c:axId val="794775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4776160"/>
        <c:crosses val="autoZero"/>
        <c:auto val="1"/>
        <c:lblAlgn val="ctr"/>
        <c:lblOffset val="100"/>
        <c:noMultiLvlLbl val="0"/>
      </c:catAx>
      <c:valAx>
        <c:axId val="794776160"/>
        <c:scaling>
          <c:orientation val="minMax"/>
          <c:max val="0.16000000000000003"/>
        </c:scaling>
        <c:delete val="0"/>
        <c:axPos val="l"/>
        <c:numFmt formatCode="0%" sourceLinked="0"/>
        <c:majorTickMark val="out"/>
        <c:minorTickMark val="none"/>
        <c:tickLblPos val="nextTo"/>
        <c:crossAx val="794775376"/>
        <c:crosses val="autoZero"/>
        <c:crossBetween val="between"/>
      </c:valAx>
      <c:valAx>
        <c:axId val="794775768"/>
        <c:scaling>
          <c:orientation val="minMax"/>
          <c:min val="-0.22200000000000003"/>
        </c:scaling>
        <c:delete val="0"/>
        <c:axPos val="r"/>
        <c:numFmt formatCode="0%" sourceLinked="0"/>
        <c:majorTickMark val="out"/>
        <c:minorTickMark val="none"/>
        <c:tickLblPos val="nextTo"/>
        <c:crossAx val="794776552"/>
        <c:crosses val="max"/>
        <c:crossBetween val="between"/>
        <c:majorUnit val="0.1"/>
      </c:valAx>
      <c:catAx>
        <c:axId val="794776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47757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3471608155532506"/>
          <c:y val="0.90260802094050185"/>
          <c:w val="0.5595744412207152"/>
          <c:h val="6.683588505143141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178527551372182E-2"/>
          <c:y val="6.8351264117067656E-2"/>
          <c:w val="0.92880198869372466"/>
          <c:h val="0.653893527722196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PIF!$K$31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PIF!$G$32:$G$40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Commercial Papers</c:v>
                </c:pt>
                <c:pt idx="4">
                  <c:v>PIBs</c:v>
                </c:pt>
                <c:pt idx="5">
                  <c:v>Others including receivables</c:v>
                </c:pt>
                <c:pt idx="6">
                  <c:v>Margin Trading</c:v>
                </c:pt>
                <c:pt idx="7">
                  <c:v>GoP Ijara Sukuk</c:v>
                </c:pt>
                <c:pt idx="8">
                  <c:v>Spread Transactions</c:v>
                </c:pt>
              </c:strCache>
            </c:strRef>
          </c:cat>
          <c:val>
            <c:numRef>
              <c:f>PIF!$K$32:$K$40</c:f>
              <c:numCache>
                <c:formatCode>0%</c:formatCode>
                <c:ptCount val="9"/>
                <c:pt idx="0">
                  <c:v>0.21</c:v>
                </c:pt>
                <c:pt idx="1">
                  <c:v>2.3E-2</c:v>
                </c:pt>
                <c:pt idx="2">
                  <c:v>0.17199999999999999</c:v>
                </c:pt>
                <c:pt idx="3">
                  <c:v>0</c:v>
                </c:pt>
                <c:pt idx="4">
                  <c:v>0.189</c:v>
                </c:pt>
                <c:pt idx="5">
                  <c:v>0.246</c:v>
                </c:pt>
                <c:pt idx="6">
                  <c:v>2E-3</c:v>
                </c:pt>
                <c:pt idx="7">
                  <c:v>0</c:v>
                </c:pt>
                <c:pt idx="8">
                  <c:v>0.158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70-46A2-8865-2B31825099CA}"/>
            </c:ext>
          </c:extLst>
        </c:ser>
        <c:ser>
          <c:idx val="1"/>
          <c:order val="1"/>
          <c:tx>
            <c:strRef>
              <c:f>PIF!$L$31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PIF!$G$32:$G$40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Commercial Papers</c:v>
                </c:pt>
                <c:pt idx="4">
                  <c:v>PIBs</c:v>
                </c:pt>
                <c:pt idx="5">
                  <c:v>Others including receivables</c:v>
                </c:pt>
                <c:pt idx="6">
                  <c:v>Margin Trading</c:v>
                </c:pt>
                <c:pt idx="7">
                  <c:v>GoP Ijara Sukuk</c:v>
                </c:pt>
                <c:pt idx="8">
                  <c:v>Spread Transactions</c:v>
                </c:pt>
              </c:strCache>
            </c:strRef>
          </c:cat>
          <c:val>
            <c:numRef>
              <c:f>PIF!$L$32:$L$40</c:f>
              <c:numCache>
                <c:formatCode>0%</c:formatCode>
                <c:ptCount val="9"/>
                <c:pt idx="0">
                  <c:v>0.36199999999999999</c:v>
                </c:pt>
                <c:pt idx="1">
                  <c:v>3.5999999999999997E-2</c:v>
                </c:pt>
                <c:pt idx="2">
                  <c:v>0</c:v>
                </c:pt>
                <c:pt idx="3">
                  <c:v>0</c:v>
                </c:pt>
                <c:pt idx="4">
                  <c:v>0.24399999999999999</c:v>
                </c:pt>
                <c:pt idx="5">
                  <c:v>1.7000000000000001E-2</c:v>
                </c:pt>
                <c:pt idx="6">
                  <c:v>1.6E-2</c:v>
                </c:pt>
                <c:pt idx="7">
                  <c:v>0</c:v>
                </c:pt>
                <c:pt idx="8">
                  <c:v>0.32500000000000001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70-46A2-8865-2B31825099CA}"/>
            </c:ext>
          </c:extLst>
        </c:ser>
        <c:ser>
          <c:idx val="2"/>
          <c:order val="2"/>
          <c:tx>
            <c:strRef>
              <c:f>PIF!$M$31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PIF!$G$32:$G$40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Commercial Papers</c:v>
                </c:pt>
                <c:pt idx="4">
                  <c:v>PIBs</c:v>
                </c:pt>
                <c:pt idx="5">
                  <c:v>Others including receivables</c:v>
                </c:pt>
                <c:pt idx="6">
                  <c:v>Margin Trading</c:v>
                </c:pt>
                <c:pt idx="7">
                  <c:v>GoP Ijara Sukuk</c:v>
                </c:pt>
                <c:pt idx="8">
                  <c:v>Spread Transactions</c:v>
                </c:pt>
              </c:strCache>
            </c:strRef>
          </c:cat>
          <c:val>
            <c:numRef>
              <c:f>PIF!$M$32:$M$40</c:f>
              <c:numCache>
                <c:formatCode>0%</c:formatCode>
                <c:ptCount val="9"/>
                <c:pt idx="0">
                  <c:v>0.48899999999999999</c:v>
                </c:pt>
                <c:pt idx="1">
                  <c:v>8.3000000000000004E-2</c:v>
                </c:pt>
                <c:pt idx="2">
                  <c:v>0</c:v>
                </c:pt>
                <c:pt idx="3">
                  <c:v>0</c:v>
                </c:pt>
                <c:pt idx="4">
                  <c:v>0.17599999999999999</c:v>
                </c:pt>
                <c:pt idx="5">
                  <c:v>2.1999999999999999E-2</c:v>
                </c:pt>
                <c:pt idx="6">
                  <c:v>8.9999999999999993E-3</c:v>
                </c:pt>
                <c:pt idx="7">
                  <c:v>0</c:v>
                </c:pt>
                <c:pt idx="8">
                  <c:v>0.221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70-46A2-8865-2B31825099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09501824"/>
        <c:axId val="2109506176"/>
      </c:barChart>
      <c:catAx>
        <c:axId val="2109501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109506176"/>
        <c:crosses val="autoZero"/>
        <c:auto val="1"/>
        <c:lblAlgn val="ctr"/>
        <c:lblOffset val="100"/>
        <c:noMultiLvlLbl val="0"/>
      </c:catAx>
      <c:valAx>
        <c:axId val="21095061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109501824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5472609432380838"/>
          <c:y val="0.91457891859725748"/>
          <c:w val="0.64140781723225604"/>
          <c:h val="8.295190863136917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798200774072401E-2"/>
          <c:y val="6.8351264117067684E-2"/>
          <c:w val="0.92880198869372443"/>
          <c:h val="0.644203722401515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DCF'!$N$28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DCF'!$J$29:$J$37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PIBS</c:v>
                </c:pt>
                <c:pt idx="5">
                  <c:v>T-Bills</c:v>
                </c:pt>
                <c:pt idx="6">
                  <c:v>Spread Transactions</c:v>
                </c:pt>
                <c:pt idx="7">
                  <c:v>Others including receivables</c:v>
                </c:pt>
                <c:pt idx="8">
                  <c:v>Margin Trading</c:v>
                </c:pt>
              </c:strCache>
            </c:strRef>
          </c:cat>
          <c:val>
            <c:numRef>
              <c:f>'MCB DCF'!$N$29:$N$37</c:f>
              <c:numCache>
                <c:formatCode>0%</c:formatCode>
                <c:ptCount val="9"/>
                <c:pt idx="0">
                  <c:v>0.20799999999999999</c:v>
                </c:pt>
                <c:pt idx="1">
                  <c:v>7.3999999999999996E-2</c:v>
                </c:pt>
                <c:pt idx="2">
                  <c:v>0</c:v>
                </c:pt>
                <c:pt idx="3">
                  <c:v>6.0000000000000001E-3</c:v>
                </c:pt>
                <c:pt idx="4">
                  <c:v>0.14499999999999999</c:v>
                </c:pt>
                <c:pt idx="5">
                  <c:v>0.3</c:v>
                </c:pt>
                <c:pt idx="6">
                  <c:v>0.16400000000000001</c:v>
                </c:pt>
                <c:pt idx="7">
                  <c:v>7.0000000000000007E-2</c:v>
                </c:pt>
                <c:pt idx="8">
                  <c:v>3.3000000000000002E-2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B-48D3-8BE8-1D8678BA9CBA}"/>
            </c:ext>
          </c:extLst>
        </c:ser>
        <c:ser>
          <c:idx val="1"/>
          <c:order val="1"/>
          <c:tx>
            <c:strRef>
              <c:f>'MCB DCF'!$O$28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DCF'!$J$29:$J$37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PIBS</c:v>
                </c:pt>
                <c:pt idx="5">
                  <c:v>T-Bills</c:v>
                </c:pt>
                <c:pt idx="6">
                  <c:v>Spread Transactions</c:v>
                </c:pt>
                <c:pt idx="7">
                  <c:v>Others including receivables</c:v>
                </c:pt>
                <c:pt idx="8">
                  <c:v>Margin Trading</c:v>
                </c:pt>
              </c:strCache>
            </c:strRef>
          </c:cat>
          <c:val>
            <c:numRef>
              <c:f>'MCB DCF'!$O$29:$O$37</c:f>
              <c:numCache>
                <c:formatCode>0%</c:formatCode>
                <c:ptCount val="9"/>
                <c:pt idx="0">
                  <c:v>0.38</c:v>
                </c:pt>
                <c:pt idx="1">
                  <c:v>0.107</c:v>
                </c:pt>
                <c:pt idx="2">
                  <c:v>0</c:v>
                </c:pt>
                <c:pt idx="3">
                  <c:v>8.9999999999999993E-3</c:v>
                </c:pt>
                <c:pt idx="4">
                  <c:v>0.21199999999999999</c:v>
                </c:pt>
                <c:pt idx="5">
                  <c:v>0</c:v>
                </c:pt>
                <c:pt idx="6">
                  <c:v>0.26500000000000001</c:v>
                </c:pt>
                <c:pt idx="7">
                  <c:v>2.1000000000000001E-2</c:v>
                </c:pt>
                <c:pt idx="8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BB-48D3-8BE8-1D8678BA9CBA}"/>
            </c:ext>
          </c:extLst>
        </c:ser>
        <c:ser>
          <c:idx val="2"/>
          <c:order val="2"/>
          <c:tx>
            <c:strRef>
              <c:f>'MCB DCF'!$P$28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DCF'!$J$29:$J$37</c:f>
              <c:strCache>
                <c:ptCount val="9"/>
                <c:pt idx="0">
                  <c:v>Cash</c:v>
                </c:pt>
                <c:pt idx="1">
                  <c:v>TFCs/Sukuks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PIBS</c:v>
                </c:pt>
                <c:pt idx="5">
                  <c:v>T-Bills</c:v>
                </c:pt>
                <c:pt idx="6">
                  <c:v>Spread Transactions</c:v>
                </c:pt>
                <c:pt idx="7">
                  <c:v>Others including receivables</c:v>
                </c:pt>
                <c:pt idx="8">
                  <c:v>Margin Trading</c:v>
                </c:pt>
              </c:strCache>
            </c:strRef>
          </c:cat>
          <c:val>
            <c:numRef>
              <c:f>'MCB DCF'!$P$29:$P$37</c:f>
              <c:numCache>
                <c:formatCode>0%</c:formatCode>
                <c:ptCount val="9"/>
                <c:pt idx="0">
                  <c:v>0.54300000000000004</c:v>
                </c:pt>
                <c:pt idx="1">
                  <c:v>0.126</c:v>
                </c:pt>
                <c:pt idx="2">
                  <c:v>0</c:v>
                </c:pt>
                <c:pt idx="3">
                  <c:v>8.0000000000000002E-3</c:v>
                </c:pt>
                <c:pt idx="4">
                  <c:v>6.7000000000000004E-2</c:v>
                </c:pt>
                <c:pt idx="5">
                  <c:v>0</c:v>
                </c:pt>
                <c:pt idx="6">
                  <c:v>0.16</c:v>
                </c:pt>
                <c:pt idx="7">
                  <c:v>8.2000000000000003E-2</c:v>
                </c:pt>
                <c:pt idx="8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BB-48D3-8BE8-1D8678BA9C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91153984"/>
        <c:axId val="1991140384"/>
      </c:barChart>
      <c:catAx>
        <c:axId val="1991153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991140384"/>
        <c:crosses val="autoZero"/>
        <c:auto val="1"/>
        <c:lblAlgn val="ctr"/>
        <c:lblOffset val="100"/>
        <c:noMultiLvlLbl val="0"/>
      </c:catAx>
      <c:valAx>
        <c:axId val="199114038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991153984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7164511927730222"/>
          <c:y val="0.92267038916787825"/>
          <c:w val="0.64136674942142802"/>
          <c:h val="6.913196041986526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209274085426142E-2"/>
          <c:y val="2.562465396470371E-2"/>
          <c:w val="0.89511112080369593"/>
          <c:h val="0.74546373550094891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788-48C3-8650-A9C97BCD8455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1788-48C3-8650-A9C97BCD845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788-48C3-8650-A9C97BCD845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1788-48C3-8650-A9C97BCD845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1788-48C3-8650-A9C97BCD845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ALFALAHSF</c:v>
                </c:pt>
                <c:pt idx="1">
                  <c:v>MCB-PSF</c:v>
                </c:pt>
                <c:pt idx="2">
                  <c:v>NITGBF</c:v>
                </c:pt>
                <c:pt idx="3">
                  <c:v>HBL-GSF</c:v>
                </c:pt>
                <c:pt idx="4">
                  <c:v>FaysalGSF</c:v>
                </c:pt>
                <c:pt idx="5">
                  <c:v>ATLASSF</c:v>
                </c:pt>
                <c:pt idx="6">
                  <c:v>NGSSF</c:v>
                </c:pt>
                <c:pt idx="7">
                  <c:v>POGSF</c:v>
                </c:pt>
                <c:pt idx="8">
                  <c:v>AskSYE</c:v>
                </c:pt>
                <c:pt idx="9">
                  <c:v>UBLGSF</c:v>
                </c:pt>
                <c:pt idx="10">
                  <c:v>ABLGSF</c:v>
                </c:pt>
              </c:strCache>
            </c:strRef>
          </c:cat>
          <c:val>
            <c:numRef>
              <c:f>'FY15TD FI'!$F$52:$F$63</c:f>
              <c:numCache>
                <c:formatCode>0.0%</c:formatCode>
                <c:ptCount val="11"/>
                <c:pt idx="0">
                  <c:v>6.9014430571901556E-2</c:v>
                </c:pt>
                <c:pt idx="1">
                  <c:v>6.5478326103265316E-2</c:v>
                </c:pt>
                <c:pt idx="2">
                  <c:v>6.1896752234859215E-2</c:v>
                </c:pt>
                <c:pt idx="3">
                  <c:v>6.1623793626491168E-2</c:v>
                </c:pt>
                <c:pt idx="4">
                  <c:v>5.8530095000346623E-2</c:v>
                </c:pt>
                <c:pt idx="5">
                  <c:v>5.7282407363415548E-2</c:v>
                </c:pt>
                <c:pt idx="6">
                  <c:v>5.4708956836983159E-2</c:v>
                </c:pt>
                <c:pt idx="7">
                  <c:v>5.4100289677973298E-2</c:v>
                </c:pt>
                <c:pt idx="8">
                  <c:v>5.2107954369721064E-2</c:v>
                </c:pt>
                <c:pt idx="9">
                  <c:v>4.7382499509173809E-2</c:v>
                </c:pt>
                <c:pt idx="10">
                  <c:v>4.5477738750711809E-2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788-48C3-8650-A9C97BCD8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707054592"/>
        <c:axId val="70706710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ALFALAHSF</c:v>
                </c:pt>
                <c:pt idx="1">
                  <c:v>MCB-PSF</c:v>
                </c:pt>
                <c:pt idx="2">
                  <c:v>NITGBF</c:v>
                </c:pt>
                <c:pt idx="3">
                  <c:v>HBL-GSF</c:v>
                </c:pt>
                <c:pt idx="4">
                  <c:v>FaysalGSF</c:v>
                </c:pt>
                <c:pt idx="5">
                  <c:v>ATLASSF</c:v>
                </c:pt>
                <c:pt idx="6">
                  <c:v>NGSSF</c:v>
                </c:pt>
                <c:pt idx="7">
                  <c:v>POGSF</c:v>
                </c:pt>
                <c:pt idx="8">
                  <c:v>AskSYE</c:v>
                </c:pt>
                <c:pt idx="9">
                  <c:v>UBLGSF</c:v>
                </c:pt>
                <c:pt idx="10">
                  <c:v>ABLGSF</c:v>
                </c:pt>
              </c:strCache>
            </c:strRef>
          </c:cat>
          <c:val>
            <c:numRef>
              <c:f>'FY15TD FI'!$E$52:$E$63</c:f>
              <c:numCache>
                <c:formatCode>#,##0.00_);\(#,##0.00\)</c:formatCode>
                <c:ptCount val="11"/>
                <c:pt idx="0">
                  <c:v>1.0174049999999999</c:v>
                </c:pt>
                <c:pt idx="1">
                  <c:v>0.73714999999999997</c:v>
                </c:pt>
                <c:pt idx="2">
                  <c:v>3.3354430000000002</c:v>
                </c:pt>
                <c:pt idx="3">
                  <c:v>1.1138490000000001</c:v>
                </c:pt>
                <c:pt idx="4">
                  <c:v>1.235965</c:v>
                </c:pt>
                <c:pt idx="5">
                  <c:v>2.1452100000000001</c:v>
                </c:pt>
                <c:pt idx="6">
                  <c:v>0.199601</c:v>
                </c:pt>
                <c:pt idx="7">
                  <c:v>0.16208800000000001</c:v>
                </c:pt>
                <c:pt idx="8">
                  <c:v>0.21867700000000001</c:v>
                </c:pt>
                <c:pt idx="9">
                  <c:v>2.3319999999999999</c:v>
                </c:pt>
                <c:pt idx="10">
                  <c:v>0.78177600000000003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88-48C3-8650-A9C97BCD8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707065472"/>
        <c:axId val="707056224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4.6580579992158921E-2"/>
                  <c:y val="-6.2968094512740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788-48C3-8650-A9C97BCD845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ALFALAHSF</c:v>
                </c:pt>
                <c:pt idx="1">
                  <c:v>MCB-PSF</c:v>
                </c:pt>
                <c:pt idx="2">
                  <c:v>NITGBF</c:v>
                </c:pt>
                <c:pt idx="3">
                  <c:v>HBL-GSF</c:v>
                </c:pt>
                <c:pt idx="4">
                  <c:v>FaysalGSF</c:v>
                </c:pt>
                <c:pt idx="5">
                  <c:v>ATLASSF</c:v>
                </c:pt>
                <c:pt idx="6">
                  <c:v>NGSSF</c:v>
                </c:pt>
                <c:pt idx="7">
                  <c:v>POGSF</c:v>
                </c:pt>
                <c:pt idx="8">
                  <c:v>AskSYE</c:v>
                </c:pt>
                <c:pt idx="9">
                  <c:v>UBLGSF</c:v>
                </c:pt>
                <c:pt idx="10">
                  <c:v>ABLGSF</c:v>
                </c:pt>
              </c:strCache>
            </c:strRef>
          </c:cat>
          <c:val>
            <c:numRef>
              <c:f>'FY15TD FI'!$Z$52:$Z$63</c:f>
              <c:numCache>
                <c:formatCode>0.00%</c:formatCode>
                <c:ptCount val="11"/>
                <c:pt idx="0">
                  <c:v>5.705484036771296E-2</c:v>
                </c:pt>
                <c:pt idx="1">
                  <c:v>5.705484036771296E-2</c:v>
                </c:pt>
                <c:pt idx="2">
                  <c:v>5.705484036771296E-2</c:v>
                </c:pt>
                <c:pt idx="3">
                  <c:v>5.705484036771296E-2</c:v>
                </c:pt>
                <c:pt idx="4">
                  <c:v>5.705484036771296E-2</c:v>
                </c:pt>
                <c:pt idx="5">
                  <c:v>5.705484036771296E-2</c:v>
                </c:pt>
                <c:pt idx="6">
                  <c:v>5.705484036771296E-2</c:v>
                </c:pt>
                <c:pt idx="7">
                  <c:v>5.705484036771296E-2</c:v>
                </c:pt>
                <c:pt idx="8">
                  <c:v>5.705484036771296E-2</c:v>
                </c:pt>
                <c:pt idx="9">
                  <c:v>5.705484036771296E-2</c:v>
                </c:pt>
                <c:pt idx="10">
                  <c:v>5.705484036771296E-2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788-48C3-8650-A9C97BCD8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54592"/>
        <c:axId val="707067104"/>
      </c:lineChart>
      <c:catAx>
        <c:axId val="707054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07067104"/>
        <c:crosses val="autoZero"/>
        <c:auto val="1"/>
        <c:lblAlgn val="ctr"/>
        <c:lblOffset val="100"/>
        <c:noMultiLvlLbl val="0"/>
      </c:catAx>
      <c:valAx>
        <c:axId val="70706710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790274878951456E-3"/>
              <c:y val="0.2790037488878666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707054592"/>
        <c:crosses val="autoZero"/>
        <c:crossBetween val="between"/>
        <c:majorUnit val="2.0000000000000004E-2"/>
      </c:valAx>
      <c:valAx>
        <c:axId val="70705622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707065472"/>
        <c:crosses val="max"/>
        <c:crossBetween val="between"/>
      </c:valAx>
      <c:catAx>
        <c:axId val="7070654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05622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29488169182767E-2"/>
          <c:y val="0.10630472992677717"/>
          <c:w val="0.81245482668432201"/>
          <c:h val="0.69124775386944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Returns!$B$48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7262826315959312E-17"/>
                  <c:y val="2.1050972232074592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3CF-4129-A6E2-B2A024EAB704}"/>
                </c:ext>
              </c:extLst>
            </c:dLbl>
            <c:dLbl>
              <c:idx val="1"/>
              <c:layout>
                <c:manualLayout>
                  <c:x val="-1.755416166199564E-3"/>
                  <c:y val="-2.17351209477193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3CF-4129-A6E2-B2A024EAB704}"/>
                </c:ext>
              </c:extLst>
            </c:dLbl>
            <c:dLbl>
              <c:idx val="2"/>
              <c:layout>
                <c:manualLayout>
                  <c:x val="2.01106083459032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3CF-4129-A6E2-B2A024EAB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Returns!$A$49:$A$53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Returns!$B$49:$B$53</c:f>
              <c:numCache>
                <c:formatCode>0.00%</c:formatCode>
                <c:ptCount val="5"/>
                <c:pt idx="0">
                  <c:v>7.3499999999999996E-2</c:v>
                </c:pt>
                <c:pt idx="1">
                  <c:v>7.2099999999999997E-2</c:v>
                </c:pt>
                <c:pt idx="2">
                  <c:v>9.8400000000000001E-2</c:v>
                </c:pt>
                <c:pt idx="3">
                  <c:v>8.3400000000000002E-2</c:v>
                </c:pt>
                <c:pt idx="4">
                  <c:v>-2.7799999999999998E-2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CF-4129-A6E2-B2A024EAB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6"/>
        <c:axId val="793419272"/>
        <c:axId val="793427112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Returns!$C$48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0"/>
              <c:layout>
                <c:manualLayout>
                  <c:x val="2.0110608345902461E-3"/>
                  <c:y val="8.7619047619047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3CF-4129-A6E2-B2A024EAB704}"/>
                </c:ext>
              </c:extLst>
            </c:dLbl>
            <c:dLbl>
              <c:idx val="1"/>
              <c:layout>
                <c:manualLayout>
                  <c:x val="-3.7666266292984908E-3"/>
                  <c:y val="1.1302010672089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3CF-4129-A6E2-B2A024EAB704}"/>
                </c:ext>
              </c:extLst>
            </c:dLbl>
            <c:dLbl>
              <c:idx val="2"/>
              <c:layout>
                <c:manualLayout>
                  <c:x val="4.0219633179336012E-3"/>
                  <c:y val="-1.1428571428571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CF-4129-A6E2-B2A024EAB704}"/>
                </c:ext>
              </c:extLst>
            </c:dLbl>
            <c:dLbl>
              <c:idx val="3"/>
              <c:layout>
                <c:manualLayout>
                  <c:x val="-5.6497175141243632E-3"/>
                  <c:y val="0.152152152152152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3CF-4129-A6E2-B2A024EAB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Returns!$A$49:$A$53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Returns!$C$49:$C$53</c:f>
              <c:numCache>
                <c:formatCode>0.00%</c:formatCode>
                <c:ptCount val="5"/>
                <c:pt idx="0">
                  <c:v>0.14829999999999999</c:v>
                </c:pt>
                <c:pt idx="1">
                  <c:v>0.1958</c:v>
                </c:pt>
                <c:pt idx="2">
                  <c:v>0.192</c:v>
                </c:pt>
                <c:pt idx="3">
                  <c:v>0.45908987502531523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CF-4129-A6E2-B2A024EAB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9"/>
        <c:axId val="793427896"/>
        <c:axId val="793416920"/>
      </c:barChart>
      <c:lineChart>
        <c:grouping val="standard"/>
        <c:varyColors val="0"/>
        <c:ser>
          <c:idx val="2"/>
          <c:order val="2"/>
          <c:tx>
            <c:strRef>
              <c:f>Returns!$D$48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-5.6216943041724185E-2"/>
                  <c:y val="-4.510754058673856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3CF-4129-A6E2-B2A024EAB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Returns!$A$49:$A$53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Returns!$D$49:$D$53</c:f>
              <c:numCache>
                <c:formatCode>0.00%</c:formatCode>
                <c:ptCount val="5"/>
                <c:pt idx="0">
                  <c:v>6.5500000000000003E-2</c:v>
                </c:pt>
                <c:pt idx="1">
                  <c:v>6.5500000000000003E-2</c:v>
                </c:pt>
                <c:pt idx="2">
                  <c:v>6.5500000000000003E-2</c:v>
                </c:pt>
                <c:pt idx="3">
                  <c:v>6.5500000000000003E-2</c:v>
                </c:pt>
                <c:pt idx="4">
                  <c:v>6.5500000000000003E-2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23CF-4129-A6E2-B2A024EAB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419272"/>
        <c:axId val="793427112"/>
      </c:lineChart>
      <c:catAx>
        <c:axId val="793419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3427112"/>
        <c:crosses val="autoZero"/>
        <c:auto val="1"/>
        <c:lblAlgn val="ctr"/>
        <c:lblOffset val="100"/>
        <c:noMultiLvlLbl val="0"/>
      </c:catAx>
      <c:valAx>
        <c:axId val="793427112"/>
        <c:scaling>
          <c:orientation val="minMax"/>
          <c:min val="-4.5000000000000012E-2"/>
        </c:scaling>
        <c:delete val="0"/>
        <c:axPos val="l"/>
        <c:numFmt formatCode="0%" sourceLinked="0"/>
        <c:majorTickMark val="out"/>
        <c:minorTickMark val="none"/>
        <c:tickLblPos val="nextTo"/>
        <c:crossAx val="793419272"/>
        <c:crosses val="autoZero"/>
        <c:crossBetween val="between"/>
        <c:majorUnit val="4.0000000000000008E-2"/>
      </c:valAx>
      <c:valAx>
        <c:axId val="793416920"/>
        <c:scaling>
          <c:orientation val="minMax"/>
          <c:max val="0.72000000000000008"/>
          <c:min val="-0.28000000000000003"/>
        </c:scaling>
        <c:delete val="0"/>
        <c:axPos val="r"/>
        <c:numFmt formatCode="0%" sourceLinked="0"/>
        <c:majorTickMark val="out"/>
        <c:minorTickMark val="none"/>
        <c:tickLblPos val="nextTo"/>
        <c:crossAx val="793427896"/>
        <c:crosses val="max"/>
        <c:crossBetween val="between"/>
        <c:majorUnit val="0.2"/>
      </c:valAx>
      <c:catAx>
        <c:axId val="7934278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341692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8397610315214294"/>
          <c:y val="0.91546276715410557"/>
          <c:w val="0.6333527672681265"/>
          <c:h val="6.1680089988751421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775068778129668E-2"/>
          <c:y val="6.6316033808585653E-2"/>
          <c:w val="0.92880198869372488"/>
          <c:h val="0.71275110636814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'MCB-PSF'!$K$31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'MCB-PSF'!$K$32:$K$35</c:f>
              <c:numCache>
                <c:formatCode>0%</c:formatCode>
                <c:ptCount val="4"/>
                <c:pt idx="0">
                  <c:v>4.4999999999999998E-2</c:v>
                </c:pt>
                <c:pt idx="1">
                  <c:v>0.126</c:v>
                </c:pt>
                <c:pt idx="2">
                  <c:v>0.81200000000000006</c:v>
                </c:pt>
                <c:pt idx="3">
                  <c:v>1.7000000000000001E-2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AC-411D-95BC-51D70C31CD0B}"/>
            </c:ext>
          </c:extLst>
        </c:ser>
        <c:ser>
          <c:idx val="1"/>
          <c:order val="1"/>
          <c:tx>
            <c:strRef>
              <c:f>'MCB-PSF'!$L$31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'MCB-PSF'!$L$32:$L$35</c:f>
              <c:numCache>
                <c:formatCode>0%</c:formatCode>
                <c:ptCount val="4"/>
                <c:pt idx="0">
                  <c:v>0.19600000000000001</c:v>
                </c:pt>
                <c:pt idx="1">
                  <c:v>0</c:v>
                </c:pt>
                <c:pt idx="2">
                  <c:v>0.79100000000000004</c:v>
                </c:pt>
                <c:pt idx="3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AC-411D-95BC-51D70C31CD0B}"/>
            </c:ext>
          </c:extLst>
        </c:ser>
        <c:ser>
          <c:idx val="2"/>
          <c:order val="2"/>
          <c:tx>
            <c:strRef>
              <c:f>'MCB-PSF'!$M$31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'MCB-PSF'!$M$32:$M$35</c:f>
              <c:numCache>
                <c:formatCode>0%</c:formatCode>
                <c:ptCount val="4"/>
                <c:pt idx="0">
                  <c:v>0.53800000000000003</c:v>
                </c:pt>
                <c:pt idx="1">
                  <c:v>0.17599999999999999</c:v>
                </c:pt>
                <c:pt idx="2">
                  <c:v>0.20799999999999999</c:v>
                </c:pt>
                <c:pt idx="3">
                  <c:v>7.8E-2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AC-411D-95BC-51D70C31CD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09502912"/>
        <c:axId val="2109503456"/>
      </c:barChart>
      <c:catAx>
        <c:axId val="2109502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109503456"/>
        <c:crosses val="autoZero"/>
        <c:auto val="1"/>
        <c:lblAlgn val="ctr"/>
        <c:lblOffset val="100"/>
        <c:noMultiLvlLbl val="0"/>
      </c:catAx>
      <c:valAx>
        <c:axId val="210950345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109502912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940541505768193"/>
          <c:y val="0.9145789185972576"/>
          <c:w val="0.62012459312631429"/>
          <c:h val="8.295190863136917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745388875125264E-2"/>
          <c:y val="5.4323963903310582E-2"/>
          <c:w val="0.88967193175388648"/>
          <c:h val="0.73234874477258305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D5D-44E5-9E37-6847BF7E8FB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6D5D-44E5-9E37-6847BF7E8FB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D5D-44E5-9E37-6847BF7E8FB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D5D-44E5-9E37-6847BF7E8FB6}"/>
              </c:ext>
            </c:extLst>
          </c:dPt>
          <c:dLbls>
            <c:dLbl>
              <c:idx val="5"/>
              <c:layout>
                <c:manualLayout>
                  <c:x val="1.0732293471054403E-4"/>
                  <c:y val="1.7916283646438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D5D-44E5-9E37-6847BF7E8FB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FI'!$D$67:$D$73</c:f>
              <c:strCache>
                <c:ptCount val="7"/>
                <c:pt idx="0">
                  <c:v>AKDAIF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BMACRSF</c:v>
                </c:pt>
                <c:pt idx="5">
                  <c:v>FaysalIGF</c:v>
                </c:pt>
                <c:pt idx="6">
                  <c:v>AGHPIMF</c:v>
                </c:pt>
              </c:strCache>
            </c:strRef>
          </c:cat>
          <c:val>
            <c:numRef>
              <c:f>'FY15TD FI'!$F$67:$F$73</c:f>
              <c:numCache>
                <c:formatCode>0.0%</c:formatCode>
                <c:ptCount val="7"/>
                <c:pt idx="0">
                  <c:v>8.0266419464383829E-2</c:v>
                </c:pt>
                <c:pt idx="1">
                  <c:v>7.7115402531751462E-2</c:v>
                </c:pt>
                <c:pt idx="2">
                  <c:v>7.3236739065495188E-2</c:v>
                </c:pt>
                <c:pt idx="3">
                  <c:v>6.9084990484337541E-2</c:v>
                </c:pt>
                <c:pt idx="4">
                  <c:v>6.1924535423070387E-2</c:v>
                </c:pt>
                <c:pt idx="5">
                  <c:v>6.165967198967693E-2</c:v>
                </c:pt>
                <c:pt idx="6">
                  <c:v>-7.1599665989719383E-3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5D-44E5-9E37-6847BF7E8F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553916128"/>
        <c:axId val="55390960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-2.3353334549045038E-17"/>
                  <c:y val="0.2003374030581198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D5D-44E5-9E37-6847BF7E8FB6}"/>
                </c:ext>
              </c:extLst>
            </c:dLbl>
            <c:dLbl>
              <c:idx val="1"/>
              <c:layout>
                <c:manualLayout>
                  <c:x val="1.5108461360232941E-3"/>
                  <c:y val="0.2072040602302005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D5D-44E5-9E37-6847BF7E8FB6}"/>
                </c:ext>
              </c:extLst>
            </c:dLbl>
            <c:dLbl>
              <c:idx val="2"/>
              <c:layout>
                <c:manualLayout>
                  <c:x val="0"/>
                  <c:y val="0.4343752346673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D5D-44E5-9E37-6847BF7E8FB6}"/>
                </c:ext>
              </c:extLst>
            </c:dLbl>
            <c:dLbl>
              <c:idx val="3"/>
              <c:layout>
                <c:manualLayout>
                  <c:x val="4.295525235433419E-3"/>
                  <c:y val="0.5010414697619016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D5D-44E5-9E37-6847BF7E8FB6}"/>
                </c:ext>
              </c:extLst>
            </c:dLbl>
            <c:dLbl>
              <c:idx val="4"/>
              <c:layout>
                <c:manualLayout>
                  <c:x val="1.510859391097493E-3"/>
                  <c:y val="-9.62846835823572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D5D-44E5-9E37-6847BF7E8FB6}"/>
                </c:ext>
              </c:extLst>
            </c:dLbl>
            <c:dLbl>
              <c:idx val="5"/>
              <c:layout>
                <c:manualLayout>
                  <c:x val="2.5476659267736619E-3"/>
                  <c:y val="0.233992775483252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D5D-44E5-9E37-6847BF7E8FB6}"/>
                </c:ext>
              </c:extLst>
            </c:dLbl>
            <c:dLbl>
              <c:idx val="6"/>
              <c:layout>
                <c:manualLayout>
                  <c:x val="0"/>
                  <c:y val="-8.4464181174745731E-2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D5D-44E5-9E37-6847BF7E8FB6}"/>
                </c:ext>
              </c:extLst>
            </c:dLbl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FI'!$D$67:$D$72</c:f>
              <c:strCache>
                <c:ptCount val="6"/>
                <c:pt idx="0">
                  <c:v>AKDAIF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BMACRSF</c:v>
                </c:pt>
                <c:pt idx="5">
                  <c:v>FaysalIGF</c:v>
                </c:pt>
              </c:strCache>
            </c:strRef>
          </c:cat>
          <c:val>
            <c:numRef>
              <c:f>'FY15TD FI'!$E$67:$E$73</c:f>
              <c:numCache>
                <c:formatCode>#,##0.00_);\(#,##0.00\)</c:formatCode>
                <c:ptCount val="7"/>
                <c:pt idx="0">
                  <c:v>0.93883799999999995</c:v>
                </c:pt>
                <c:pt idx="1">
                  <c:v>0.93165600000000004</c:v>
                </c:pt>
                <c:pt idx="2">
                  <c:v>1.5820000000000001</c:v>
                </c:pt>
                <c:pt idx="3">
                  <c:v>1.7308209999999999</c:v>
                </c:pt>
                <c:pt idx="4">
                  <c:v>0.12130000000000001</c:v>
                </c:pt>
                <c:pt idx="5">
                  <c:v>1.0040910000000001</c:v>
                </c:pt>
                <c:pt idx="6">
                  <c:v>5.5724000000000003E-2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D5D-44E5-9E37-6847BF7E8F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553561744"/>
        <c:axId val="553563920"/>
      </c:barChart>
      <c:lineChart>
        <c:grouping val="standard"/>
        <c:varyColors val="0"/>
        <c:ser>
          <c:idx val="1"/>
          <c:order val="2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1207262653323855"/>
                  <c:y val="-6.2483006849049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D5D-44E5-9E37-6847BF7E8FB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FI'!$D$67:$D$73</c:f>
              <c:strCache>
                <c:ptCount val="7"/>
                <c:pt idx="0">
                  <c:v>AKDAIF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BMACRSF</c:v>
                </c:pt>
                <c:pt idx="5">
                  <c:v>FaysalIGF</c:v>
                </c:pt>
                <c:pt idx="6">
                  <c:v>AGHPIMF</c:v>
                </c:pt>
              </c:strCache>
            </c:strRef>
          </c:cat>
          <c:val>
            <c:numRef>
              <c:f>'FY15TD FI'!$Z$67:$Z$73</c:f>
              <c:numCache>
                <c:formatCode>0.00%</c:formatCode>
                <c:ptCount val="7"/>
                <c:pt idx="0">
                  <c:v>5.9446827479963334E-2</c:v>
                </c:pt>
                <c:pt idx="1">
                  <c:v>5.9446827479963334E-2</c:v>
                </c:pt>
                <c:pt idx="2">
                  <c:v>5.9446827479963334E-2</c:v>
                </c:pt>
                <c:pt idx="3">
                  <c:v>5.9446827479963334E-2</c:v>
                </c:pt>
                <c:pt idx="4">
                  <c:v>5.9446827479963334E-2</c:v>
                </c:pt>
                <c:pt idx="5">
                  <c:v>5.9446827479963334E-2</c:v>
                </c:pt>
                <c:pt idx="6">
                  <c:v>5.9446827479963334E-2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6D5D-44E5-9E37-6847BF7E8F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916128"/>
        <c:axId val="553909600"/>
      </c:lineChart>
      <c:catAx>
        <c:axId val="553916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553909600"/>
        <c:crosses val="autoZero"/>
        <c:auto val="1"/>
        <c:lblAlgn val="ctr"/>
        <c:lblOffset val="100"/>
        <c:noMultiLvlLbl val="0"/>
      </c:catAx>
      <c:valAx>
        <c:axId val="5539096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8365470255096523E-3"/>
              <c:y val="0.1974780811972992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53916128"/>
        <c:crosses val="autoZero"/>
        <c:crossBetween val="between"/>
        <c:majorUnit val="2.0000000000000004E-2"/>
      </c:valAx>
      <c:valAx>
        <c:axId val="55356392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553561744"/>
        <c:crosses val="max"/>
        <c:crossBetween val="between"/>
      </c:valAx>
      <c:catAx>
        <c:axId val="5535617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56392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942027885741851E-2"/>
          <c:y val="5.3537449735514879E-2"/>
          <c:w val="0.85803726282646697"/>
          <c:h val="0.717335730838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Returns!$B$39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2.4002153852870421E-3"/>
                  <c:y val="-0.262745472347605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E9E-46C3-89DA-5F5264336E9B}"/>
                </c:ext>
              </c:extLst>
            </c:dLbl>
            <c:dLbl>
              <c:idx val="1"/>
              <c:layout>
                <c:manualLayout>
                  <c:x val="0"/>
                  <c:y val="-6.41347104339230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E9E-46C3-89DA-5F5264336E9B}"/>
                </c:ext>
              </c:extLst>
            </c:dLbl>
            <c:dLbl>
              <c:idx val="2"/>
              <c:layout>
                <c:manualLayout>
                  <c:x val="3.6004648285143962E-3"/>
                  <c:y val="-0.128724293012954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E9E-46C3-89DA-5F5264336E9B}"/>
                </c:ext>
              </c:extLst>
            </c:dLbl>
            <c:dLbl>
              <c:idx val="3"/>
              <c:layout>
                <c:manualLayout>
                  <c:x val="-1.2583863813485508E-16"/>
                  <c:y val="7.07533780499659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E9E-46C3-89DA-5F5264336E9B}"/>
                </c:ext>
              </c:extLst>
            </c:dLbl>
            <c:dLbl>
              <c:idx val="4"/>
              <c:layout>
                <c:manualLayout>
                  <c:x val="-2.4003098856763523E-3"/>
                  <c:y val="4.2467460224601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E9E-46C3-89DA-5F5264336E9B}"/>
                </c:ext>
              </c:extLst>
            </c:dLbl>
            <c:dLbl>
              <c:idx val="5"/>
              <c:layout>
                <c:manualLayout>
                  <c:x val="0"/>
                  <c:y val="7.168458781362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E9E-46C3-89DA-5F5264336E9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Returns!$A$40:$A$45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MTS</c:v>
                </c:pt>
                <c:pt idx="4">
                  <c:v>TFC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Returns!$B$40:$B$45</c:f>
              <c:numCache>
                <c:formatCode>0.00%</c:formatCode>
                <c:ptCount val="6"/>
                <c:pt idx="0">
                  <c:v>8.6199999999999999E-2</c:v>
                </c:pt>
                <c:pt idx="1">
                  <c:v>7.3400000000000007E-2</c:v>
                </c:pt>
                <c:pt idx="2">
                  <c:v>0.1162</c:v>
                </c:pt>
                <c:pt idx="3">
                  <c:v>0.10491696765977145</c:v>
                </c:pt>
                <c:pt idx="4">
                  <c:v>9.8400000000000001E-2</c:v>
                </c:pt>
                <c:pt idx="5">
                  <c:v>-2.6599999999999999E-2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9E-46C3-89DA-5F5264336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793426328"/>
        <c:axId val="793427504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Returns!$C$39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0.346707570644578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E9E-46C3-89DA-5F5264336E9B}"/>
                </c:ext>
              </c:extLst>
            </c:dLbl>
            <c:dLbl>
              <c:idx val="1"/>
              <c:layout>
                <c:manualLayout>
                  <c:x val="1.7160012522755596E-3"/>
                  <c:y val="8.2304526748971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E9E-46C3-89DA-5F5264336E9B}"/>
                </c:ext>
              </c:extLst>
            </c:dLbl>
            <c:dLbl>
              <c:idx val="2"/>
              <c:layout>
                <c:manualLayout>
                  <c:x val="-1.7160485981728751E-3"/>
                  <c:y val="0.220327913556259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E9E-46C3-89DA-5F5264336E9B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E9E-46C3-89DA-5F5264336E9B}"/>
                </c:ext>
              </c:extLst>
            </c:dLbl>
            <c:dLbl>
              <c:idx val="4"/>
              <c:layout>
                <c:manualLayout>
                  <c:x val="0"/>
                  <c:y val="0.124567065480451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E9E-46C3-89DA-5F5264336E9B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E9E-46C3-89DA-5F5264336E9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Returns!$A$40:$A$45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MTS</c:v>
                </c:pt>
                <c:pt idx="4">
                  <c:v>TFC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Returns!$C$40:$C$45</c:f>
              <c:numCache>
                <c:formatCode>0.00%</c:formatCode>
                <c:ptCount val="6"/>
                <c:pt idx="0">
                  <c:v>0.34250000000000003</c:v>
                </c:pt>
                <c:pt idx="1">
                  <c:v>0.1167</c:v>
                </c:pt>
                <c:pt idx="2">
                  <c:v>0.32629999999999998</c:v>
                </c:pt>
                <c:pt idx="3">
                  <c:v>2.3699999999999999E-2</c:v>
                </c:pt>
                <c:pt idx="4">
                  <c:v>0.1860546987523683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E9E-46C3-89DA-5F5264336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793422408"/>
        <c:axId val="793422800"/>
      </c:barChart>
      <c:lineChart>
        <c:grouping val="standard"/>
        <c:varyColors val="0"/>
        <c:ser>
          <c:idx val="2"/>
          <c:order val="2"/>
          <c:tx>
            <c:strRef>
              <c:f>Returns!$D$39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9.1955777219868487E-2"/>
                  <c:y val="-4.2076223436027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E9E-46C3-89DA-5F5264336E9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Returns!$A$40:$A$45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MTS</c:v>
                </c:pt>
                <c:pt idx="4">
                  <c:v>TFC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Returns!$D$40:$D$45</c:f>
              <c:numCache>
                <c:formatCode>0.00%</c:formatCode>
                <c:ptCount val="6"/>
                <c:pt idx="0">
                  <c:v>7.7100000000000002E-2</c:v>
                </c:pt>
                <c:pt idx="1">
                  <c:v>7.7100000000000002E-2</c:v>
                </c:pt>
                <c:pt idx="2">
                  <c:v>7.7100000000000002E-2</c:v>
                </c:pt>
                <c:pt idx="3">
                  <c:v>7.7100000000000002E-2</c:v>
                </c:pt>
                <c:pt idx="4">
                  <c:v>7.7100000000000002E-2</c:v>
                </c:pt>
                <c:pt idx="5">
                  <c:v>7.7100000000000002E-2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FE9E-46C3-89DA-5F5264336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426328"/>
        <c:axId val="793427504"/>
      </c:lineChart>
      <c:catAx>
        <c:axId val="793426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793427504"/>
        <c:crosses val="autoZero"/>
        <c:auto val="1"/>
        <c:lblAlgn val="ctr"/>
        <c:lblOffset val="100"/>
        <c:noMultiLvlLbl val="0"/>
      </c:catAx>
      <c:valAx>
        <c:axId val="793427504"/>
        <c:scaling>
          <c:orientation val="minMax"/>
          <c:max val="0.17"/>
          <c:min val="-3.0000000000000006E-2"/>
        </c:scaling>
        <c:delete val="0"/>
        <c:axPos val="l"/>
        <c:numFmt formatCode="0%" sourceLinked="0"/>
        <c:majorTickMark val="out"/>
        <c:minorTickMark val="none"/>
        <c:tickLblPos val="nextTo"/>
        <c:crossAx val="793426328"/>
        <c:crosses val="autoZero"/>
        <c:crossBetween val="between"/>
        <c:majorUnit val="4.0000000000000008E-2"/>
      </c:valAx>
      <c:valAx>
        <c:axId val="793422800"/>
        <c:scaling>
          <c:orientation val="minMax"/>
          <c:max val="0.36000000000000004"/>
          <c:min val="-6.0000000000000012E-2"/>
        </c:scaling>
        <c:delete val="0"/>
        <c:axPos val="r"/>
        <c:numFmt formatCode="0%" sourceLinked="0"/>
        <c:majorTickMark val="out"/>
        <c:minorTickMark val="none"/>
        <c:tickLblPos val="nextTo"/>
        <c:crossAx val="793422408"/>
        <c:crosses val="max"/>
        <c:crossBetween val="between"/>
        <c:majorUnit val="0.1"/>
      </c:valAx>
      <c:catAx>
        <c:axId val="793422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342280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3378867085864094"/>
          <c:y val="0.90260802094050185"/>
          <c:w val="0.49519715946950127"/>
          <c:h val="6.683588505143141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5.2852088597218835E-2"/>
          <c:w val="0.92880198869372421"/>
          <c:h val="0.695196976951656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PIEF!$K$28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7.2463776385230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057-4D3A-A04E-A79A6D50951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PIEF!$G$29:$G$35</c:f>
              <c:strCache>
                <c:ptCount val="7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Others including receivables</c:v>
                </c:pt>
                <c:pt idx="4">
                  <c:v>PIBs</c:v>
                </c:pt>
                <c:pt idx="5">
                  <c:v>Margin Trading</c:v>
                </c:pt>
                <c:pt idx="6">
                  <c:v>Spread Transactions</c:v>
                </c:pt>
              </c:strCache>
            </c:strRef>
          </c:cat>
          <c:val>
            <c:numRef>
              <c:f>PIEF!$K$29:$K$35</c:f>
              <c:numCache>
                <c:formatCode>0%</c:formatCode>
                <c:ptCount val="7"/>
                <c:pt idx="0">
                  <c:v>0.20699999999999999</c:v>
                </c:pt>
                <c:pt idx="1">
                  <c:v>0.183</c:v>
                </c:pt>
                <c:pt idx="2">
                  <c:v>7.6999999999999999E-2</c:v>
                </c:pt>
                <c:pt idx="3">
                  <c:v>0.32200000000000001</c:v>
                </c:pt>
                <c:pt idx="4">
                  <c:v>0</c:v>
                </c:pt>
                <c:pt idx="5">
                  <c:v>0</c:v>
                </c:pt>
                <c:pt idx="6">
                  <c:v>0.21099999999999999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57-4D3A-A04E-A79A6D50951D}"/>
            </c:ext>
          </c:extLst>
        </c:ser>
        <c:ser>
          <c:idx val="2"/>
          <c:order val="1"/>
          <c:tx>
            <c:strRef>
              <c:f>PIEF!$L$28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4.347826583113848E-3"/>
                  <c:y val="1.298701298701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57-4D3A-A04E-A79A6D50951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PIEF!$G$29:$G$35</c:f>
              <c:strCache>
                <c:ptCount val="7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Others including receivables</c:v>
                </c:pt>
                <c:pt idx="4">
                  <c:v>PIBs</c:v>
                </c:pt>
                <c:pt idx="5">
                  <c:v>Margin Trading</c:v>
                </c:pt>
                <c:pt idx="6">
                  <c:v>Spread Transactions</c:v>
                </c:pt>
              </c:strCache>
            </c:strRef>
          </c:cat>
          <c:val>
            <c:numRef>
              <c:f>PIEF!$L$29:$L$35</c:f>
              <c:numCache>
                <c:formatCode>0%</c:formatCode>
                <c:ptCount val="7"/>
                <c:pt idx="0">
                  <c:v>0.40100000000000002</c:v>
                </c:pt>
                <c:pt idx="1">
                  <c:v>0.183</c:v>
                </c:pt>
                <c:pt idx="2">
                  <c:v>7.6999999999999999E-2</c:v>
                </c:pt>
                <c:pt idx="3">
                  <c:v>3.2000000000000001E-2</c:v>
                </c:pt>
                <c:pt idx="4">
                  <c:v>0</c:v>
                </c:pt>
                <c:pt idx="5">
                  <c:v>0</c:v>
                </c:pt>
                <c:pt idx="6">
                  <c:v>0.307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57-4D3A-A04E-A79A6D50951D}"/>
            </c:ext>
          </c:extLst>
        </c:ser>
        <c:ser>
          <c:idx val="3"/>
          <c:order val="2"/>
          <c:tx>
            <c:strRef>
              <c:f>PIEF!$M$28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7228121331521318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057-4D3A-A04E-A79A6D50951D}"/>
                </c:ext>
              </c:extLst>
            </c:dLbl>
            <c:dLbl>
              <c:idx val="1"/>
              <c:layout>
                <c:manualLayout>
                  <c:x val="9.64785335262905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057-4D3A-A04E-A79A6D50951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PIEF!$G$29:$G$35</c:f>
              <c:strCache>
                <c:ptCount val="7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Others including receivables</c:v>
                </c:pt>
                <c:pt idx="4">
                  <c:v>PIBs</c:v>
                </c:pt>
                <c:pt idx="5">
                  <c:v>Margin Trading</c:v>
                </c:pt>
                <c:pt idx="6">
                  <c:v>Spread Transactions</c:v>
                </c:pt>
              </c:strCache>
            </c:strRef>
          </c:cat>
          <c:val>
            <c:numRef>
              <c:f>PIEF!$M$29:$M$35</c:f>
              <c:numCache>
                <c:formatCode>0%</c:formatCode>
                <c:ptCount val="7"/>
                <c:pt idx="0">
                  <c:v>0.38500000000000001</c:v>
                </c:pt>
                <c:pt idx="1">
                  <c:v>0.188</c:v>
                </c:pt>
                <c:pt idx="2">
                  <c:v>3.5999999999999997E-2</c:v>
                </c:pt>
                <c:pt idx="3">
                  <c:v>3.1E-2</c:v>
                </c:pt>
                <c:pt idx="4">
                  <c:v>0</c:v>
                </c:pt>
                <c:pt idx="5">
                  <c:v>0</c:v>
                </c:pt>
                <c:pt idx="6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7-4D3A-A04E-A79A6D509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61685072"/>
        <c:axId val="1761694864"/>
      </c:barChart>
      <c:catAx>
        <c:axId val="1761685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4864"/>
        <c:crosses val="autoZero"/>
        <c:auto val="1"/>
        <c:lblAlgn val="ctr"/>
        <c:lblOffset val="100"/>
        <c:noMultiLvlLbl val="0"/>
      </c:catAx>
      <c:valAx>
        <c:axId val="176169486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85072"/>
        <c:crosses val="autoZero"/>
        <c:crossBetween val="between"/>
        <c:majorUnit val="0.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9297792583838547"/>
          <c:y val="0.91856885233430741"/>
          <c:w val="0.64943920881663697"/>
          <c:h val="7.067746435270633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42512525966044E-2"/>
          <c:y val="4.4678526295324185E-2"/>
          <c:w val="0.87426653826900302"/>
          <c:h val="0.71576552930883641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718-4C4E-8988-954CB6DBD77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718-4C4E-8988-954CB6DBD77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718-4C4E-8988-954CB6DBD77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3718-4C4E-8988-954CB6DBD77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718-4C4E-8988-954CB6DBD771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6-3718-4C4E-8988-954CB6DBD77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718-4C4E-8988-954CB6DBD77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718-4C4E-8988-954CB6DBD77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718-4C4E-8988-954CB6DBD77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718-4C4E-8988-954CB6DBD77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718-4C4E-8988-954CB6DBD77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718-4C4E-8988-954CB6DBD771}"/>
              </c:ext>
            </c:extLst>
          </c:dPt>
          <c:dPt>
            <c:idx val="1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E-3718-4C4E-8988-954CB6DBD771}"/>
              </c:ext>
            </c:extLst>
          </c:dPt>
          <c:dLbls>
            <c:dLbl>
              <c:idx val="12"/>
              <c:layout>
                <c:manualLayout>
                  <c:x val="1.5050750235168148E-3"/>
                  <c:y val="-3.51658170388274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718-4C4E-8988-954CB6DBD77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FI'!$D$77:$D$96</c:f>
              <c:strCache>
                <c:ptCount val="20"/>
                <c:pt idx="0">
                  <c:v>Meezan-SF</c:v>
                </c:pt>
                <c:pt idx="1">
                  <c:v>JSIIF</c:v>
                </c:pt>
                <c:pt idx="2">
                  <c:v>HBL-IIF</c:v>
                </c:pt>
                <c:pt idx="3">
                  <c:v>NIT-IIF</c:v>
                </c:pt>
                <c:pt idx="4">
                  <c:v>Atlas-IIF</c:v>
                </c:pt>
                <c:pt idx="5">
                  <c:v>UBLISF</c:v>
                </c:pt>
                <c:pt idx="6">
                  <c:v>ALHIIF</c:v>
                </c:pt>
                <c:pt idx="7">
                  <c:v>AGHP-IIF</c:v>
                </c:pt>
                <c:pt idx="8">
                  <c:v>POIIF</c:v>
                </c:pt>
                <c:pt idx="9">
                  <c:v>Meezan-IIF</c:v>
                </c:pt>
                <c:pt idx="10">
                  <c:v>NBPIIF</c:v>
                </c:pt>
                <c:pt idx="11">
                  <c:v>1st Habib-IIF</c:v>
                </c:pt>
                <c:pt idx="12">
                  <c:v>NBP-IMAF</c:v>
                </c:pt>
                <c:pt idx="13">
                  <c:v>Faysal-ISGF</c:v>
                </c:pt>
                <c:pt idx="14">
                  <c:v>ALHDDF</c:v>
                </c:pt>
                <c:pt idx="15">
                  <c:v>ABL-IIF</c:v>
                </c:pt>
                <c:pt idx="16">
                  <c:v>NBP-RFSF</c:v>
                </c:pt>
                <c:pt idx="17">
                  <c:v>NBP-ISF</c:v>
                </c:pt>
                <c:pt idx="18">
                  <c:v>NBPAARFSF</c:v>
                </c:pt>
                <c:pt idx="19">
                  <c:v>AWT-IIF</c:v>
                </c:pt>
              </c:strCache>
            </c:strRef>
          </c:cat>
          <c:val>
            <c:numRef>
              <c:f>'FY15TD FI'!$F$77:$F$96</c:f>
              <c:numCache>
                <c:formatCode>0.0%</c:formatCode>
                <c:ptCount val="20"/>
                <c:pt idx="0">
                  <c:v>7.6984238479421235E-2</c:v>
                </c:pt>
                <c:pt idx="1">
                  <c:v>7.6696441070797677E-2</c:v>
                </c:pt>
                <c:pt idx="2">
                  <c:v>7.2941512658903709E-2</c:v>
                </c:pt>
                <c:pt idx="3">
                  <c:v>7.2176794399016628E-2</c:v>
                </c:pt>
                <c:pt idx="4">
                  <c:v>7.168264608001565E-2</c:v>
                </c:pt>
                <c:pt idx="5">
                  <c:v>7.0263749433595882E-2</c:v>
                </c:pt>
                <c:pt idx="6">
                  <c:v>6.8806227917770746E-2</c:v>
                </c:pt>
                <c:pt idx="7">
                  <c:v>6.8486748253773294E-2</c:v>
                </c:pt>
                <c:pt idx="8">
                  <c:v>6.8404335058955323E-2</c:v>
                </c:pt>
                <c:pt idx="9">
                  <c:v>6.8104561494081631E-2</c:v>
                </c:pt>
                <c:pt idx="10">
                  <c:v>6.7393670694811669E-2</c:v>
                </c:pt>
                <c:pt idx="11">
                  <c:v>6.6415800890413795E-2</c:v>
                </c:pt>
                <c:pt idx="12">
                  <c:v>6.6364670002972775E-2</c:v>
                </c:pt>
                <c:pt idx="13">
                  <c:v>6.5592566280912271E-2</c:v>
                </c:pt>
                <c:pt idx="14">
                  <c:v>6.3600000000000004E-2</c:v>
                </c:pt>
                <c:pt idx="15">
                  <c:v>5.9475712465425018E-2</c:v>
                </c:pt>
                <c:pt idx="16">
                  <c:v>5.9340826335704797E-2</c:v>
                </c:pt>
                <c:pt idx="17">
                  <c:v>5.6848711366164831E-2</c:v>
                </c:pt>
                <c:pt idx="18">
                  <c:v>4.8815334901286284E-2</c:v>
                </c:pt>
                <c:pt idx="19">
                  <c:v>4.1842094293218356E-2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718-4C4E-8988-954CB6DBD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553560656"/>
        <c:axId val="55356120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FI'!$D$77:$D$96</c:f>
              <c:strCache>
                <c:ptCount val="20"/>
                <c:pt idx="0">
                  <c:v>Meezan-SF</c:v>
                </c:pt>
                <c:pt idx="1">
                  <c:v>JSIIF</c:v>
                </c:pt>
                <c:pt idx="2">
                  <c:v>HBL-IIF</c:v>
                </c:pt>
                <c:pt idx="3">
                  <c:v>NIT-IIF</c:v>
                </c:pt>
                <c:pt idx="4">
                  <c:v>Atlas-IIF</c:v>
                </c:pt>
                <c:pt idx="5">
                  <c:v>UBLISF</c:v>
                </c:pt>
                <c:pt idx="6">
                  <c:v>ALHIIF</c:v>
                </c:pt>
                <c:pt idx="7">
                  <c:v>AGHP-IIF</c:v>
                </c:pt>
                <c:pt idx="8">
                  <c:v>POIIF</c:v>
                </c:pt>
                <c:pt idx="9">
                  <c:v>Meezan-IIF</c:v>
                </c:pt>
                <c:pt idx="10">
                  <c:v>NBPIIF</c:v>
                </c:pt>
                <c:pt idx="11">
                  <c:v>1st Habib-IIF</c:v>
                </c:pt>
                <c:pt idx="12">
                  <c:v>NBP-IMAF</c:v>
                </c:pt>
                <c:pt idx="13">
                  <c:v>Faysal-ISGF</c:v>
                </c:pt>
                <c:pt idx="14">
                  <c:v>ALHDDF</c:v>
                </c:pt>
                <c:pt idx="15">
                  <c:v>ABL-IIF</c:v>
                </c:pt>
                <c:pt idx="16">
                  <c:v>NBP-RFSF</c:v>
                </c:pt>
                <c:pt idx="17">
                  <c:v>NBP-ISF</c:v>
                </c:pt>
                <c:pt idx="18">
                  <c:v>NBPAARFSF</c:v>
                </c:pt>
                <c:pt idx="19">
                  <c:v>AWT-IIF</c:v>
                </c:pt>
              </c:strCache>
            </c:strRef>
          </c:cat>
          <c:val>
            <c:numRef>
              <c:f>'FY15TD FI'!$E$77:$E$96</c:f>
              <c:numCache>
                <c:formatCode>#,##0.00_);\(#,##0.00\)</c:formatCode>
                <c:ptCount val="20"/>
                <c:pt idx="0">
                  <c:v>10.743153</c:v>
                </c:pt>
                <c:pt idx="1">
                  <c:v>2.5230670000000002</c:v>
                </c:pt>
                <c:pt idx="2">
                  <c:v>1.256</c:v>
                </c:pt>
                <c:pt idx="3">
                  <c:v>0.96100099999999999</c:v>
                </c:pt>
                <c:pt idx="4">
                  <c:v>1.9858290000000001</c:v>
                </c:pt>
                <c:pt idx="5">
                  <c:v>3.0270000000000001</c:v>
                </c:pt>
                <c:pt idx="6">
                  <c:v>7.4403959999999998</c:v>
                </c:pt>
                <c:pt idx="7">
                  <c:v>5.5350450000000002</c:v>
                </c:pt>
                <c:pt idx="8">
                  <c:v>1.2212160000000001</c:v>
                </c:pt>
                <c:pt idx="9">
                  <c:v>29.838076000000001</c:v>
                </c:pt>
                <c:pt idx="10">
                  <c:v>4.3062319999999996</c:v>
                </c:pt>
                <c:pt idx="11">
                  <c:v>11.727639999999999</c:v>
                </c:pt>
                <c:pt idx="12">
                  <c:v>13.760033999999999</c:v>
                </c:pt>
                <c:pt idx="13">
                  <c:v>3.9548420000000002</c:v>
                </c:pt>
                <c:pt idx="14">
                  <c:v>1.4089590000000001</c:v>
                </c:pt>
                <c:pt idx="15">
                  <c:v>3.613782</c:v>
                </c:pt>
                <c:pt idx="16">
                  <c:v>4.040699</c:v>
                </c:pt>
                <c:pt idx="17">
                  <c:v>2.204888</c:v>
                </c:pt>
                <c:pt idx="18">
                  <c:v>0</c:v>
                </c:pt>
                <c:pt idx="19">
                  <c:v>9.7259999999999999E-2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18-4C4E-8988-954CB6DBD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553559024"/>
        <c:axId val="553562832"/>
      </c:barChart>
      <c:lineChart>
        <c:grouping val="standard"/>
        <c:varyColors val="0"/>
        <c:ser>
          <c:idx val="1"/>
          <c:order val="2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9"/>
              <c:layout>
                <c:manualLayout>
                  <c:x val="-5.2377500573952927E-2"/>
                  <c:y val="-7.2427983539094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3718-4C4E-8988-954CB6DBD77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FI'!$D$77:$D$96</c:f>
              <c:strCache>
                <c:ptCount val="20"/>
                <c:pt idx="0">
                  <c:v>Meezan-SF</c:v>
                </c:pt>
                <c:pt idx="1">
                  <c:v>JSIIF</c:v>
                </c:pt>
                <c:pt idx="2">
                  <c:v>HBL-IIF</c:v>
                </c:pt>
                <c:pt idx="3">
                  <c:v>NIT-IIF</c:v>
                </c:pt>
                <c:pt idx="4">
                  <c:v>Atlas-IIF</c:v>
                </c:pt>
                <c:pt idx="5">
                  <c:v>UBLISF</c:v>
                </c:pt>
                <c:pt idx="6">
                  <c:v>ALHIIF</c:v>
                </c:pt>
                <c:pt idx="7">
                  <c:v>AGHP-IIF</c:v>
                </c:pt>
                <c:pt idx="8">
                  <c:v>POIIF</c:v>
                </c:pt>
                <c:pt idx="9">
                  <c:v>Meezan-IIF</c:v>
                </c:pt>
                <c:pt idx="10">
                  <c:v>NBPIIF</c:v>
                </c:pt>
                <c:pt idx="11">
                  <c:v>1st Habib-IIF</c:v>
                </c:pt>
                <c:pt idx="12">
                  <c:v>NBP-IMAF</c:v>
                </c:pt>
                <c:pt idx="13">
                  <c:v>Faysal-ISGF</c:v>
                </c:pt>
                <c:pt idx="14">
                  <c:v>ALHDDF</c:v>
                </c:pt>
                <c:pt idx="15">
                  <c:v>ABL-IIF</c:v>
                </c:pt>
                <c:pt idx="16">
                  <c:v>NBP-RFSF</c:v>
                </c:pt>
                <c:pt idx="17">
                  <c:v>NBP-ISF</c:v>
                </c:pt>
                <c:pt idx="18">
                  <c:v>NBPAARFSF</c:v>
                </c:pt>
                <c:pt idx="19">
                  <c:v>AWT-IIF</c:v>
                </c:pt>
              </c:strCache>
            </c:strRef>
          </c:cat>
          <c:val>
            <c:numRef>
              <c:f>'FY15TD FI'!$Z$77:$Z$96</c:f>
              <c:numCache>
                <c:formatCode>0.00%</c:formatCode>
                <c:ptCount val="20"/>
                <c:pt idx="0">
                  <c:v>6.5511832103862078E-2</c:v>
                </c:pt>
                <c:pt idx="1">
                  <c:v>6.5511832103862078E-2</c:v>
                </c:pt>
                <c:pt idx="2">
                  <c:v>6.5511832103862078E-2</c:v>
                </c:pt>
                <c:pt idx="3">
                  <c:v>6.5511832103862078E-2</c:v>
                </c:pt>
                <c:pt idx="4">
                  <c:v>6.5511832103862078E-2</c:v>
                </c:pt>
                <c:pt idx="5">
                  <c:v>6.5511832103862078E-2</c:v>
                </c:pt>
                <c:pt idx="6">
                  <c:v>6.5511832103862078E-2</c:v>
                </c:pt>
                <c:pt idx="7">
                  <c:v>6.5511832103862078E-2</c:v>
                </c:pt>
                <c:pt idx="8">
                  <c:v>6.5511832103862078E-2</c:v>
                </c:pt>
                <c:pt idx="9">
                  <c:v>6.5511832103862078E-2</c:v>
                </c:pt>
                <c:pt idx="10">
                  <c:v>6.5511832103862078E-2</c:v>
                </c:pt>
                <c:pt idx="11">
                  <c:v>6.5511832103862078E-2</c:v>
                </c:pt>
                <c:pt idx="12">
                  <c:v>6.5511832103862078E-2</c:v>
                </c:pt>
                <c:pt idx="13">
                  <c:v>6.5511832103862078E-2</c:v>
                </c:pt>
                <c:pt idx="14">
                  <c:v>6.5511832103862078E-2</c:v>
                </c:pt>
                <c:pt idx="15">
                  <c:v>6.5511832103862078E-2</c:v>
                </c:pt>
                <c:pt idx="16">
                  <c:v>6.5511832103862078E-2</c:v>
                </c:pt>
                <c:pt idx="17">
                  <c:v>6.5511832103862078E-2</c:v>
                </c:pt>
                <c:pt idx="18">
                  <c:v>6.5511832103862078E-2</c:v>
                </c:pt>
                <c:pt idx="19">
                  <c:v>6.5511832103862078E-2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3718-4C4E-8988-954CB6DBD7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560656"/>
        <c:axId val="553561200"/>
      </c:lineChart>
      <c:catAx>
        <c:axId val="553560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553561200"/>
        <c:crosses val="autoZero"/>
        <c:auto val="1"/>
        <c:lblAlgn val="ctr"/>
        <c:lblOffset val="100"/>
        <c:noMultiLvlLbl val="0"/>
      </c:catAx>
      <c:valAx>
        <c:axId val="553561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7.370462484613859E-4"/>
              <c:y val="0.2321643498266420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53560656"/>
        <c:crosses val="autoZero"/>
        <c:crossBetween val="between"/>
        <c:majorUnit val="2.0000000000000004E-2"/>
      </c:valAx>
      <c:valAx>
        <c:axId val="55356283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553559024"/>
        <c:crosses val="max"/>
        <c:crossBetween val="between"/>
      </c:valAx>
      <c:catAx>
        <c:axId val="553559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56283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75729003077155"/>
          <c:y val="7.0057465838352942E-2"/>
          <c:w val="0.86635954087828571"/>
          <c:h val="0.7760463754980268"/>
        </c:manualLayout>
      </c:layout>
      <c:lineChart>
        <c:grouping val="standard"/>
        <c:varyColors val="0"/>
        <c:ser>
          <c:idx val="1"/>
          <c:order val="0"/>
          <c:tx>
            <c:strRef>
              <c:f>'Yield Curve'!$B$1</c:f>
              <c:strCache>
                <c:ptCount val="1"/>
                <c:pt idx="0">
                  <c:v>Sep-21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Curve'!$B$10:$B$19</c:f>
              <c:numCache>
                <c:formatCode>General</c:formatCode>
                <c:ptCount val="10"/>
                <c:pt idx="0">
                  <c:v>8.73</c:v>
                </c:pt>
                <c:pt idx="1">
                  <c:v>9.2799999999999994</c:v>
                </c:pt>
                <c:pt idx="2">
                  <c:v>9.7200000000000006</c:v>
                </c:pt>
                <c:pt idx="3">
                  <c:v>9.82</c:v>
                </c:pt>
                <c:pt idx="4">
                  <c:v>9.9499999999999993</c:v>
                </c:pt>
                <c:pt idx="5">
                  <c:v>10.1</c:v>
                </c:pt>
                <c:pt idx="6">
                  <c:v>10.3</c:v>
                </c:pt>
                <c:pt idx="7">
                  <c:v>10.35</c:v>
                </c:pt>
                <c:pt idx="8">
                  <c:v>10.4</c:v>
                </c:pt>
                <c:pt idx="9">
                  <c:v>10.45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9D-44CC-BBBA-CCFDE98F4141}"/>
            </c:ext>
          </c:extLst>
        </c:ser>
        <c:ser>
          <c:idx val="0"/>
          <c:order val="1"/>
          <c:tx>
            <c:strRef>
              <c:f>'Yield Curve'!$C$1</c:f>
              <c:strCache>
                <c:ptCount val="1"/>
                <c:pt idx="0">
                  <c:v>Aug-21</c:v>
                </c:pt>
              </c:strCache>
            </c:strRef>
          </c:tx>
          <c:spPr>
            <a:ln w="38100">
              <a:solidFill>
                <a:schemeClr val="tx2"/>
              </a:solidFill>
              <a:prstDash val="solid"/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Curve'!$C$10:$C$19</c:f>
              <c:numCache>
                <c:formatCode>General</c:formatCode>
                <c:ptCount val="10"/>
                <c:pt idx="0">
                  <c:v>7.6</c:v>
                </c:pt>
                <c:pt idx="1">
                  <c:v>8.1999999999999993</c:v>
                </c:pt>
                <c:pt idx="2">
                  <c:v>8.68</c:v>
                </c:pt>
                <c:pt idx="3">
                  <c:v>9.1</c:v>
                </c:pt>
                <c:pt idx="4">
                  <c:v>9.2799999999999994</c:v>
                </c:pt>
                <c:pt idx="5">
                  <c:v>9.5500000000000007</c:v>
                </c:pt>
                <c:pt idx="6">
                  <c:v>9.6999999999999993</c:v>
                </c:pt>
                <c:pt idx="7">
                  <c:v>9.8000000000000007</c:v>
                </c:pt>
                <c:pt idx="8">
                  <c:v>9.85</c:v>
                </c:pt>
                <c:pt idx="9">
                  <c:v>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19D-44CC-BBBA-CCFDE98F4141}"/>
            </c:ext>
          </c:extLst>
        </c:ser>
        <c:ser>
          <c:idx val="2"/>
          <c:order val="2"/>
          <c:tx>
            <c:strRef>
              <c:f>'Yield Curve'!$D$1</c:f>
              <c:strCache>
                <c:ptCount val="1"/>
                <c:pt idx="0">
                  <c:v>Jul-21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Curve'!$D$10:$D$19</c:f>
              <c:numCache>
                <c:formatCode>General</c:formatCode>
                <c:ptCount val="10"/>
                <c:pt idx="0">
                  <c:v>7.7</c:v>
                </c:pt>
                <c:pt idx="1">
                  <c:v>8.5</c:v>
                </c:pt>
                <c:pt idx="2">
                  <c:v>8.85</c:v>
                </c:pt>
                <c:pt idx="3">
                  <c:v>9.1999999999999993</c:v>
                </c:pt>
                <c:pt idx="4">
                  <c:v>9.4</c:v>
                </c:pt>
                <c:pt idx="5">
                  <c:v>9.58</c:v>
                </c:pt>
                <c:pt idx="6">
                  <c:v>9.75</c:v>
                </c:pt>
                <c:pt idx="7">
                  <c:v>9.85</c:v>
                </c:pt>
                <c:pt idx="8">
                  <c:v>9.9</c:v>
                </c:pt>
                <c:pt idx="9">
                  <c:v>9.9499999999999993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19D-44CC-BBBA-CCFDE98F4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4235135"/>
        <c:axId val="1"/>
      </c:lineChart>
      <c:catAx>
        <c:axId val="128423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tickMarkSkip val="1"/>
        <c:noMultiLvlLbl val="0"/>
      </c:catAx>
      <c:valAx>
        <c:axId val="1"/>
        <c:scaling>
          <c:orientation val="minMax"/>
          <c:min val="7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(%)</a:t>
                </a:r>
              </a:p>
            </c:rich>
          </c:tx>
          <c:layout>
            <c:manualLayout>
              <c:xMode val="edge"/>
              <c:yMode val="edge"/>
              <c:x val="2.1023272007124356E-2"/>
              <c:y val="0.42682553170062376"/>
            </c:manualLayout>
          </c:layout>
          <c:overlay val="0"/>
        </c:title>
        <c:numFmt formatCode="0.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84235135"/>
        <c:crosses val="autoZero"/>
        <c:crossBetween val="between"/>
        <c:majorUnit val="0.60000000000000009"/>
        <c:min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0427543243361526"/>
          <c:y val="0.10152180617710556"/>
          <c:w val="0.63059063267987947"/>
          <c:h val="0.13556600388980156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42690581545033E-2"/>
          <c:y val="8.1798751360652303E-2"/>
          <c:w val="0.83871005638621821"/>
          <c:h val="0.67964926200823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Returns!$B$56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2.086593293064821E-3"/>
                  <c:y val="-2.1526993343364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5A1-4F6A-845D-B1F13DDE1A07}"/>
                </c:ext>
              </c:extLst>
            </c:dLbl>
            <c:dLbl>
              <c:idx val="1"/>
              <c:layout>
                <c:manualLayout>
                  <c:x val="0"/>
                  <c:y val="1.6024171463584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5A1-4F6A-845D-B1F13DDE1A07}"/>
                </c:ext>
              </c:extLst>
            </c:dLbl>
            <c:dLbl>
              <c:idx val="2"/>
              <c:layout>
                <c:manualLayout>
                  <c:x val="2.0865932930648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5A1-4F6A-845D-B1F13DDE1A07}"/>
                </c:ext>
              </c:extLst>
            </c:dLbl>
            <c:dLbl>
              <c:idx val="3"/>
              <c:layout>
                <c:manualLayout>
                  <c:x val="6.25977987919449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5A1-4F6A-845D-B1F13DDE1A07}"/>
                </c:ext>
              </c:extLst>
            </c:dLbl>
            <c:dLbl>
              <c:idx val="4"/>
              <c:layout>
                <c:manualLayout>
                  <c:x val="0"/>
                  <c:y val="1.5760689488282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5A1-4F6A-845D-B1F13DDE1A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Returns!$A$57:$A$63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Returns!$B$57:$B$63</c:f>
              <c:numCache>
                <c:formatCode>0.00%</c:formatCode>
                <c:ptCount val="7"/>
                <c:pt idx="0">
                  <c:v>6.8890493282568022E-2</c:v>
                </c:pt>
                <c:pt idx="1">
                  <c:v>7.8399999999999997E-2</c:v>
                </c:pt>
                <c:pt idx="2">
                  <c:v>7.1499999999999994E-2</c:v>
                </c:pt>
                <c:pt idx="3">
                  <c:v>9.9699999999999997E-2</c:v>
                </c:pt>
                <c:pt idx="4">
                  <c:v>7.0877825944224648E-2</c:v>
                </c:pt>
                <c:pt idx="5">
                  <c:v>8.4314318797806001E-2</c:v>
                </c:pt>
                <c:pt idx="6">
                  <c:v>-1.03E-2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A1-4F6A-845D-B1F13DDE1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793417312"/>
        <c:axId val="793420448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Returns!$C$56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6429868449329341E-7"/>
                  <c:y val="0.146585608829941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5A1-4F6A-845D-B1F13DDE1A07}"/>
                </c:ext>
              </c:extLst>
            </c:dLbl>
            <c:dLbl>
              <c:idx val="1"/>
              <c:layout>
                <c:manualLayout>
                  <c:x val="-2.086593293064821E-3"/>
                  <c:y val="-9.7786262405642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5A1-4F6A-845D-B1F13DDE1A07}"/>
                </c:ext>
              </c:extLst>
            </c:dLbl>
            <c:dLbl>
              <c:idx val="2"/>
              <c:layout>
                <c:manualLayout>
                  <c:x val="0"/>
                  <c:y val="3.62816836243442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5A1-4F6A-845D-B1F13DDE1A07}"/>
                </c:ext>
              </c:extLst>
            </c:dLbl>
            <c:dLbl>
              <c:idx val="3"/>
              <c:layout>
                <c:manualLayout>
                  <c:x val="-1.5301507384822984E-16"/>
                  <c:y val="-3.714919282567891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5A1-4F6A-845D-B1F13DDE1A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Returns!$A$57:$A$63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Returns!$C$57:$C$63</c:f>
              <c:numCache>
                <c:formatCode>0.00%</c:formatCode>
                <c:ptCount val="7"/>
                <c:pt idx="0">
                  <c:v>0.36553597199883853</c:v>
                </c:pt>
                <c:pt idx="1">
                  <c:v>8.4820144555482438E-2</c:v>
                </c:pt>
                <c:pt idx="2">
                  <c:v>0.14384430644847485</c:v>
                </c:pt>
                <c:pt idx="3">
                  <c:v>0.21948340325914178</c:v>
                </c:pt>
                <c:pt idx="4">
                  <c:v>0.10001860699542424</c:v>
                </c:pt>
                <c:pt idx="5">
                  <c:v>7.5446225561943955E-2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A1-4F6A-845D-B1F13DDE1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2"/>
        <c:axId val="793421232"/>
        <c:axId val="793420840"/>
      </c:barChart>
      <c:lineChart>
        <c:grouping val="standard"/>
        <c:varyColors val="0"/>
        <c:ser>
          <c:idx val="2"/>
          <c:order val="2"/>
          <c:tx>
            <c:strRef>
              <c:f>Returns!$D$56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0.16268512333985208"/>
                  <c:y val="-4.2977762108094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5A1-4F6A-845D-B1F13DDE1A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Returns!$A$57:$A$63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Returns!$D$57:$D$63</c:f>
              <c:numCache>
                <c:formatCode>0.00%</c:formatCode>
                <c:ptCount val="7"/>
                <c:pt idx="0">
                  <c:v>6.88E-2</c:v>
                </c:pt>
                <c:pt idx="1">
                  <c:v>6.88E-2</c:v>
                </c:pt>
                <c:pt idx="2">
                  <c:v>6.88E-2</c:v>
                </c:pt>
                <c:pt idx="3">
                  <c:v>6.88E-2</c:v>
                </c:pt>
                <c:pt idx="4">
                  <c:v>6.88E-2</c:v>
                </c:pt>
                <c:pt idx="5">
                  <c:v>6.88E-2</c:v>
                </c:pt>
                <c:pt idx="6">
                  <c:v>6.88E-2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D5A1-4F6A-845D-B1F13DDE1A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417312"/>
        <c:axId val="793420448"/>
      </c:lineChart>
      <c:catAx>
        <c:axId val="79341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3420448"/>
        <c:crosses val="autoZero"/>
        <c:auto val="1"/>
        <c:lblAlgn val="ctr"/>
        <c:lblOffset val="100"/>
        <c:noMultiLvlLbl val="0"/>
      </c:catAx>
      <c:valAx>
        <c:axId val="793420448"/>
        <c:scaling>
          <c:orientation val="minMax"/>
          <c:max val="0.1"/>
          <c:min val="-2.0000000000000004E-2"/>
        </c:scaling>
        <c:delete val="0"/>
        <c:axPos val="l"/>
        <c:numFmt formatCode="0%" sourceLinked="0"/>
        <c:majorTickMark val="out"/>
        <c:minorTickMark val="none"/>
        <c:tickLblPos val="nextTo"/>
        <c:crossAx val="793417312"/>
        <c:crosses val="autoZero"/>
        <c:crossBetween val="between"/>
      </c:valAx>
      <c:valAx>
        <c:axId val="793420840"/>
        <c:scaling>
          <c:orientation val="minMax"/>
          <c:max val="0.67000000000000015"/>
          <c:min val="-0.13"/>
        </c:scaling>
        <c:delete val="0"/>
        <c:axPos val="r"/>
        <c:numFmt formatCode="0%" sourceLinked="0"/>
        <c:majorTickMark val="out"/>
        <c:minorTickMark val="none"/>
        <c:tickLblPos val="nextTo"/>
        <c:crossAx val="793421232"/>
        <c:crosses val="max"/>
        <c:crossBetween val="between"/>
        <c:majorUnit val="0.2"/>
      </c:valAx>
      <c:catAx>
        <c:axId val="793421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342084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7339187469693268"/>
          <c:y val="0.91231706795582057"/>
          <c:w val="0.61168949621857061"/>
          <c:h val="6.6795209310332393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450246326529516E-2"/>
          <c:y val="4.6069906223358902E-2"/>
          <c:w val="0.85951124356456943"/>
          <c:h val="0.72480335098777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Returns!$B$66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8274512382327461E-3"/>
                  <c:y val="-0.276719944405837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404-4050-97BB-882CE27157E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Returns!$A$67:$A$71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Returns!$B$67:$B$71</c:f>
              <c:numCache>
                <c:formatCode>0.00%</c:formatCode>
                <c:ptCount val="5"/>
                <c:pt idx="0">
                  <c:v>6.7936734495825837E-2</c:v>
                </c:pt>
                <c:pt idx="1">
                  <c:v>7.1499999999999994E-2</c:v>
                </c:pt>
                <c:pt idx="2">
                  <c:v>7.1088329637950878E-2</c:v>
                </c:pt>
                <c:pt idx="3">
                  <c:v>8.1649264236079711E-2</c:v>
                </c:pt>
                <c:pt idx="4">
                  <c:v>-4.7999999999999996E-3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04-4050-97BB-882CE2715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793425936"/>
        <c:axId val="793426720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Returns!$C$66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2728915003321546E-3"/>
                  <c:y val="0.383601031153895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404-4050-97BB-882CE27157EA}"/>
                </c:ext>
              </c:extLst>
            </c:dLbl>
            <c:dLbl>
              <c:idx val="2"/>
              <c:layout>
                <c:manualLayout>
                  <c:x val="-3.2089843476103825E-3"/>
                  <c:y val="4.53081472232844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404-4050-97BB-882CE27157EA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404-4050-97BB-882CE27157EA}"/>
                </c:ext>
              </c:extLst>
            </c:dLbl>
            <c:dLbl>
              <c:idx val="4"/>
              <c:layout>
                <c:manualLayout>
                  <c:x val="0"/>
                  <c:y val="-4.1666655274864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04-4050-97BB-882CE27157EA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04-4050-97BB-882CE27157E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Returns!$A$67:$A$71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Returns!$C$67:$C$71</c:f>
              <c:numCache>
                <c:formatCode>0.00%</c:formatCode>
                <c:ptCount val="5"/>
                <c:pt idx="0">
                  <c:v>0.75462403499661568</c:v>
                </c:pt>
                <c:pt idx="1">
                  <c:v>1.7286004877301617E-2</c:v>
                </c:pt>
                <c:pt idx="2">
                  <c:v>0.11444971731177439</c:v>
                </c:pt>
                <c:pt idx="3">
                  <c:v>9.8123805584425516E-2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404-4050-97BB-882CE2715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793417704"/>
        <c:axId val="793422016"/>
      </c:barChart>
      <c:lineChart>
        <c:grouping val="standard"/>
        <c:varyColors val="0"/>
        <c:ser>
          <c:idx val="2"/>
          <c:order val="2"/>
          <c:tx>
            <c:strRef>
              <c:f>Returns!$D$66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.29327189643995288"/>
                  <c:y val="-5.8496710278701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404-4050-97BB-882CE27157E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Returns!$A$67:$A$71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Returns!$D$67:$D$71</c:f>
              <c:numCache>
                <c:formatCode>0.00%</c:formatCode>
                <c:ptCount val="5"/>
                <c:pt idx="0">
                  <c:v>6.3600000000000004E-2</c:v>
                </c:pt>
                <c:pt idx="1">
                  <c:v>6.3600000000000004E-2</c:v>
                </c:pt>
                <c:pt idx="2">
                  <c:v>6.3600000000000004E-2</c:v>
                </c:pt>
                <c:pt idx="3">
                  <c:v>6.3600000000000004E-2</c:v>
                </c:pt>
                <c:pt idx="4">
                  <c:v>6.3600000000000004E-2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A404-4050-97BB-882CE2715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425936"/>
        <c:axId val="793426720"/>
      </c:lineChart>
      <c:catAx>
        <c:axId val="793425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3426720"/>
        <c:crosses val="autoZero"/>
        <c:auto val="1"/>
        <c:lblAlgn val="ctr"/>
        <c:lblOffset val="100"/>
        <c:noMultiLvlLbl val="0"/>
      </c:catAx>
      <c:valAx>
        <c:axId val="793426720"/>
        <c:scaling>
          <c:orientation val="minMax"/>
          <c:max val="0.25"/>
        </c:scaling>
        <c:delete val="0"/>
        <c:axPos val="l"/>
        <c:numFmt formatCode="0%" sourceLinked="0"/>
        <c:majorTickMark val="out"/>
        <c:minorTickMark val="none"/>
        <c:tickLblPos val="nextTo"/>
        <c:crossAx val="793425936"/>
        <c:crosses val="autoZero"/>
        <c:crossBetween val="between"/>
        <c:majorUnit val="0.1"/>
      </c:valAx>
      <c:valAx>
        <c:axId val="793422016"/>
        <c:scaling>
          <c:orientation val="minMax"/>
          <c:max val="1"/>
          <c:min val="-0.2"/>
        </c:scaling>
        <c:delete val="0"/>
        <c:axPos val="r"/>
        <c:numFmt formatCode="0%" sourceLinked="0"/>
        <c:majorTickMark val="out"/>
        <c:minorTickMark val="none"/>
        <c:tickLblPos val="nextTo"/>
        <c:crossAx val="793417704"/>
        <c:crosses val="max"/>
        <c:crossBetween val="between"/>
        <c:majorUnit val="0.4"/>
      </c:valAx>
      <c:catAx>
        <c:axId val="7934177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342201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9105749552416168"/>
          <c:y val="0.90260789012626608"/>
          <c:w val="0.60708036746509753"/>
          <c:h val="6.683588505143141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6.3171731372094406E-2"/>
          <c:w val="0.92880198869372399"/>
          <c:h val="0.600918790359960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IIF'!$K$32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 w="12700">
              <a:solidFill>
                <a:srgbClr val="00206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347-4EDD-85FE-AE6FEE50CE7D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347-4EDD-85FE-AE6FEE50CE7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IIF'!$G$33:$G$40</c:f>
              <c:strCache>
                <c:ptCount val="8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Others including Receivables</c:v>
                </c:pt>
                <c:pt idx="6">
                  <c:v>Shariah Compliant Bank Deposits</c:v>
                </c:pt>
                <c:pt idx="7">
                  <c:v>Shariah Compliant Placement with Banks</c:v>
                </c:pt>
              </c:strCache>
            </c:strRef>
          </c:cat>
          <c:val>
            <c:numRef>
              <c:f>'MCB IIF'!$K$33:$K$40</c:f>
              <c:numCache>
                <c:formatCode>0%</c:formatCode>
                <c:ptCount val="8"/>
                <c:pt idx="0">
                  <c:v>0.48299999999999998</c:v>
                </c:pt>
                <c:pt idx="1">
                  <c:v>9.0999999999999998E-2</c:v>
                </c:pt>
                <c:pt idx="2">
                  <c:v>0.126</c:v>
                </c:pt>
                <c:pt idx="3">
                  <c:v>8.3000000000000004E-2</c:v>
                </c:pt>
                <c:pt idx="4">
                  <c:v>8.3000000000000004E-2</c:v>
                </c:pt>
                <c:pt idx="5">
                  <c:v>0.01</c:v>
                </c:pt>
                <c:pt idx="6">
                  <c:v>0.124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47-4EDD-85FE-AE6FEE50CE7D}"/>
            </c:ext>
          </c:extLst>
        </c:ser>
        <c:ser>
          <c:idx val="1"/>
          <c:order val="1"/>
          <c:tx>
            <c:strRef>
              <c:f>'MCB IIF'!$L$32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347-4EDD-85FE-AE6FEE50CE7D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347-4EDD-85FE-AE6FEE50CE7D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347-4EDD-85FE-AE6FEE50CE7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IIF'!$G$33:$G$40</c:f>
              <c:strCache>
                <c:ptCount val="8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Others including Receivables</c:v>
                </c:pt>
                <c:pt idx="6">
                  <c:v>Shariah Compliant Bank Deposits</c:v>
                </c:pt>
                <c:pt idx="7">
                  <c:v>Shariah Compliant Placement with Banks</c:v>
                </c:pt>
              </c:strCache>
            </c:strRef>
          </c:cat>
          <c:val>
            <c:numRef>
              <c:f>'MCB IIF'!$L$33:$L$40</c:f>
              <c:numCache>
                <c:formatCode>0%</c:formatCode>
                <c:ptCount val="8"/>
                <c:pt idx="0">
                  <c:v>0.34599999999999997</c:v>
                </c:pt>
                <c:pt idx="1">
                  <c:v>8.2000000000000003E-2</c:v>
                </c:pt>
                <c:pt idx="2">
                  <c:v>0.11799999999999999</c:v>
                </c:pt>
                <c:pt idx="3">
                  <c:v>7.8E-2</c:v>
                </c:pt>
                <c:pt idx="4">
                  <c:v>7.2999999999999995E-2</c:v>
                </c:pt>
                <c:pt idx="5">
                  <c:v>0.01</c:v>
                </c:pt>
                <c:pt idx="6">
                  <c:v>0.11600000000000001</c:v>
                </c:pt>
                <c:pt idx="7">
                  <c:v>0.17699999999999999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47-4EDD-85FE-AE6FEE50CE7D}"/>
            </c:ext>
          </c:extLst>
        </c:ser>
        <c:ser>
          <c:idx val="2"/>
          <c:order val="2"/>
          <c:tx>
            <c:strRef>
              <c:f>'MCB IIF'!$M$32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19512195121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347-4EDD-85FE-AE6FEE50CE7D}"/>
                </c:ext>
              </c:extLst>
            </c:dLbl>
            <c:dLbl>
              <c:idx val="2"/>
              <c:layout>
                <c:manualLayout>
                  <c:x val="0"/>
                  <c:y val="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347-4EDD-85FE-AE6FEE50CE7D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IIF'!$G$33:$G$40</c:f>
              <c:strCache>
                <c:ptCount val="8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Others including Receivables</c:v>
                </c:pt>
                <c:pt idx="6">
                  <c:v>Shariah Compliant Bank Deposits</c:v>
                </c:pt>
                <c:pt idx="7">
                  <c:v>Shariah Compliant Placement with Banks</c:v>
                </c:pt>
              </c:strCache>
            </c:strRef>
          </c:cat>
          <c:val>
            <c:numRef>
              <c:f>'MCB IIF'!$M$33:$M$40</c:f>
              <c:numCache>
                <c:formatCode>0%</c:formatCode>
                <c:ptCount val="8"/>
                <c:pt idx="0">
                  <c:v>0.25</c:v>
                </c:pt>
                <c:pt idx="1">
                  <c:v>8.1000000000000003E-2</c:v>
                </c:pt>
                <c:pt idx="2">
                  <c:v>0.121</c:v>
                </c:pt>
                <c:pt idx="3">
                  <c:v>7.9000000000000001E-2</c:v>
                </c:pt>
                <c:pt idx="4">
                  <c:v>0.112</c:v>
                </c:pt>
                <c:pt idx="5">
                  <c:v>1.2E-2</c:v>
                </c:pt>
                <c:pt idx="6">
                  <c:v>0.21099999999999999</c:v>
                </c:pt>
                <c:pt idx="7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347-4EDD-85FE-AE6FEE50CE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61697040"/>
        <c:axId val="1761685616"/>
      </c:barChart>
      <c:catAx>
        <c:axId val="176169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85616"/>
        <c:crosses val="autoZero"/>
        <c:auto val="1"/>
        <c:lblAlgn val="ctr"/>
        <c:lblOffset val="100"/>
        <c:noMultiLvlLbl val="0"/>
      </c:catAx>
      <c:valAx>
        <c:axId val="176168561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7040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2489971061162362"/>
          <c:y val="0.90639904776645397"/>
          <c:w val="0.60030169861793115"/>
          <c:h val="8.0757953105719829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578267635695868E-2"/>
          <c:y val="5.240482764747071E-2"/>
          <c:w val="0.92880198869372421"/>
          <c:h val="0.715889183789152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IIF'!$K$47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 w="12700">
              <a:solidFill>
                <a:srgbClr val="00206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207-474E-9E13-95F2467C4223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207-474E-9E13-95F2467C422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IIF'!$K$48:$K$52</c:f>
              <c:numCache>
                <c:formatCode>0%</c:formatCode>
                <c:ptCount val="5"/>
                <c:pt idx="0">
                  <c:v>0.88500000000000001</c:v>
                </c:pt>
                <c:pt idx="1">
                  <c:v>0.10100000000000001</c:v>
                </c:pt>
                <c:pt idx="2">
                  <c:v>1.4E-2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07-474E-9E13-95F2467C4223}"/>
            </c:ext>
          </c:extLst>
        </c:ser>
        <c:ser>
          <c:idx val="1"/>
          <c:order val="1"/>
          <c:tx>
            <c:strRef>
              <c:f>'MCB IIF'!$L$47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207-474E-9E13-95F2467C4223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07-474E-9E13-95F2467C4223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207-474E-9E13-95F2467C422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IIF'!$L$48:$L$52</c:f>
              <c:numCache>
                <c:formatCode>0%</c:formatCode>
                <c:ptCount val="5"/>
                <c:pt idx="0">
                  <c:v>0.71399999999999997</c:v>
                </c:pt>
                <c:pt idx="1">
                  <c:v>9.7000000000000003E-2</c:v>
                </c:pt>
                <c:pt idx="2">
                  <c:v>1.2E-2</c:v>
                </c:pt>
                <c:pt idx="3">
                  <c:v>0</c:v>
                </c:pt>
                <c:pt idx="4">
                  <c:v>0.17699999999999999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07-474E-9E13-95F2467C4223}"/>
            </c:ext>
          </c:extLst>
        </c:ser>
        <c:ser>
          <c:idx val="2"/>
          <c:order val="2"/>
          <c:tx>
            <c:strRef>
              <c:f>'MCB IIF'!$M$47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19512195121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207-474E-9E13-95F2467C4223}"/>
                </c:ext>
              </c:extLst>
            </c:dLbl>
            <c:dLbl>
              <c:idx val="2"/>
              <c:layout>
                <c:manualLayout>
                  <c:x val="0"/>
                  <c:y val="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207-474E-9E13-95F2467C422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IIF'!$M$48:$M$52</c:f>
              <c:numCache>
                <c:formatCode>0%</c:formatCode>
                <c:ptCount val="5"/>
                <c:pt idx="0">
                  <c:v>0.51300000000000001</c:v>
                </c:pt>
                <c:pt idx="1">
                  <c:v>0.106</c:v>
                </c:pt>
                <c:pt idx="2">
                  <c:v>1.2999999999999999E-2</c:v>
                </c:pt>
                <c:pt idx="3">
                  <c:v>0.17699999999999999</c:v>
                </c:pt>
                <c:pt idx="4">
                  <c:v>0.191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207-474E-9E13-95F2467C42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61689424"/>
        <c:axId val="1761698672"/>
      </c:barChart>
      <c:catAx>
        <c:axId val="1761689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8672"/>
        <c:crosses val="autoZero"/>
        <c:auto val="1"/>
        <c:lblAlgn val="ctr"/>
        <c:lblOffset val="100"/>
        <c:noMultiLvlLbl val="0"/>
      </c:catAx>
      <c:valAx>
        <c:axId val="176169867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89424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2351135060348071"/>
          <c:y val="0.90639907816401166"/>
          <c:w val="0.62172281772833404"/>
          <c:h val="8.309440043398830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247746144661266E-2"/>
          <c:y val="4.5348647097279378E-2"/>
          <c:w val="0.86025641377896167"/>
          <c:h val="0.68425365100538449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19E-4F2C-86FB-D6397AFCFD9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19E-4F2C-86FB-D6397AFCFD9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19E-4F2C-86FB-D6397AFCFD9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B19E-4F2C-86FB-D6397AFCFD9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19E-4F2C-86FB-D6397AFCFD9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19E-4F2C-86FB-D6397AFCFD9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FI'!$D$151:$D$164</c:f>
              <c:strCache>
                <c:ptCount val="14"/>
                <c:pt idx="0">
                  <c:v>FaysalHAF</c:v>
                </c:pt>
                <c:pt idx="1">
                  <c:v>FaysalICF</c:v>
                </c:pt>
                <c:pt idx="2">
                  <c:v>ABLICF</c:v>
                </c:pt>
                <c:pt idx="3">
                  <c:v>AL-AICF P1</c:v>
                </c:pt>
                <c:pt idx="4">
                  <c:v>ALHIMMF</c:v>
                </c:pt>
                <c:pt idx="5">
                  <c:v>ALFALAHRAF</c:v>
                </c:pt>
                <c:pt idx="6">
                  <c:v>HBLIMMF</c:v>
                </c:pt>
                <c:pt idx="7">
                  <c:v>NBPIDDF</c:v>
                </c:pt>
                <c:pt idx="8">
                  <c:v>MRAF</c:v>
                </c:pt>
                <c:pt idx="9">
                  <c:v>ATLASIMMF</c:v>
                </c:pt>
                <c:pt idx="10">
                  <c:v>NBPIMMF</c:v>
                </c:pt>
                <c:pt idx="11">
                  <c:v>JSIDDF</c:v>
                </c:pt>
                <c:pt idx="12">
                  <c:v>AL-AICF</c:v>
                </c:pt>
                <c:pt idx="13">
                  <c:v>MCF</c:v>
                </c:pt>
              </c:strCache>
            </c:strRef>
          </c:cat>
          <c:val>
            <c:numRef>
              <c:f>'FY15TD FI'!$F$151:$F$164</c:f>
              <c:numCache>
                <c:formatCode>0.0%</c:formatCode>
                <c:ptCount val="14"/>
                <c:pt idx="0">
                  <c:v>7.2599999999999998E-2</c:v>
                </c:pt>
                <c:pt idx="1">
                  <c:v>7.22E-2</c:v>
                </c:pt>
                <c:pt idx="2">
                  <c:v>7.0000000000000007E-2</c:v>
                </c:pt>
                <c:pt idx="3">
                  <c:v>6.7900000000000002E-2</c:v>
                </c:pt>
                <c:pt idx="4">
                  <c:v>6.7699999999999996E-2</c:v>
                </c:pt>
                <c:pt idx="5">
                  <c:v>6.7099999999999993E-2</c:v>
                </c:pt>
                <c:pt idx="6">
                  <c:v>6.7000000000000004E-2</c:v>
                </c:pt>
                <c:pt idx="7">
                  <c:v>6.6600000000000006E-2</c:v>
                </c:pt>
                <c:pt idx="8">
                  <c:v>6.6500000000000004E-2</c:v>
                </c:pt>
                <c:pt idx="9">
                  <c:v>6.59E-2</c:v>
                </c:pt>
                <c:pt idx="10">
                  <c:v>6.2400000000000004E-2</c:v>
                </c:pt>
                <c:pt idx="11">
                  <c:v>6.0899999999999996E-2</c:v>
                </c:pt>
                <c:pt idx="12">
                  <c:v>6.0400000000000002E-2</c:v>
                </c:pt>
                <c:pt idx="13">
                  <c:v>5.7099999999999998E-2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19E-4F2C-86FB-D6397AFCF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707064928"/>
        <c:axId val="70706656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FI'!$D$138:$D$145</c:f>
              <c:strCache>
                <c:ptCount val="8"/>
                <c:pt idx="0">
                  <c:v>APFMSF</c:v>
                </c:pt>
                <c:pt idx="1">
                  <c:v>JSPFMSF</c:v>
                </c:pt>
                <c:pt idx="2">
                  <c:v>NPFMSF</c:v>
                </c:pt>
                <c:pt idx="3">
                  <c:v>NITPFMSF</c:v>
                </c:pt>
                <c:pt idx="4">
                  <c:v>PPFMSF</c:v>
                </c:pt>
                <c:pt idx="5">
                  <c:v>HPFMSF</c:v>
                </c:pt>
                <c:pt idx="6">
                  <c:v>URSFMSF</c:v>
                </c:pt>
                <c:pt idx="7">
                  <c:v>AGHPMSF</c:v>
                </c:pt>
              </c:strCache>
            </c:strRef>
          </c:cat>
          <c:val>
            <c:numRef>
              <c:f>'FY15TD FI'!$E$151:$E$164</c:f>
              <c:numCache>
                <c:formatCode>#,##0.00_);\(#,##0.00\)</c:formatCode>
                <c:ptCount val="14"/>
                <c:pt idx="0">
                  <c:v>10.677211</c:v>
                </c:pt>
                <c:pt idx="1">
                  <c:v>11.856729</c:v>
                </c:pt>
                <c:pt idx="2">
                  <c:v>11.746684</c:v>
                </c:pt>
                <c:pt idx="3">
                  <c:v>17.937999999999999</c:v>
                </c:pt>
                <c:pt idx="4">
                  <c:v>13.77979</c:v>
                </c:pt>
                <c:pt idx="5">
                  <c:v>5.1057079999999999</c:v>
                </c:pt>
                <c:pt idx="6">
                  <c:v>7.9656849999999997</c:v>
                </c:pt>
                <c:pt idx="7">
                  <c:v>13.019513</c:v>
                </c:pt>
                <c:pt idx="8">
                  <c:v>46.405841000000002</c:v>
                </c:pt>
                <c:pt idx="9">
                  <c:v>0.59987299999999999</c:v>
                </c:pt>
                <c:pt idx="10">
                  <c:v>4.0727080000000004</c:v>
                </c:pt>
                <c:pt idx="11">
                  <c:v>0.106674</c:v>
                </c:pt>
                <c:pt idx="12">
                  <c:v>5.6959999999999997</c:v>
                </c:pt>
                <c:pt idx="13">
                  <c:v>13.412483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9E-4F2C-86FB-D6397AFCF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707055680"/>
        <c:axId val="707064384"/>
      </c:barChart>
      <c:lineChart>
        <c:grouping val="standard"/>
        <c:varyColors val="0"/>
        <c:ser>
          <c:idx val="1"/>
          <c:order val="2"/>
          <c:spPr>
            <a:ln w="127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4.2431562400290189E-2"/>
                  <c:y val="-5.0936305553661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B19E-4F2C-86FB-D6397AFCFD9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FI'!$D$151:$D$164</c:f>
              <c:strCache>
                <c:ptCount val="14"/>
                <c:pt idx="0">
                  <c:v>FaysalHAF</c:v>
                </c:pt>
                <c:pt idx="1">
                  <c:v>FaysalICF</c:v>
                </c:pt>
                <c:pt idx="2">
                  <c:v>ABLICF</c:v>
                </c:pt>
                <c:pt idx="3">
                  <c:v>AL-AICF P1</c:v>
                </c:pt>
                <c:pt idx="4">
                  <c:v>ALHIMMF</c:v>
                </c:pt>
                <c:pt idx="5">
                  <c:v>ALFALAHRAF</c:v>
                </c:pt>
                <c:pt idx="6">
                  <c:v>HBLIMMF</c:v>
                </c:pt>
                <c:pt idx="7">
                  <c:v>NBPIDDF</c:v>
                </c:pt>
                <c:pt idx="8">
                  <c:v>MRAF</c:v>
                </c:pt>
                <c:pt idx="9">
                  <c:v>ATLASIMMF</c:v>
                </c:pt>
                <c:pt idx="10">
                  <c:v>NBPIMMF</c:v>
                </c:pt>
                <c:pt idx="11">
                  <c:v>JSIDDF</c:v>
                </c:pt>
                <c:pt idx="12">
                  <c:v>AL-AICF</c:v>
                </c:pt>
                <c:pt idx="13">
                  <c:v>MCF</c:v>
                </c:pt>
              </c:strCache>
            </c:strRef>
          </c:cat>
          <c:val>
            <c:numRef>
              <c:f>'FY15TD FI'!$Z$151:$Z$164</c:f>
              <c:numCache>
                <c:formatCode>0.00%</c:formatCode>
                <c:ptCount val="14"/>
                <c:pt idx="0">
                  <c:v>6.6021428571428578E-2</c:v>
                </c:pt>
                <c:pt idx="1">
                  <c:v>6.6021428571428578E-2</c:v>
                </c:pt>
                <c:pt idx="2">
                  <c:v>6.6021428571428578E-2</c:v>
                </c:pt>
                <c:pt idx="3">
                  <c:v>6.6021428571428578E-2</c:v>
                </c:pt>
                <c:pt idx="4">
                  <c:v>6.6021428571428578E-2</c:v>
                </c:pt>
                <c:pt idx="5">
                  <c:v>6.6021428571428578E-2</c:v>
                </c:pt>
                <c:pt idx="6">
                  <c:v>6.6021428571428578E-2</c:v>
                </c:pt>
                <c:pt idx="7">
                  <c:v>6.6021428571428578E-2</c:v>
                </c:pt>
                <c:pt idx="8">
                  <c:v>6.6021428571428578E-2</c:v>
                </c:pt>
                <c:pt idx="9">
                  <c:v>6.6021428571428578E-2</c:v>
                </c:pt>
                <c:pt idx="10">
                  <c:v>6.6021428571428578E-2</c:v>
                </c:pt>
                <c:pt idx="11">
                  <c:v>6.6021428571428578E-2</c:v>
                </c:pt>
                <c:pt idx="12">
                  <c:v>6.6021428571428578E-2</c:v>
                </c:pt>
                <c:pt idx="13">
                  <c:v>6.6021428571428578E-2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19E-4F2C-86FB-D6397AFCFD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64928"/>
        <c:axId val="707066560"/>
      </c:lineChart>
      <c:catAx>
        <c:axId val="70706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07066560"/>
        <c:crosses val="autoZero"/>
        <c:auto val="1"/>
        <c:lblAlgn val="ctr"/>
        <c:lblOffset val="100"/>
        <c:noMultiLvlLbl val="0"/>
      </c:catAx>
      <c:valAx>
        <c:axId val="707066560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7521533024056321E-5"/>
              <c:y val="0.2630781444019712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707064928"/>
        <c:crosses val="autoZero"/>
        <c:crossBetween val="between"/>
      </c:valAx>
      <c:valAx>
        <c:axId val="70706438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707055680"/>
        <c:crosses val="max"/>
        <c:crossBetween val="between"/>
      </c:valAx>
      <c:catAx>
        <c:axId val="707055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0643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001396393661584E-2"/>
          <c:y val="5.7836164688584261E-2"/>
          <c:w val="0.86222145589217414"/>
          <c:h val="0.69349404459408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Returns!$B$75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8361483820047357E-3"/>
                  <c:y val="-0.162461534436945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10D-4787-9C4D-DEA00F364A8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Returns!$A$76:$A$81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Returns!$B$76:$B$81</c:f>
              <c:numCache>
                <c:formatCode>0.00%</c:formatCode>
                <c:ptCount val="6"/>
                <c:pt idx="0">
                  <c:v>6.9699999999999998E-2</c:v>
                </c:pt>
                <c:pt idx="1">
                  <c:v>7.22E-2</c:v>
                </c:pt>
                <c:pt idx="2">
                  <c:v>7.1400000000000005E-2</c:v>
                </c:pt>
                <c:pt idx="3">
                  <c:v>7.9355725392556295E-2</c:v>
                </c:pt>
                <c:pt idx="4">
                  <c:v>8.7411039117132813E-2</c:v>
                </c:pt>
                <c:pt idx="5">
                  <c:v>-3.5999999999999999E-3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0D-4787-9C4D-DEA00F364A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793423584"/>
        <c:axId val="793424760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Returns!$C$75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0.225240617301353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10D-4787-9C4D-DEA00F364A8D}"/>
                </c:ext>
              </c:extLst>
            </c:dLbl>
            <c:dLbl>
              <c:idx val="2"/>
              <c:layout>
                <c:manualLayout>
                  <c:x val="4.7875514614660539E-3"/>
                  <c:y val="0.103422545327613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0D-4787-9C4D-DEA00F364A8D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10D-4787-9C4D-DEA00F364A8D}"/>
                </c:ext>
              </c:extLst>
            </c:dLbl>
            <c:dLbl>
              <c:idx val="4"/>
              <c:layout>
                <c:manualLayout>
                  <c:x val="0"/>
                  <c:y val="-4.1666655274864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10D-4787-9C4D-DEA00F364A8D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0D-4787-9C4D-DEA00F364A8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Returns!$A$76:$A$81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Returns!$C$76:$C$81</c:f>
              <c:numCache>
                <c:formatCode>0.00%</c:formatCode>
                <c:ptCount val="6"/>
                <c:pt idx="0">
                  <c:v>0.55753275052191675</c:v>
                </c:pt>
                <c:pt idx="1">
                  <c:v>0.12209968491919485</c:v>
                </c:pt>
                <c:pt idx="2">
                  <c:v>0.23638154724070481</c:v>
                </c:pt>
                <c:pt idx="3">
                  <c:v>5.4562841465756753E-2</c:v>
                </c:pt>
                <c:pt idx="4">
                  <c:v>2.1465482761359667E-2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10D-4787-9C4D-DEA00F364A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793418488"/>
        <c:axId val="793415744"/>
      </c:barChart>
      <c:lineChart>
        <c:grouping val="standard"/>
        <c:varyColors val="0"/>
        <c:ser>
          <c:idx val="2"/>
          <c:order val="2"/>
          <c:tx>
            <c:strRef>
              <c:f>Returns!$D$75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.38127559953858281"/>
                  <c:y val="-3.8297447529298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10D-4787-9C4D-DEA00F364A8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Returns!$A$76:$A$81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Returns!$D$76:$D$81</c:f>
              <c:numCache>
                <c:formatCode>0.00%</c:formatCode>
                <c:ptCount val="6"/>
                <c:pt idx="0">
                  <c:v>6.7699999999999996E-2</c:v>
                </c:pt>
                <c:pt idx="1">
                  <c:v>6.7699999999999996E-2</c:v>
                </c:pt>
                <c:pt idx="2">
                  <c:v>6.7699999999999996E-2</c:v>
                </c:pt>
                <c:pt idx="3">
                  <c:v>6.7699999999999996E-2</c:v>
                </c:pt>
                <c:pt idx="4">
                  <c:v>6.7699999999999996E-2</c:v>
                </c:pt>
                <c:pt idx="5">
                  <c:v>6.7699999999999996E-2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610D-4787-9C4D-DEA00F364A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3423584"/>
        <c:axId val="793424760"/>
      </c:lineChart>
      <c:catAx>
        <c:axId val="793423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3424760"/>
        <c:crosses val="autoZero"/>
        <c:auto val="1"/>
        <c:lblAlgn val="ctr"/>
        <c:lblOffset val="100"/>
        <c:noMultiLvlLbl val="0"/>
      </c:catAx>
      <c:valAx>
        <c:axId val="793424760"/>
        <c:scaling>
          <c:orientation val="minMax"/>
          <c:max val="0.25"/>
        </c:scaling>
        <c:delete val="0"/>
        <c:axPos val="l"/>
        <c:numFmt formatCode="0%" sourceLinked="0"/>
        <c:majorTickMark val="out"/>
        <c:minorTickMark val="none"/>
        <c:tickLblPos val="nextTo"/>
        <c:crossAx val="793423584"/>
        <c:crosses val="autoZero"/>
        <c:crossBetween val="between"/>
        <c:majorUnit val="0.1"/>
      </c:valAx>
      <c:valAx>
        <c:axId val="793415744"/>
        <c:scaling>
          <c:orientation val="minMax"/>
          <c:max val="1"/>
          <c:min val="-0.2"/>
        </c:scaling>
        <c:delete val="0"/>
        <c:axPos val="r"/>
        <c:numFmt formatCode="0%" sourceLinked="0"/>
        <c:majorTickMark val="out"/>
        <c:minorTickMark val="none"/>
        <c:tickLblPos val="nextTo"/>
        <c:crossAx val="793418488"/>
        <c:crosses val="max"/>
        <c:crossBetween val="between"/>
        <c:majorUnit val="0.4"/>
      </c:valAx>
      <c:catAx>
        <c:axId val="793418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341574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012893969306141"/>
          <c:y val="0.90260802094050185"/>
          <c:w val="0.59876243093922654"/>
          <c:h val="6.683588505143141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31184880400781E-2"/>
          <c:y val="3.1504240101530565E-2"/>
          <c:w val="0.92880198869372421"/>
          <c:h val="0.755382505382608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IIF'!$K$47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 w="12700">
              <a:solidFill>
                <a:schemeClr val="accent5">
                  <a:lumMod val="50000"/>
                </a:schemeClr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F91-404F-A236-A7A7107CC0BF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F91-404F-A236-A7A7107CC0B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IIF'!$K$48:$K$52</c:f>
              <c:numCache>
                <c:formatCode>0%</c:formatCode>
                <c:ptCount val="5"/>
                <c:pt idx="0">
                  <c:v>0.88500000000000001</c:v>
                </c:pt>
                <c:pt idx="1">
                  <c:v>0.10100000000000001</c:v>
                </c:pt>
                <c:pt idx="2">
                  <c:v>1.4E-2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91-404F-A236-A7A7107CC0BF}"/>
            </c:ext>
          </c:extLst>
        </c:ser>
        <c:ser>
          <c:idx val="1"/>
          <c:order val="1"/>
          <c:tx>
            <c:strRef>
              <c:f>'MCB IIF'!$L$47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F91-404F-A236-A7A7107CC0BF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F91-404F-A236-A7A7107CC0BF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F91-404F-A236-A7A7107CC0B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IIF'!$L$48:$L$52</c:f>
              <c:numCache>
                <c:formatCode>0%</c:formatCode>
                <c:ptCount val="5"/>
                <c:pt idx="0">
                  <c:v>0.71399999999999997</c:v>
                </c:pt>
                <c:pt idx="1">
                  <c:v>9.7000000000000003E-2</c:v>
                </c:pt>
                <c:pt idx="2">
                  <c:v>1.2E-2</c:v>
                </c:pt>
                <c:pt idx="3">
                  <c:v>0</c:v>
                </c:pt>
                <c:pt idx="4">
                  <c:v>0.17699999999999999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91-404F-A236-A7A7107CC0BF}"/>
            </c:ext>
          </c:extLst>
        </c:ser>
        <c:ser>
          <c:idx val="2"/>
          <c:order val="2"/>
          <c:tx>
            <c:strRef>
              <c:f>'MCB IIF'!$M$47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19512195121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F91-404F-A236-A7A7107CC0BF}"/>
                </c:ext>
              </c:extLst>
            </c:dLbl>
            <c:dLbl>
              <c:idx val="2"/>
              <c:layout>
                <c:manualLayout>
                  <c:x val="0"/>
                  <c:y val="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F91-404F-A236-A7A7107CC0B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Other including receivables</c:v>
                </c:pt>
                <c:pt idx="3">
                  <c:v>Shariah Compliant Bank Deposits</c:v>
                </c:pt>
                <c:pt idx="4">
                  <c:v>Shariah Compliant Placement with Bank</c:v>
                </c:pt>
              </c:strCache>
            </c:strRef>
          </c:cat>
          <c:val>
            <c:numRef>
              <c:f>'MCB IIF'!$M$48:$M$52</c:f>
              <c:numCache>
                <c:formatCode>0%</c:formatCode>
                <c:ptCount val="5"/>
                <c:pt idx="0">
                  <c:v>0.51300000000000001</c:v>
                </c:pt>
                <c:pt idx="1">
                  <c:v>0.106</c:v>
                </c:pt>
                <c:pt idx="2">
                  <c:v>1.2999999999999999E-2</c:v>
                </c:pt>
                <c:pt idx="3">
                  <c:v>0.17699999999999999</c:v>
                </c:pt>
                <c:pt idx="4">
                  <c:v>0.191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F91-404F-A236-A7A7107CC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61689424"/>
        <c:axId val="1761698672"/>
      </c:barChart>
      <c:catAx>
        <c:axId val="1761689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8672"/>
        <c:crosses val="autoZero"/>
        <c:auto val="1"/>
        <c:lblAlgn val="ctr"/>
        <c:lblOffset val="100"/>
        <c:noMultiLvlLbl val="0"/>
      </c:catAx>
      <c:valAx>
        <c:axId val="176169867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89424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9902034238427805"/>
          <c:y val="0.94816909098159774"/>
          <c:w val="0.49982265885632443"/>
          <c:h val="4.1324493673045769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08429317017092"/>
          <c:y val="8.6084993052339048E-2"/>
          <c:w val="0.87311224295752909"/>
          <c:h val="0.65861008182800684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18A-4ABE-ABFA-9D87A5F9C710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18A-4ABE-ABFA-9D87A5F9C710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618A-4ABE-ABFA-9D87A5F9C71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18A-4ABE-ABFA-9D87A5F9C71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18A-4ABE-ABFA-9D87A5F9C710}"/>
              </c:ext>
            </c:extLst>
          </c:dPt>
          <c:dLbls>
            <c:dLbl>
              <c:idx val="2"/>
              <c:layout>
                <c:manualLayout>
                  <c:x val="-6.1417492621603984E-17"/>
                  <c:y val="2.108036015878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18A-4ABE-ABFA-9D87A5F9C710}"/>
                </c:ext>
              </c:extLst>
            </c:dLbl>
            <c:dLbl>
              <c:idx val="3"/>
              <c:layout>
                <c:manualLayout>
                  <c:x val="0"/>
                  <c:y val="1.863971906269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18A-4ABE-ABFA-9D87A5F9C71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FI'!$D$126:$D$134</c:f>
              <c:strCache>
                <c:ptCount val="9"/>
                <c:pt idx="0">
                  <c:v>JSPFDSF</c:v>
                </c:pt>
                <c:pt idx="1">
                  <c:v>NPFDSF</c:v>
                </c:pt>
                <c:pt idx="2">
                  <c:v>URSFDSF</c:v>
                </c:pt>
                <c:pt idx="3">
                  <c:v>PPFDSF</c:v>
                </c:pt>
                <c:pt idx="4">
                  <c:v>APFDSF</c:v>
                </c:pt>
                <c:pt idx="5">
                  <c:v>AGHPDSF</c:v>
                </c:pt>
                <c:pt idx="6">
                  <c:v>ABLPFDSF</c:v>
                </c:pt>
                <c:pt idx="7">
                  <c:v>HPFDSF</c:v>
                </c:pt>
                <c:pt idx="8">
                  <c:v>NITFDSF</c:v>
                </c:pt>
              </c:strCache>
            </c:strRef>
          </c:cat>
          <c:val>
            <c:numRef>
              <c:f>'FY15TD FI'!$F$126:$F$134</c:f>
              <c:numCache>
                <c:formatCode>0.0%</c:formatCode>
                <c:ptCount val="9"/>
                <c:pt idx="0">
                  <c:v>6.8429712290205669E-2</c:v>
                </c:pt>
                <c:pt idx="1">
                  <c:v>6.6237323785853605E-2</c:v>
                </c:pt>
                <c:pt idx="2">
                  <c:v>6.3856276048254612E-2</c:v>
                </c:pt>
                <c:pt idx="3">
                  <c:v>6.2891110462543601E-2</c:v>
                </c:pt>
                <c:pt idx="4">
                  <c:v>6.240380915736779E-2</c:v>
                </c:pt>
                <c:pt idx="5">
                  <c:v>6.0067651060073127E-2</c:v>
                </c:pt>
                <c:pt idx="6">
                  <c:v>5.0838621530828847E-2</c:v>
                </c:pt>
                <c:pt idx="7">
                  <c:v>4.5325619763438608E-2</c:v>
                </c:pt>
                <c:pt idx="8">
                  <c:v>1.8568905498452574E-2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8A-4ABE-ABFA-9D87A5F9C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707063840"/>
        <c:axId val="707057312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FI'!$D$126:$D$133</c:f>
              <c:strCache>
                <c:ptCount val="8"/>
                <c:pt idx="0">
                  <c:v>JSPFDSF</c:v>
                </c:pt>
                <c:pt idx="1">
                  <c:v>NPFDSF</c:v>
                </c:pt>
                <c:pt idx="2">
                  <c:v>URSFDSF</c:v>
                </c:pt>
                <c:pt idx="3">
                  <c:v>PPFDSF</c:v>
                </c:pt>
                <c:pt idx="4">
                  <c:v>APFDSF</c:v>
                </c:pt>
                <c:pt idx="5">
                  <c:v>AGHPDSF</c:v>
                </c:pt>
                <c:pt idx="6">
                  <c:v>ABLPFDSF</c:v>
                </c:pt>
                <c:pt idx="7">
                  <c:v>HPFDSF</c:v>
                </c:pt>
              </c:strCache>
            </c:strRef>
          </c:cat>
          <c:val>
            <c:numRef>
              <c:f>'FY15TD FI'!$E$126:$E$134</c:f>
              <c:numCache>
                <c:formatCode>#,##0.00_);\(#,##0.00\)</c:formatCode>
                <c:ptCount val="9"/>
                <c:pt idx="0">
                  <c:v>0.23999000000000001</c:v>
                </c:pt>
                <c:pt idx="1">
                  <c:v>0.62204000000000004</c:v>
                </c:pt>
                <c:pt idx="2">
                  <c:v>0.96699999999999997</c:v>
                </c:pt>
                <c:pt idx="3">
                  <c:v>0.52235399999999998</c:v>
                </c:pt>
                <c:pt idx="4">
                  <c:v>0.51776900000000003</c:v>
                </c:pt>
                <c:pt idx="5">
                  <c:v>6.4156000000000005E-2</c:v>
                </c:pt>
                <c:pt idx="6">
                  <c:v>0.15271199999999999</c:v>
                </c:pt>
                <c:pt idx="7">
                  <c:v>0.19841600000000001</c:v>
                </c:pt>
                <c:pt idx="8">
                  <c:v>0.13324900000000001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18A-4ABE-ABFA-9D87A5F9C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707055136"/>
        <c:axId val="707058400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-4.2939790517864014E-2"/>
                  <c:y val="-5.1923215989079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18A-4ABE-ABFA-9D87A5F9C71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FI'!$D$126:$D$133</c:f>
              <c:strCache>
                <c:ptCount val="8"/>
                <c:pt idx="0">
                  <c:v>JSPFDSF</c:v>
                </c:pt>
                <c:pt idx="1">
                  <c:v>NPFDSF</c:v>
                </c:pt>
                <c:pt idx="2">
                  <c:v>URSFDSF</c:v>
                </c:pt>
                <c:pt idx="3">
                  <c:v>PPFDSF</c:v>
                </c:pt>
                <c:pt idx="4">
                  <c:v>APFDSF</c:v>
                </c:pt>
                <c:pt idx="5">
                  <c:v>AGHPDSF</c:v>
                </c:pt>
                <c:pt idx="6">
                  <c:v>ABLPFDSF</c:v>
                </c:pt>
                <c:pt idx="7">
                  <c:v>HPFDSF</c:v>
                </c:pt>
              </c:strCache>
            </c:strRef>
          </c:cat>
          <c:val>
            <c:numRef>
              <c:f>'FY15TD FI'!$Z$126:$Z$134</c:f>
              <c:numCache>
                <c:formatCode>0.00%</c:formatCode>
                <c:ptCount val="9"/>
                <c:pt idx="0">
                  <c:v>5.5402114399668717E-2</c:v>
                </c:pt>
                <c:pt idx="1">
                  <c:v>5.5402114399668717E-2</c:v>
                </c:pt>
                <c:pt idx="2">
                  <c:v>5.5402114399668717E-2</c:v>
                </c:pt>
                <c:pt idx="3">
                  <c:v>5.5402114399668717E-2</c:v>
                </c:pt>
                <c:pt idx="4">
                  <c:v>5.5402114399668717E-2</c:v>
                </c:pt>
                <c:pt idx="5">
                  <c:v>5.5402114399668717E-2</c:v>
                </c:pt>
                <c:pt idx="6">
                  <c:v>5.5402114399668717E-2</c:v>
                </c:pt>
                <c:pt idx="7">
                  <c:v>5.5402114399668717E-2</c:v>
                </c:pt>
                <c:pt idx="8">
                  <c:v>5.5402114399668717E-2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618A-4ABE-ABFA-9D87A5F9C7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63840"/>
        <c:axId val="707057312"/>
      </c:lineChart>
      <c:catAx>
        <c:axId val="707063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07057312"/>
        <c:crosses val="autoZero"/>
        <c:auto val="1"/>
        <c:lblAlgn val="ctr"/>
        <c:lblOffset val="100"/>
        <c:noMultiLvlLbl val="0"/>
      </c:catAx>
      <c:valAx>
        <c:axId val="7070573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6.0046096133618918E-3"/>
              <c:y val="0.26566390807546547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707063840"/>
        <c:crosses val="autoZero"/>
        <c:crossBetween val="between"/>
        <c:majorUnit val="2.0000000000000004E-2"/>
      </c:valAx>
      <c:valAx>
        <c:axId val="70705840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707055136"/>
        <c:crosses val="max"/>
        <c:crossBetween val="between"/>
      </c:valAx>
      <c:catAx>
        <c:axId val="7070551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05840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11438202043887E-2"/>
          <c:y val="5.5224723827801747E-2"/>
          <c:w val="0.92880198869372455"/>
          <c:h val="0.75510840271703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PPF!$K$44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PPF!$I$45:$I$50</c:f>
              <c:strCache>
                <c:ptCount val="6"/>
                <c:pt idx="0">
                  <c:v>Cash</c:v>
                </c:pt>
                <c:pt idx="1">
                  <c:v>PIBs</c:v>
                </c:pt>
                <c:pt idx="2">
                  <c:v>Commercial Paper</c:v>
                </c:pt>
                <c:pt idx="3">
                  <c:v>TFCs/Sukuks</c:v>
                </c:pt>
                <c:pt idx="4">
                  <c:v>T-Bills</c:v>
                </c:pt>
                <c:pt idx="5">
                  <c:v>Others including receivables</c:v>
                </c:pt>
              </c:strCache>
            </c:strRef>
          </c:cat>
          <c:val>
            <c:numRef>
              <c:f>PPF!$K$45:$K$50</c:f>
              <c:numCache>
                <c:formatCode>0%</c:formatCode>
                <c:ptCount val="6"/>
                <c:pt idx="0">
                  <c:v>5.1999999999999998E-2</c:v>
                </c:pt>
                <c:pt idx="1">
                  <c:v>0.59399999999999997</c:v>
                </c:pt>
                <c:pt idx="2">
                  <c:v>0</c:v>
                </c:pt>
                <c:pt idx="3">
                  <c:v>9.4E-2</c:v>
                </c:pt>
                <c:pt idx="4">
                  <c:v>0.246</c:v>
                </c:pt>
                <c:pt idx="5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7A-46A8-942E-5995F98DCA3C}"/>
            </c:ext>
          </c:extLst>
        </c:ser>
        <c:ser>
          <c:idx val="1"/>
          <c:order val="1"/>
          <c:tx>
            <c:strRef>
              <c:f>PPF!$L$44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PPF!$I$45:$I$50</c:f>
              <c:strCache>
                <c:ptCount val="6"/>
                <c:pt idx="0">
                  <c:v>Cash</c:v>
                </c:pt>
                <c:pt idx="1">
                  <c:v>PIBs</c:v>
                </c:pt>
                <c:pt idx="2">
                  <c:v>Commercial Paper</c:v>
                </c:pt>
                <c:pt idx="3">
                  <c:v>TFCs/Sukuks</c:v>
                </c:pt>
                <c:pt idx="4">
                  <c:v>T-Bills</c:v>
                </c:pt>
                <c:pt idx="5">
                  <c:v>Others including receivables</c:v>
                </c:pt>
              </c:strCache>
            </c:strRef>
          </c:cat>
          <c:val>
            <c:numRef>
              <c:f>PPF!$L$45:$L$50</c:f>
              <c:numCache>
                <c:formatCode>0%</c:formatCode>
                <c:ptCount val="6"/>
                <c:pt idx="0">
                  <c:v>0.34</c:v>
                </c:pt>
                <c:pt idx="1">
                  <c:v>0.56100000000000005</c:v>
                </c:pt>
                <c:pt idx="2">
                  <c:v>0</c:v>
                </c:pt>
                <c:pt idx="3">
                  <c:v>8.7999999999999995E-2</c:v>
                </c:pt>
                <c:pt idx="4">
                  <c:v>0</c:v>
                </c:pt>
                <c:pt idx="5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7A-46A8-942E-5995F98DCA3C}"/>
            </c:ext>
          </c:extLst>
        </c:ser>
        <c:ser>
          <c:idx val="2"/>
          <c:order val="2"/>
          <c:tx>
            <c:strRef>
              <c:f>PPF!$M$44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PPF!$I$45:$I$50</c:f>
              <c:strCache>
                <c:ptCount val="6"/>
                <c:pt idx="0">
                  <c:v>Cash</c:v>
                </c:pt>
                <c:pt idx="1">
                  <c:v>PIBs</c:v>
                </c:pt>
                <c:pt idx="2">
                  <c:v>Commercial Paper</c:v>
                </c:pt>
                <c:pt idx="3">
                  <c:v>TFCs/Sukuks</c:v>
                </c:pt>
                <c:pt idx="4">
                  <c:v>T-Bills</c:v>
                </c:pt>
                <c:pt idx="5">
                  <c:v>Others including receivables</c:v>
                </c:pt>
              </c:strCache>
            </c:strRef>
          </c:cat>
          <c:val>
            <c:numRef>
              <c:f>PPF!$M$45:$M$50</c:f>
              <c:numCache>
                <c:formatCode>0%</c:formatCode>
                <c:ptCount val="6"/>
                <c:pt idx="0">
                  <c:v>0.60599999999999998</c:v>
                </c:pt>
                <c:pt idx="1">
                  <c:v>0.14099999999999999</c:v>
                </c:pt>
                <c:pt idx="2">
                  <c:v>0</c:v>
                </c:pt>
                <c:pt idx="3">
                  <c:v>0.1</c:v>
                </c:pt>
                <c:pt idx="4">
                  <c:v>7.0000000000000001E-3</c:v>
                </c:pt>
                <c:pt idx="5">
                  <c:v>0.14599999999999999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7A-46A8-942E-5995F98DC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593652080"/>
        <c:axId val="-1593653168"/>
      </c:barChart>
      <c:catAx>
        <c:axId val="-1593652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53168"/>
        <c:crosses val="autoZero"/>
        <c:auto val="1"/>
        <c:lblAlgn val="ctr"/>
        <c:lblOffset val="100"/>
        <c:noMultiLvlLbl val="0"/>
      </c:catAx>
      <c:valAx>
        <c:axId val="-15936531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52080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7596090590560187"/>
          <c:y val="0.91623846427193056"/>
          <c:w val="0.62904832071187478"/>
          <c:h val="8.154591521065449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247746144661266E-2"/>
          <c:y val="9.3288740245262028E-2"/>
          <c:w val="0.86025641377896167"/>
          <c:h val="0.6363135210105425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B6B-4934-9143-F0A84CD40D7E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CB6B-4934-9143-F0A84CD40D7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B6B-4934-9143-F0A84CD40D7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FI'!$D$138:$D$146</c:f>
              <c:strCache>
                <c:ptCount val="9"/>
                <c:pt idx="0">
                  <c:v>APFMSF</c:v>
                </c:pt>
                <c:pt idx="1">
                  <c:v>JSPFMSF</c:v>
                </c:pt>
                <c:pt idx="2">
                  <c:v>NPFMSF</c:v>
                </c:pt>
                <c:pt idx="3">
                  <c:v>NITPFMSF</c:v>
                </c:pt>
                <c:pt idx="4">
                  <c:v>PPFMSF</c:v>
                </c:pt>
                <c:pt idx="5">
                  <c:v>HPFMSF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</c:strCache>
            </c:strRef>
          </c:cat>
          <c:val>
            <c:numRef>
              <c:f>'FY15TD FI'!$F$138:$F$146</c:f>
              <c:numCache>
                <c:formatCode>0.0%</c:formatCode>
                <c:ptCount val="9"/>
                <c:pt idx="0">
                  <c:v>6.6496988042723221E-2</c:v>
                </c:pt>
                <c:pt idx="1">
                  <c:v>6.524949971623123E-2</c:v>
                </c:pt>
                <c:pt idx="2">
                  <c:v>6.3831899947269802E-2</c:v>
                </c:pt>
                <c:pt idx="3">
                  <c:v>6.3691407970616828E-2</c:v>
                </c:pt>
                <c:pt idx="4">
                  <c:v>6.0498396077299094E-2</c:v>
                </c:pt>
                <c:pt idx="5">
                  <c:v>6.0415359616783591E-2</c:v>
                </c:pt>
                <c:pt idx="6">
                  <c:v>5.6944832269459379E-2</c:v>
                </c:pt>
                <c:pt idx="7">
                  <c:v>5.4502044687122747E-2</c:v>
                </c:pt>
                <c:pt idx="8">
                  <c:v>4.8975558980072449E-2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6B-4934-9143-F0A84CD40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707064928"/>
        <c:axId val="70706656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FI'!$D$151:$D$161</c:f>
              <c:strCache>
                <c:ptCount val="11"/>
                <c:pt idx="0">
                  <c:v>FaysalHAF</c:v>
                </c:pt>
                <c:pt idx="1">
                  <c:v>FaysalICF</c:v>
                </c:pt>
                <c:pt idx="2">
                  <c:v>ABLICF</c:v>
                </c:pt>
                <c:pt idx="3">
                  <c:v>AL-AICF P1</c:v>
                </c:pt>
                <c:pt idx="4">
                  <c:v>ALHIMMF</c:v>
                </c:pt>
                <c:pt idx="5">
                  <c:v>ALFALAHRAF</c:v>
                </c:pt>
                <c:pt idx="6">
                  <c:v>HBLIMMF</c:v>
                </c:pt>
                <c:pt idx="7">
                  <c:v>NBPIDDF</c:v>
                </c:pt>
                <c:pt idx="8">
                  <c:v>MRAF</c:v>
                </c:pt>
                <c:pt idx="9">
                  <c:v>ATLASIMMF</c:v>
                </c:pt>
                <c:pt idx="10">
                  <c:v>NBPIMMF</c:v>
                </c:pt>
              </c:strCache>
            </c:strRef>
          </c:cat>
          <c:val>
            <c:numRef>
              <c:f>'FY15TD FI'!$E$138:$E$146</c:f>
              <c:numCache>
                <c:formatCode>#,##0.00_);\(#,##0.00\)</c:formatCode>
                <c:ptCount val="9"/>
                <c:pt idx="0">
                  <c:v>0.57586599999999999</c:v>
                </c:pt>
                <c:pt idx="1">
                  <c:v>0.260963</c:v>
                </c:pt>
                <c:pt idx="2">
                  <c:v>1.4722999999999999</c:v>
                </c:pt>
                <c:pt idx="3">
                  <c:v>0.14538999999999999</c:v>
                </c:pt>
                <c:pt idx="4">
                  <c:v>0.55590600000000001</c:v>
                </c:pt>
                <c:pt idx="5">
                  <c:v>0.28517700000000001</c:v>
                </c:pt>
                <c:pt idx="6">
                  <c:v>1.107</c:v>
                </c:pt>
                <c:pt idx="7">
                  <c:v>7.9651E-2</c:v>
                </c:pt>
                <c:pt idx="8">
                  <c:v>0.13780300000000001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6B-4934-9143-F0A84CD40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707055680"/>
        <c:axId val="707064384"/>
      </c:barChart>
      <c:lineChart>
        <c:grouping val="standard"/>
        <c:varyColors val="0"/>
        <c:ser>
          <c:idx val="1"/>
          <c:order val="2"/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8"/>
              <c:layout>
                <c:manualLayout>
                  <c:x val="-4.1097023560203789E-2"/>
                  <c:y val="-5.6985284036492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B6B-4934-9143-F0A84CD40D7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FI'!$D$138:$D$146</c:f>
              <c:strCache>
                <c:ptCount val="9"/>
                <c:pt idx="0">
                  <c:v>APFMSF</c:v>
                </c:pt>
                <c:pt idx="1">
                  <c:v>JSPFMSF</c:v>
                </c:pt>
                <c:pt idx="2">
                  <c:v>NPFMSF</c:v>
                </c:pt>
                <c:pt idx="3">
                  <c:v>NITPFMSF</c:v>
                </c:pt>
                <c:pt idx="4">
                  <c:v>PPFMSF</c:v>
                </c:pt>
                <c:pt idx="5">
                  <c:v>HPFMSF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</c:strCache>
            </c:strRef>
          </c:cat>
          <c:val>
            <c:numRef>
              <c:f>'FY15TD FI'!$Z$138:$Z$146</c:f>
              <c:numCache>
                <c:formatCode>0.00%</c:formatCode>
                <c:ptCount val="9"/>
                <c:pt idx="0">
                  <c:v>6.0067331923064265E-2</c:v>
                </c:pt>
                <c:pt idx="1">
                  <c:v>6.0067331923064265E-2</c:v>
                </c:pt>
                <c:pt idx="2">
                  <c:v>6.0067331923064265E-2</c:v>
                </c:pt>
                <c:pt idx="3">
                  <c:v>6.0067331923064265E-2</c:v>
                </c:pt>
                <c:pt idx="4">
                  <c:v>6.0067331923064265E-2</c:v>
                </c:pt>
                <c:pt idx="5">
                  <c:v>6.0067331923064265E-2</c:v>
                </c:pt>
                <c:pt idx="6">
                  <c:v>6.0067331923064265E-2</c:v>
                </c:pt>
                <c:pt idx="7">
                  <c:v>6.0067331923064265E-2</c:v>
                </c:pt>
                <c:pt idx="8">
                  <c:v>6.0067331923064265E-2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B6B-4934-9143-F0A84CD40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64928"/>
        <c:axId val="707066560"/>
      </c:lineChart>
      <c:catAx>
        <c:axId val="70706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07066560"/>
        <c:crosses val="autoZero"/>
        <c:auto val="1"/>
        <c:lblAlgn val="ctr"/>
        <c:lblOffset val="100"/>
        <c:noMultiLvlLbl val="0"/>
      </c:catAx>
      <c:valAx>
        <c:axId val="707066560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5453053223679244E-4"/>
              <c:y val="0.2297227364303480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707064928"/>
        <c:crosses val="autoZero"/>
        <c:crossBetween val="between"/>
        <c:majorUnit val="2.0000000000000004E-2"/>
      </c:valAx>
      <c:valAx>
        <c:axId val="70706438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707055680"/>
        <c:crosses val="max"/>
        <c:crossBetween val="between"/>
      </c:valAx>
      <c:catAx>
        <c:axId val="707055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0643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EBE8-42DD-9D7E-AB13AE75EA2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BE8-42DD-9D7E-AB13AE75EA2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BE8-42DD-9D7E-AB13AE75EA2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EBE8-42DD-9D7E-AB13AE75EA2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BE8-42DD-9D7E-AB13AE75EA2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EBE8-42DD-9D7E-AB13AE75EA24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EBE8-42DD-9D7E-AB13AE75EA24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EBE8-42DD-9D7E-AB13AE75EA24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EBE8-42DD-9D7E-AB13AE75EA24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EBE8-42DD-9D7E-AB13AE75EA24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EBE8-42DD-9D7E-AB13AE75EA24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EBE8-42DD-9D7E-AB13AE75EA24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EBE8-42DD-9D7E-AB13AE75EA24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EBE8-42DD-9D7E-AB13AE75EA24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EBE8-42DD-9D7E-AB13AE75EA2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FI'!$D$6:$D$26</c:f>
              <c:strCache>
                <c:ptCount val="21"/>
                <c:pt idx="0">
                  <c:v>PCF</c:v>
                </c:pt>
                <c:pt idx="1">
                  <c:v>FaysalMMF</c:v>
                </c:pt>
                <c:pt idx="2">
                  <c:v>UBLCF</c:v>
                </c:pt>
                <c:pt idx="3">
                  <c:v>AtlasMMF</c:v>
                </c:pt>
                <c:pt idx="4">
                  <c:v>MCBCMOP</c:v>
                </c:pt>
                <c:pt idx="5">
                  <c:v>NAFAMMF</c:v>
                </c:pt>
                <c:pt idx="6">
                  <c:v>AGHPCF</c:v>
                </c:pt>
                <c:pt idx="7">
                  <c:v>LaksonMMF</c:v>
                </c:pt>
                <c:pt idx="8">
                  <c:v>AGHPMMF</c:v>
                </c:pt>
                <c:pt idx="9">
                  <c:v>UBLLPF</c:v>
                </c:pt>
                <c:pt idx="10">
                  <c:v>ABLCF</c:v>
                </c:pt>
                <c:pt idx="11">
                  <c:v>NITMMF</c:v>
                </c:pt>
                <c:pt idx="12">
                  <c:v>HBLCF</c:v>
                </c:pt>
                <c:pt idx="13">
                  <c:v>JSCF</c:v>
                </c:pt>
                <c:pt idx="14">
                  <c:v>1st HABIBCF</c:v>
                </c:pt>
                <c:pt idx="15">
                  <c:v>AskariSCF</c:v>
                </c:pt>
                <c:pt idx="16">
                  <c:v>NAFAGSLF</c:v>
                </c:pt>
                <c:pt idx="17">
                  <c:v>HBLMMF</c:v>
                </c:pt>
                <c:pt idx="18">
                  <c:v>FaysalCF</c:v>
                </c:pt>
                <c:pt idx="19">
                  <c:v>UBLMMF</c:v>
                </c:pt>
                <c:pt idx="20">
                  <c:v>BMAECF</c:v>
                </c:pt>
              </c:strCache>
            </c:strRef>
          </c:cat>
          <c:val>
            <c:numRef>
              <c:f>'FY15TD FI'!$F$6:$F$26</c:f>
              <c:numCache>
                <c:formatCode>0.0%</c:formatCode>
                <c:ptCount val="21"/>
                <c:pt idx="0">
                  <c:v>7.5438032348925099E-2</c:v>
                </c:pt>
                <c:pt idx="1">
                  <c:v>7.4767120938481077E-2</c:v>
                </c:pt>
                <c:pt idx="2">
                  <c:v>7.4138660763417616E-2</c:v>
                </c:pt>
                <c:pt idx="3">
                  <c:v>7.3907825615868478E-2</c:v>
                </c:pt>
                <c:pt idx="4">
                  <c:v>7.33898658679073E-2</c:v>
                </c:pt>
                <c:pt idx="5">
                  <c:v>7.3157644924086496E-2</c:v>
                </c:pt>
                <c:pt idx="6">
                  <c:v>7.3002814872163937E-2</c:v>
                </c:pt>
                <c:pt idx="7">
                  <c:v>7.2938477425099971E-2</c:v>
                </c:pt>
                <c:pt idx="8">
                  <c:v>7.2787826746634338E-2</c:v>
                </c:pt>
                <c:pt idx="9">
                  <c:v>7.2676865591424694E-2</c:v>
                </c:pt>
                <c:pt idx="10">
                  <c:v>7.2617123802913269E-2</c:v>
                </c:pt>
                <c:pt idx="11">
                  <c:v>7.2238738940334474E-2</c:v>
                </c:pt>
                <c:pt idx="12">
                  <c:v>7.2124640051312805E-2</c:v>
                </c:pt>
                <c:pt idx="13">
                  <c:v>7.1231823683336512E-2</c:v>
                </c:pt>
                <c:pt idx="14">
                  <c:v>7.0324087632744406E-2</c:v>
                </c:pt>
                <c:pt idx="15">
                  <c:v>6.783073289713093E-2</c:v>
                </c:pt>
                <c:pt idx="16">
                  <c:v>6.5624263058376361E-2</c:v>
                </c:pt>
                <c:pt idx="17">
                  <c:v>6.5194480536524393E-2</c:v>
                </c:pt>
                <c:pt idx="18">
                  <c:v>6.3409051241510819E-2</c:v>
                </c:pt>
                <c:pt idx="19">
                  <c:v>6.3052838431153058E-2</c:v>
                </c:pt>
                <c:pt idx="20">
                  <c:v>5.9930500502767992E-2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BE8-42DD-9D7E-AB13AE75E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553911776"/>
        <c:axId val="55391068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FI'!$D$6:$D$26</c:f>
              <c:strCache>
                <c:ptCount val="21"/>
                <c:pt idx="0">
                  <c:v>PCF</c:v>
                </c:pt>
                <c:pt idx="1">
                  <c:v>FaysalMMF</c:v>
                </c:pt>
                <c:pt idx="2">
                  <c:v>UBLCF</c:v>
                </c:pt>
                <c:pt idx="3">
                  <c:v>AtlasMMF</c:v>
                </c:pt>
                <c:pt idx="4">
                  <c:v>MCBCMOP</c:v>
                </c:pt>
                <c:pt idx="5">
                  <c:v>NAFAMMF</c:v>
                </c:pt>
                <c:pt idx="6">
                  <c:v>AGHPCF</c:v>
                </c:pt>
                <c:pt idx="7">
                  <c:v>LaksonMMF</c:v>
                </c:pt>
                <c:pt idx="8">
                  <c:v>AGHPMMF</c:v>
                </c:pt>
                <c:pt idx="9">
                  <c:v>UBLLPF</c:v>
                </c:pt>
                <c:pt idx="10">
                  <c:v>ABLCF</c:v>
                </c:pt>
                <c:pt idx="11">
                  <c:v>NITMMF</c:v>
                </c:pt>
                <c:pt idx="12">
                  <c:v>HBLCF</c:v>
                </c:pt>
                <c:pt idx="13">
                  <c:v>JSCF</c:v>
                </c:pt>
                <c:pt idx="14">
                  <c:v>1st HABIBCF</c:v>
                </c:pt>
                <c:pt idx="15">
                  <c:v>AskariSCF</c:v>
                </c:pt>
                <c:pt idx="16">
                  <c:v>NAFAGSLF</c:v>
                </c:pt>
                <c:pt idx="17">
                  <c:v>HBLMMF</c:v>
                </c:pt>
                <c:pt idx="18">
                  <c:v>FaysalCF</c:v>
                </c:pt>
                <c:pt idx="19">
                  <c:v>UBLMMF</c:v>
                </c:pt>
                <c:pt idx="20">
                  <c:v>BMAECF</c:v>
                </c:pt>
              </c:strCache>
            </c:strRef>
          </c:cat>
          <c:val>
            <c:numRef>
              <c:f>'FY15TD FI'!$E$6:$E$26</c:f>
              <c:numCache>
                <c:formatCode>#,##0.00_);\(#,##0.00\)</c:formatCode>
                <c:ptCount val="21"/>
                <c:pt idx="0">
                  <c:v>9.9186309999999995</c:v>
                </c:pt>
                <c:pt idx="1">
                  <c:v>9.3408350000000002</c:v>
                </c:pt>
                <c:pt idx="2">
                  <c:v>7.327</c:v>
                </c:pt>
                <c:pt idx="3">
                  <c:v>23.944458999999998</c:v>
                </c:pt>
                <c:pt idx="4">
                  <c:v>34.248486999999997</c:v>
                </c:pt>
                <c:pt idx="5">
                  <c:v>25.599972999999999</c:v>
                </c:pt>
                <c:pt idx="6">
                  <c:v>6.4378510000000002</c:v>
                </c:pt>
                <c:pt idx="7">
                  <c:v>13.642766</c:v>
                </c:pt>
                <c:pt idx="8">
                  <c:v>27.768996000000001</c:v>
                </c:pt>
                <c:pt idx="9">
                  <c:v>30.262</c:v>
                </c:pt>
                <c:pt idx="10">
                  <c:v>31.295922999999998</c:v>
                </c:pt>
                <c:pt idx="11">
                  <c:v>10.989914000000001</c:v>
                </c:pt>
                <c:pt idx="12">
                  <c:v>37.051985999999999</c:v>
                </c:pt>
                <c:pt idx="13">
                  <c:v>5.3846999999999996</c:v>
                </c:pt>
                <c:pt idx="14">
                  <c:v>15.962260000000001</c:v>
                </c:pt>
                <c:pt idx="15">
                  <c:v>1.571051</c:v>
                </c:pt>
                <c:pt idx="16">
                  <c:v>0.98442099999999999</c:v>
                </c:pt>
                <c:pt idx="17">
                  <c:v>12.345770999999999</c:v>
                </c:pt>
                <c:pt idx="18">
                  <c:v>0.19472400000000001</c:v>
                </c:pt>
                <c:pt idx="19">
                  <c:v>3.056</c:v>
                </c:pt>
                <c:pt idx="20">
                  <c:v>0.31068000000000001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BE8-42DD-9D7E-AB13AE75E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553911232"/>
        <c:axId val="553915040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0"/>
              <c:layout>
                <c:manualLayout>
                  <c:x val="-6.0344157459668722E-2"/>
                  <c:y val="-6.7937780761571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EBE8-42DD-9D7E-AB13AE75EA2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FI'!$D$6:$D$26</c:f>
              <c:strCache>
                <c:ptCount val="21"/>
                <c:pt idx="0">
                  <c:v>PCF</c:v>
                </c:pt>
                <c:pt idx="1">
                  <c:v>FaysalMMF</c:v>
                </c:pt>
                <c:pt idx="2">
                  <c:v>UBLCF</c:v>
                </c:pt>
                <c:pt idx="3">
                  <c:v>AtlasMMF</c:v>
                </c:pt>
                <c:pt idx="4">
                  <c:v>MCBCMOP</c:v>
                </c:pt>
                <c:pt idx="5">
                  <c:v>NAFAMMF</c:v>
                </c:pt>
                <c:pt idx="6">
                  <c:v>AGHPCF</c:v>
                </c:pt>
                <c:pt idx="7">
                  <c:v>LaksonMMF</c:v>
                </c:pt>
                <c:pt idx="8">
                  <c:v>AGHPMMF</c:v>
                </c:pt>
                <c:pt idx="9">
                  <c:v>UBLLPF</c:v>
                </c:pt>
                <c:pt idx="10">
                  <c:v>ABLCF</c:v>
                </c:pt>
                <c:pt idx="11">
                  <c:v>NITMMF</c:v>
                </c:pt>
                <c:pt idx="12">
                  <c:v>HBLCF</c:v>
                </c:pt>
                <c:pt idx="13">
                  <c:v>JSCF</c:v>
                </c:pt>
                <c:pt idx="14">
                  <c:v>1st HABIBCF</c:v>
                </c:pt>
                <c:pt idx="15">
                  <c:v>AskariSCF</c:v>
                </c:pt>
                <c:pt idx="16">
                  <c:v>NAFAGSLF</c:v>
                </c:pt>
                <c:pt idx="17">
                  <c:v>HBLMMF</c:v>
                </c:pt>
                <c:pt idx="18">
                  <c:v>FaysalCF</c:v>
                </c:pt>
                <c:pt idx="19">
                  <c:v>UBLMMF</c:v>
                </c:pt>
                <c:pt idx="20">
                  <c:v>BMAECF</c:v>
                </c:pt>
              </c:strCache>
            </c:strRef>
          </c:cat>
          <c:val>
            <c:numRef>
              <c:f>'FY15TD FI'!$Z$6:$Z$26</c:f>
              <c:numCache>
                <c:formatCode>0.00%</c:formatCode>
                <c:ptCount val="21"/>
                <c:pt idx="0">
                  <c:v>7.0465876946291139E-2</c:v>
                </c:pt>
                <c:pt idx="1">
                  <c:v>7.0465876946291139E-2</c:v>
                </c:pt>
                <c:pt idx="2">
                  <c:v>7.0465876946291139E-2</c:v>
                </c:pt>
                <c:pt idx="3">
                  <c:v>7.0465876946291139E-2</c:v>
                </c:pt>
                <c:pt idx="4">
                  <c:v>7.0465876946291139E-2</c:v>
                </c:pt>
                <c:pt idx="5">
                  <c:v>7.0465876946291139E-2</c:v>
                </c:pt>
                <c:pt idx="6">
                  <c:v>7.0465876946291139E-2</c:v>
                </c:pt>
                <c:pt idx="7">
                  <c:v>7.0465876946291139E-2</c:v>
                </c:pt>
                <c:pt idx="8">
                  <c:v>7.0465876946291139E-2</c:v>
                </c:pt>
                <c:pt idx="9">
                  <c:v>7.0465876946291139E-2</c:v>
                </c:pt>
                <c:pt idx="10">
                  <c:v>7.0465876946291139E-2</c:v>
                </c:pt>
                <c:pt idx="11">
                  <c:v>7.0465876946291139E-2</c:v>
                </c:pt>
                <c:pt idx="12">
                  <c:v>7.0465876946291139E-2</c:v>
                </c:pt>
                <c:pt idx="13">
                  <c:v>7.0465876946291139E-2</c:v>
                </c:pt>
                <c:pt idx="14">
                  <c:v>7.0465876946291139E-2</c:v>
                </c:pt>
                <c:pt idx="15">
                  <c:v>7.0465876946291139E-2</c:v>
                </c:pt>
                <c:pt idx="16">
                  <c:v>7.0465876946291139E-2</c:v>
                </c:pt>
                <c:pt idx="17">
                  <c:v>7.0465876946291139E-2</c:v>
                </c:pt>
                <c:pt idx="18">
                  <c:v>7.0465876946291139E-2</c:v>
                </c:pt>
                <c:pt idx="19">
                  <c:v>7.0465876946291139E-2</c:v>
                </c:pt>
                <c:pt idx="20">
                  <c:v>7.0465876946291139E-2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EBE8-42DD-9D7E-AB13AE75E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911776"/>
        <c:axId val="553910688"/>
      </c:lineChart>
      <c:catAx>
        <c:axId val="553911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53910688"/>
        <c:crosses val="autoZero"/>
        <c:auto val="1"/>
        <c:lblAlgn val="ctr"/>
        <c:lblOffset val="100"/>
        <c:noMultiLvlLbl val="0"/>
      </c:catAx>
      <c:valAx>
        <c:axId val="553910688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3684344368806699E-4"/>
              <c:y val="0.2845167390400177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53911776"/>
        <c:crosses val="autoZero"/>
        <c:crossBetween val="between"/>
        <c:majorUnit val="2.0000000000000004E-2"/>
      </c:valAx>
      <c:valAx>
        <c:axId val="55391504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553911232"/>
        <c:crosses val="max"/>
        <c:crossBetween val="between"/>
      </c:valAx>
      <c:catAx>
        <c:axId val="553911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91504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6.1787902975148995E-2"/>
          <c:w val="0.92880198869372432"/>
          <c:h val="0.700480531163384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PPF!$K$37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PPF!$I$38:$I$41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  <c:pt idx="3">
                  <c:v>Term Deposits with Banks</c:v>
                </c:pt>
              </c:strCache>
            </c:strRef>
          </c:cat>
          <c:val>
            <c:numRef>
              <c:f>PPF!$K$38:$K$41</c:f>
              <c:numCache>
                <c:formatCode>0%</c:formatCode>
                <c:ptCount val="4"/>
                <c:pt idx="0">
                  <c:v>0.08</c:v>
                </c:pt>
                <c:pt idx="1">
                  <c:v>0.91600000000000004</c:v>
                </c:pt>
                <c:pt idx="2">
                  <c:v>4.0000000000000001E-3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3-4AE1-B3DC-7AA1A426EFEF}"/>
            </c:ext>
          </c:extLst>
        </c:ser>
        <c:ser>
          <c:idx val="1"/>
          <c:order val="1"/>
          <c:tx>
            <c:strRef>
              <c:f>PPF!$L$37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PPF!$I$38:$I$41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  <c:pt idx="3">
                  <c:v>Term Deposits with Banks</c:v>
                </c:pt>
              </c:strCache>
            </c:strRef>
          </c:cat>
          <c:val>
            <c:numRef>
              <c:f>PPF!$L$38:$L$41</c:f>
              <c:numCache>
                <c:formatCode>0%</c:formatCode>
                <c:ptCount val="4"/>
                <c:pt idx="0">
                  <c:v>0.998</c:v>
                </c:pt>
                <c:pt idx="1">
                  <c:v>0</c:v>
                </c:pt>
                <c:pt idx="2">
                  <c:v>2E-3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D3-4AE1-B3DC-7AA1A426EFEF}"/>
            </c:ext>
          </c:extLst>
        </c:ser>
        <c:ser>
          <c:idx val="2"/>
          <c:order val="2"/>
          <c:tx>
            <c:strRef>
              <c:f>PPF!$M$37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PPF!$I$38:$I$41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  <c:pt idx="3">
                  <c:v>Term Deposits with Banks</c:v>
                </c:pt>
              </c:strCache>
            </c:strRef>
          </c:cat>
          <c:val>
            <c:numRef>
              <c:f>PPF!$M$38:$M$41</c:f>
              <c:numCache>
                <c:formatCode>0%</c:formatCode>
                <c:ptCount val="4"/>
                <c:pt idx="0">
                  <c:v>0.99399999999999999</c:v>
                </c:pt>
                <c:pt idx="1">
                  <c:v>0</c:v>
                </c:pt>
                <c:pt idx="2">
                  <c:v>6.0000000000000001E-3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D3-4AE1-B3DC-7AA1A426E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593651536"/>
        <c:axId val="-1593652624"/>
      </c:barChart>
      <c:catAx>
        <c:axId val="-1593651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52624"/>
        <c:crosses val="autoZero"/>
        <c:auto val="1"/>
        <c:lblAlgn val="ctr"/>
        <c:lblOffset val="100"/>
        <c:noMultiLvlLbl val="0"/>
      </c:catAx>
      <c:valAx>
        <c:axId val="-159365262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51536"/>
        <c:crosses val="autoZero"/>
        <c:crossBetween val="between"/>
        <c:majorUnit val="0.4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7306471278644489"/>
          <c:y val="0.9004864164706684"/>
          <c:w val="0.67952399845368161"/>
          <c:h val="8.411710074702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622659075787459E-2"/>
          <c:y val="0.10773792898529191"/>
          <c:w val="0.90359317740785594"/>
          <c:h val="0.55110281473436507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25B-4FA3-8DBA-E8D2DCE6664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5B-4FA3-8DBA-E8D2DCE6664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325B-4FA3-8DBA-E8D2DCE6664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325B-4FA3-8DBA-E8D2DCE6664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325B-4FA3-8DBA-E8D2DCE6664B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25B-4FA3-8DBA-E8D2DCE6664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25B-4FA3-8DBA-E8D2DCE6664B}"/>
              </c:ext>
            </c:extLst>
          </c:dPt>
          <c:dLbls>
            <c:dLbl>
              <c:idx val="4"/>
              <c:layout>
                <c:manualLayout>
                  <c:x val="1.8365470255096526E-3"/>
                  <c:y val="6.349206349206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25B-4FA3-8DBA-E8D2DCE6664B}"/>
                </c:ext>
              </c:extLst>
            </c:dLbl>
            <c:dLbl>
              <c:idx val="5"/>
              <c:layout>
                <c:manualLayout>
                  <c:x val="5.5096410765289334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25B-4FA3-8DBA-E8D2DCE6664B}"/>
                </c:ext>
              </c:extLst>
            </c:dLbl>
            <c:dLbl>
              <c:idx val="6"/>
              <c:layout>
                <c:manualLayout>
                  <c:x val="6.7339279692916992E-17"/>
                  <c:y val="-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25B-4FA3-8DBA-E8D2DCE6664B}"/>
                </c:ext>
              </c:extLst>
            </c:dLbl>
            <c:dLbl>
              <c:idx val="7"/>
              <c:layout>
                <c:manualLayout>
                  <c:x val="1.8365470255096526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25B-4FA3-8DBA-E8D2DCE6664B}"/>
                </c:ext>
              </c:extLst>
            </c:dLbl>
            <c:dLbl>
              <c:idx val="9"/>
              <c:layout>
                <c:manualLayout>
                  <c:x val="0"/>
                  <c:y val="-6.34920634920637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25B-4FA3-8DBA-E8D2DCE6664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FI'!$D$100:$D$109</c:f>
              <c:strCache>
                <c:ptCount val="10"/>
                <c:pt idx="0">
                  <c:v>JSIPFDSF</c:v>
                </c:pt>
                <c:pt idx="1">
                  <c:v>NITIFDSF</c:v>
                </c:pt>
                <c:pt idx="2">
                  <c:v>APIFDSF</c:v>
                </c:pt>
                <c:pt idx="3">
                  <c:v>MeezanDSF</c:v>
                </c:pt>
                <c:pt idx="4">
                  <c:v>ALHIPFDSF</c:v>
                </c:pt>
                <c:pt idx="5">
                  <c:v>HIPFDSF</c:v>
                </c:pt>
                <c:pt idx="6">
                  <c:v>NIPFDSF</c:v>
                </c:pt>
                <c:pt idx="7">
                  <c:v>ABLIPFDSF</c:v>
                </c:pt>
                <c:pt idx="8">
                  <c:v>UIPFDSF</c:v>
                </c:pt>
                <c:pt idx="9">
                  <c:v>AGHPDSF</c:v>
                </c:pt>
              </c:strCache>
            </c:strRef>
          </c:cat>
          <c:val>
            <c:numRef>
              <c:f>'FY15TD FI'!$F$100:$F$109</c:f>
              <c:numCache>
                <c:formatCode>0.0%</c:formatCode>
                <c:ptCount val="10"/>
                <c:pt idx="0">
                  <c:v>7.7630778720550159E-2</c:v>
                </c:pt>
                <c:pt idx="1">
                  <c:v>7.455992636576414E-2</c:v>
                </c:pt>
                <c:pt idx="2">
                  <c:v>6.4005438669841166E-2</c:v>
                </c:pt>
                <c:pt idx="3">
                  <c:v>6.2115097581572278E-2</c:v>
                </c:pt>
                <c:pt idx="4">
                  <c:v>6.1346352429920259E-2</c:v>
                </c:pt>
                <c:pt idx="5">
                  <c:v>6.1076499322004804E-2</c:v>
                </c:pt>
                <c:pt idx="6">
                  <c:v>5.9683016982038845E-2</c:v>
                </c:pt>
                <c:pt idx="7">
                  <c:v>5.4228980877468566E-2</c:v>
                </c:pt>
                <c:pt idx="8">
                  <c:v>5.0280330848527593E-2</c:v>
                </c:pt>
                <c:pt idx="9">
                  <c:v>4.9033570732722749E-2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25B-4FA3-8DBA-E8D2DCE66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553559568"/>
        <c:axId val="55356446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FI'!$D$100:$D$108</c:f>
              <c:strCache>
                <c:ptCount val="9"/>
                <c:pt idx="0">
                  <c:v>JSIPFDSF</c:v>
                </c:pt>
                <c:pt idx="1">
                  <c:v>NITIFDSF</c:v>
                </c:pt>
                <c:pt idx="2">
                  <c:v>APIFDSF</c:v>
                </c:pt>
                <c:pt idx="3">
                  <c:v>MeezanDSF</c:v>
                </c:pt>
                <c:pt idx="4">
                  <c:v>ALHIPFDSF</c:v>
                </c:pt>
                <c:pt idx="5">
                  <c:v>HIPFDSF</c:v>
                </c:pt>
                <c:pt idx="6">
                  <c:v>NIPFDSF</c:v>
                </c:pt>
                <c:pt idx="7">
                  <c:v>ABLIPFDSF</c:v>
                </c:pt>
                <c:pt idx="8">
                  <c:v>UIPFDSF</c:v>
                </c:pt>
              </c:strCache>
            </c:strRef>
          </c:cat>
          <c:val>
            <c:numRef>
              <c:f>'FY15TD FI'!$E$100:$E$109</c:f>
              <c:numCache>
                <c:formatCode>#,##0.00_);\(#,##0.00\)</c:formatCode>
                <c:ptCount val="10"/>
                <c:pt idx="0">
                  <c:v>8.5330000000000003E-2</c:v>
                </c:pt>
                <c:pt idx="1">
                  <c:v>0.122408</c:v>
                </c:pt>
                <c:pt idx="2">
                  <c:v>0.45886300000000002</c:v>
                </c:pt>
                <c:pt idx="3">
                  <c:v>4.4657400000000003</c:v>
                </c:pt>
                <c:pt idx="4">
                  <c:v>0.36350900000000003</c:v>
                </c:pt>
                <c:pt idx="5">
                  <c:v>8.8100999999999999E-2</c:v>
                </c:pt>
                <c:pt idx="6">
                  <c:v>0.74782000000000004</c:v>
                </c:pt>
                <c:pt idx="7">
                  <c:v>6.1892999999999997E-2</c:v>
                </c:pt>
                <c:pt idx="8">
                  <c:v>1.006</c:v>
                </c:pt>
                <c:pt idx="9">
                  <c:v>6.9254999999999997E-2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25B-4FA3-8DBA-E8D2DCE66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553558480"/>
        <c:axId val="553557392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>
                <c:manualLayout>
                  <c:x val="-6.0428854540134039E-2"/>
                  <c:y val="-6.2680526732645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25B-4FA3-8DBA-E8D2DCE6664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FI'!$D$100:$D$108</c:f>
              <c:strCache>
                <c:ptCount val="9"/>
                <c:pt idx="0">
                  <c:v>JSIPFDSF</c:v>
                </c:pt>
                <c:pt idx="1">
                  <c:v>NITIFDSF</c:v>
                </c:pt>
                <c:pt idx="2">
                  <c:v>APIFDSF</c:v>
                </c:pt>
                <c:pt idx="3">
                  <c:v>MeezanDSF</c:v>
                </c:pt>
                <c:pt idx="4">
                  <c:v>ALHIPFDSF</c:v>
                </c:pt>
                <c:pt idx="5">
                  <c:v>HIPFDSF</c:v>
                </c:pt>
                <c:pt idx="6">
                  <c:v>NIPFDSF</c:v>
                </c:pt>
                <c:pt idx="7">
                  <c:v>ABLIPFDSF</c:v>
                </c:pt>
                <c:pt idx="8">
                  <c:v>UIPFDSF</c:v>
                </c:pt>
              </c:strCache>
            </c:strRef>
          </c:cat>
          <c:val>
            <c:numRef>
              <c:f>'FY15TD FI'!$Z$100:$Z$109</c:f>
              <c:numCache>
                <c:formatCode>0.00%</c:formatCode>
                <c:ptCount val="10"/>
                <c:pt idx="0">
                  <c:v>6.1395999253041053E-2</c:v>
                </c:pt>
                <c:pt idx="1">
                  <c:v>6.1395999253041053E-2</c:v>
                </c:pt>
                <c:pt idx="2">
                  <c:v>6.1395999253041053E-2</c:v>
                </c:pt>
                <c:pt idx="3">
                  <c:v>6.1395999253041053E-2</c:v>
                </c:pt>
                <c:pt idx="4">
                  <c:v>6.1395999253041053E-2</c:v>
                </c:pt>
                <c:pt idx="5">
                  <c:v>6.1395999253041053E-2</c:v>
                </c:pt>
                <c:pt idx="6">
                  <c:v>6.1395999253041053E-2</c:v>
                </c:pt>
                <c:pt idx="7">
                  <c:v>6.1395999253041053E-2</c:v>
                </c:pt>
                <c:pt idx="8">
                  <c:v>6.1395999253041053E-2</c:v>
                </c:pt>
                <c:pt idx="9">
                  <c:v>6.1395999253041053E-2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25B-4FA3-8DBA-E8D2DCE666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559568"/>
        <c:axId val="553564464"/>
      </c:lineChart>
      <c:catAx>
        <c:axId val="553559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53564464"/>
        <c:crosses val="autoZero"/>
        <c:auto val="1"/>
        <c:lblAlgn val="ctr"/>
        <c:lblOffset val="100"/>
        <c:noMultiLvlLbl val="0"/>
      </c:catAx>
      <c:valAx>
        <c:axId val="5535644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2518963320002504E-3"/>
              <c:y val="0.2068222359579873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53559568"/>
        <c:crosses val="autoZero"/>
        <c:crossBetween val="between"/>
        <c:majorUnit val="2.0000000000000004E-2"/>
      </c:valAx>
      <c:valAx>
        <c:axId val="55355739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553558480"/>
        <c:crosses val="max"/>
        <c:crossBetween val="between"/>
      </c:valAx>
      <c:catAx>
        <c:axId val="5535584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55739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7.0986386342670141E-2"/>
          <c:w val="0.92880198869372432"/>
          <c:h val="0.641486668403179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PIPF!$K$45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Others including receivables</c:v>
                </c:pt>
                <c:pt idx="3">
                  <c:v>Sukuk</c:v>
                </c:pt>
                <c:pt idx="4">
                  <c:v>Shariah Compliant Commercial Paper</c:v>
                </c:pt>
                <c:pt idx="5">
                  <c:v>Government Backed / Guaranteed Securities</c:v>
                </c:pt>
              </c:strCache>
            </c:strRef>
          </c:cat>
          <c:val>
            <c:numRef>
              <c:f>PIPF!$K$46:$K$51</c:f>
              <c:numCache>
                <c:formatCode>0%</c:formatCode>
                <c:ptCount val="6"/>
                <c:pt idx="0">
                  <c:v>0.29499999999999998</c:v>
                </c:pt>
                <c:pt idx="1">
                  <c:v>0.254</c:v>
                </c:pt>
                <c:pt idx="2">
                  <c:v>0.01</c:v>
                </c:pt>
                <c:pt idx="3">
                  <c:v>0.155</c:v>
                </c:pt>
                <c:pt idx="4">
                  <c:v>8.8999999999999996E-2</c:v>
                </c:pt>
                <c:pt idx="5">
                  <c:v>0.19700000000000001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77-4229-9EA9-0612BADD358A}"/>
            </c:ext>
          </c:extLst>
        </c:ser>
        <c:ser>
          <c:idx val="1"/>
          <c:order val="1"/>
          <c:tx>
            <c:strRef>
              <c:f>PIPF!$L$45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Others including receivables</c:v>
                </c:pt>
                <c:pt idx="3">
                  <c:v>Sukuk</c:v>
                </c:pt>
                <c:pt idx="4">
                  <c:v>Shariah Compliant Commercial Paper</c:v>
                </c:pt>
                <c:pt idx="5">
                  <c:v>Government Backed / Guaranteed Securities</c:v>
                </c:pt>
              </c:strCache>
            </c:strRef>
          </c:cat>
          <c:val>
            <c:numRef>
              <c:f>PIPF!$L$46:$L$51</c:f>
              <c:numCache>
                <c:formatCode>0%</c:formatCode>
                <c:ptCount val="6"/>
                <c:pt idx="0">
                  <c:v>0.32900000000000001</c:v>
                </c:pt>
                <c:pt idx="1">
                  <c:v>0.25600000000000001</c:v>
                </c:pt>
                <c:pt idx="2">
                  <c:v>1.2999999999999999E-2</c:v>
                </c:pt>
                <c:pt idx="3">
                  <c:v>0.155</c:v>
                </c:pt>
                <c:pt idx="4">
                  <c:v>4.8000000000000001E-2</c:v>
                </c:pt>
                <c:pt idx="5">
                  <c:v>0.19900000000000001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77-4229-9EA9-0612BADD358A}"/>
            </c:ext>
          </c:extLst>
        </c:ser>
        <c:ser>
          <c:idx val="2"/>
          <c:order val="2"/>
          <c:tx>
            <c:strRef>
              <c:f>PIPF!$M$45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Others including receivables</c:v>
                </c:pt>
                <c:pt idx="3">
                  <c:v>Sukuk</c:v>
                </c:pt>
                <c:pt idx="4">
                  <c:v>Shariah Compliant Commercial Paper</c:v>
                </c:pt>
                <c:pt idx="5">
                  <c:v>Government Backed / Guaranteed Securities</c:v>
                </c:pt>
              </c:strCache>
            </c:strRef>
          </c:cat>
          <c:val>
            <c:numRef>
              <c:f>PIPF!$M$46:$M$51</c:f>
              <c:numCache>
                <c:formatCode>0%</c:formatCode>
                <c:ptCount val="6"/>
                <c:pt idx="0">
                  <c:v>0.35099999999999998</c:v>
                </c:pt>
                <c:pt idx="1">
                  <c:v>0.248</c:v>
                </c:pt>
                <c:pt idx="2">
                  <c:v>1.7000000000000001E-2</c:v>
                </c:pt>
                <c:pt idx="3">
                  <c:v>0.15</c:v>
                </c:pt>
                <c:pt idx="4">
                  <c:v>0.04</c:v>
                </c:pt>
                <c:pt idx="5">
                  <c:v>0.19400000000000001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77-4229-9EA9-0612BADD35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593660784"/>
        <c:axId val="-1593647184"/>
      </c:barChart>
      <c:catAx>
        <c:axId val="-159366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47184"/>
        <c:crosses val="autoZero"/>
        <c:auto val="1"/>
        <c:lblAlgn val="ctr"/>
        <c:lblOffset val="100"/>
        <c:noMultiLvlLbl val="0"/>
      </c:catAx>
      <c:valAx>
        <c:axId val="-159364718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60784"/>
        <c:crosses val="autoZero"/>
        <c:crossBetween val="between"/>
        <c:majorUnit val="0.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3041051695430289"/>
          <c:y val="0.91268164650150596"/>
          <c:w val="0.72483167324968234"/>
          <c:h val="8.3347737020677298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014965261106201E-2"/>
          <c:y val="5.2916957466642905E-2"/>
          <c:w val="0.87250841608736551"/>
          <c:h val="0.67433384618260983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3BB-4015-A93C-DFEE7CC44EB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3BB-4015-A93C-DFEE7CC44EB0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93BB-4015-A93C-DFEE7CC44EB0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3BB-4015-A93C-DFEE7CC44EB0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3BB-4015-A93C-DFEE7CC44EB0}"/>
              </c:ext>
            </c:extLst>
          </c:dPt>
          <c:dLbls>
            <c:dLbl>
              <c:idx val="0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3BB-4015-A93C-DFEE7CC44EB0}"/>
                </c:ext>
              </c:extLst>
            </c:dLbl>
            <c:dLbl>
              <c:idx val="1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3BB-4015-A93C-DFEE7CC44EB0}"/>
                </c:ext>
              </c:extLst>
            </c:dLbl>
            <c:dLbl>
              <c:idx val="2"/>
              <c:layout>
                <c:manualLayout>
                  <c:x val="0"/>
                  <c:y val="2.1333333333333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3BB-4015-A93C-DFEE7CC44EB0}"/>
                </c:ext>
              </c:extLst>
            </c:dLbl>
            <c:dLbl>
              <c:idx val="8"/>
              <c:layout>
                <c:manualLayout>
                  <c:x val="-9.3922786773261037E-17"/>
                  <c:y val="4.0675313868727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3BB-4015-A93C-DFEE7CC44EB0}"/>
                </c:ext>
              </c:extLst>
            </c:dLbl>
            <c:dLbl>
              <c:idx val="9"/>
              <c:layout>
                <c:manualLayout>
                  <c:x val="0"/>
                  <c:y val="-4.26666666666667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3BB-4015-A93C-DFEE7CC44EB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FI'!$D$113:$D$122</c:f>
              <c:strCache>
                <c:ptCount val="10"/>
                <c:pt idx="0">
                  <c:v>APIFMSF</c:v>
                </c:pt>
                <c:pt idx="1">
                  <c:v>NITIMSF</c:v>
                </c:pt>
                <c:pt idx="2">
                  <c:v>MeezanMSF</c:v>
                </c:pt>
                <c:pt idx="3">
                  <c:v>JSIPFMSF</c:v>
                </c:pt>
                <c:pt idx="4">
                  <c:v>NIPFMSF</c:v>
                </c:pt>
                <c:pt idx="5">
                  <c:v>ALHIPFMSF</c:v>
                </c:pt>
                <c:pt idx="6">
                  <c:v>UIPFMSF</c:v>
                </c:pt>
                <c:pt idx="7">
                  <c:v>HIPFMSF</c:v>
                </c:pt>
                <c:pt idx="8">
                  <c:v>AGHPMSF</c:v>
                </c:pt>
                <c:pt idx="9">
                  <c:v>ABLIPFMSF</c:v>
                </c:pt>
              </c:strCache>
            </c:strRef>
          </c:cat>
          <c:val>
            <c:numRef>
              <c:f>'FY15TD FI'!$F$113:$F$122</c:f>
              <c:numCache>
                <c:formatCode>0.0%</c:formatCode>
                <c:ptCount val="10"/>
                <c:pt idx="0">
                  <c:v>6.160731258070664E-2</c:v>
                </c:pt>
                <c:pt idx="1">
                  <c:v>6.0865476212532965E-2</c:v>
                </c:pt>
                <c:pt idx="2">
                  <c:v>5.5759625585174562E-2</c:v>
                </c:pt>
                <c:pt idx="3">
                  <c:v>5.5639798962023521E-2</c:v>
                </c:pt>
                <c:pt idx="4">
                  <c:v>5.4484756556446731E-2</c:v>
                </c:pt>
                <c:pt idx="5">
                  <c:v>5.2690212413484934E-2</c:v>
                </c:pt>
                <c:pt idx="6">
                  <c:v>4.9314010714031957E-2</c:v>
                </c:pt>
                <c:pt idx="7">
                  <c:v>4.8827983254560371E-2</c:v>
                </c:pt>
                <c:pt idx="8">
                  <c:v>4.7471602772418298E-2</c:v>
                </c:pt>
                <c:pt idx="9">
                  <c:v>4.2013644138377236E-2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3BB-4015-A93C-DFEE7CC44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707063296"/>
        <c:axId val="70705404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FI'!$D$113:$D$121</c:f>
              <c:strCache>
                <c:ptCount val="9"/>
                <c:pt idx="0">
                  <c:v>APIFMSF</c:v>
                </c:pt>
                <c:pt idx="1">
                  <c:v>NITIMSF</c:v>
                </c:pt>
                <c:pt idx="2">
                  <c:v>MeezanMSF</c:v>
                </c:pt>
                <c:pt idx="3">
                  <c:v>JSIPFMSF</c:v>
                </c:pt>
                <c:pt idx="4">
                  <c:v>NIPFMSF</c:v>
                </c:pt>
                <c:pt idx="5">
                  <c:v>ALHIPFMSF</c:v>
                </c:pt>
                <c:pt idx="6">
                  <c:v>UIPFMSF</c:v>
                </c:pt>
                <c:pt idx="7">
                  <c:v>HIPFMSF</c:v>
                </c:pt>
                <c:pt idx="8">
                  <c:v>AGHPMSF</c:v>
                </c:pt>
              </c:strCache>
            </c:strRef>
          </c:cat>
          <c:val>
            <c:numRef>
              <c:f>'FY15TD FI'!$E$113:$E$122</c:f>
              <c:numCache>
                <c:formatCode>#,##0.00_);\(#,##0.00\)</c:formatCode>
                <c:ptCount val="10"/>
                <c:pt idx="0">
                  <c:v>0.58071700000000004</c:v>
                </c:pt>
                <c:pt idx="1">
                  <c:v>0.12130299999999999</c:v>
                </c:pt>
                <c:pt idx="2">
                  <c:v>3.4396230000000001</c:v>
                </c:pt>
                <c:pt idx="3">
                  <c:v>8.7568999999999994E-2</c:v>
                </c:pt>
                <c:pt idx="4">
                  <c:v>1.106986</c:v>
                </c:pt>
                <c:pt idx="5">
                  <c:v>0.29152499999999998</c:v>
                </c:pt>
                <c:pt idx="6">
                  <c:v>1.2749999999999999</c:v>
                </c:pt>
                <c:pt idx="7">
                  <c:v>6.6205E-2</c:v>
                </c:pt>
                <c:pt idx="8">
                  <c:v>4.9699E-2</c:v>
                </c:pt>
                <c:pt idx="9">
                  <c:v>7.5156000000000001E-2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3BB-4015-A93C-DFEE7CC44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707062208"/>
        <c:axId val="707052960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73388697993269758"/>
                  <c:y val="-6.6123713823950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93BB-4015-A93C-DFEE7CC44EB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FI'!$D$113:$D$121</c:f>
              <c:strCache>
                <c:ptCount val="9"/>
                <c:pt idx="0">
                  <c:v>APIFMSF</c:v>
                </c:pt>
                <c:pt idx="1">
                  <c:v>NITIMSF</c:v>
                </c:pt>
                <c:pt idx="2">
                  <c:v>MeezanMSF</c:v>
                </c:pt>
                <c:pt idx="3">
                  <c:v>JSIPFMSF</c:v>
                </c:pt>
                <c:pt idx="4">
                  <c:v>NIPFMSF</c:v>
                </c:pt>
                <c:pt idx="5">
                  <c:v>ALHIPFMSF</c:v>
                </c:pt>
                <c:pt idx="6">
                  <c:v>UIPFMSF</c:v>
                </c:pt>
                <c:pt idx="7">
                  <c:v>HIPFMSF</c:v>
                </c:pt>
                <c:pt idx="8">
                  <c:v>AGHPMSF</c:v>
                </c:pt>
              </c:strCache>
            </c:strRef>
          </c:cat>
          <c:val>
            <c:numRef>
              <c:f>'FY15TD FI'!$Z$113:$Z$122</c:f>
              <c:numCache>
                <c:formatCode>0.00%</c:formatCode>
                <c:ptCount val="10"/>
                <c:pt idx="0">
                  <c:v>5.2867442318975721E-2</c:v>
                </c:pt>
                <c:pt idx="1">
                  <c:v>5.2867442318975721E-2</c:v>
                </c:pt>
                <c:pt idx="2">
                  <c:v>5.2867442318975721E-2</c:v>
                </c:pt>
                <c:pt idx="3">
                  <c:v>5.2867442318975721E-2</c:v>
                </c:pt>
                <c:pt idx="4">
                  <c:v>5.2867442318975721E-2</c:v>
                </c:pt>
                <c:pt idx="5">
                  <c:v>5.2867442318975721E-2</c:v>
                </c:pt>
                <c:pt idx="6">
                  <c:v>5.2867442318975721E-2</c:v>
                </c:pt>
                <c:pt idx="7">
                  <c:v>5.2867442318975721E-2</c:v>
                </c:pt>
                <c:pt idx="8">
                  <c:v>5.2867442318975721E-2</c:v>
                </c:pt>
                <c:pt idx="9">
                  <c:v>5.2867442318975721E-2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93BB-4015-A93C-DFEE7CC44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063296"/>
        <c:axId val="707054048"/>
      </c:lineChart>
      <c:catAx>
        <c:axId val="707063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707054048"/>
        <c:crosses val="autoZero"/>
        <c:auto val="1"/>
        <c:lblAlgn val="ctr"/>
        <c:lblOffset val="100"/>
        <c:noMultiLvlLbl val="0"/>
      </c:catAx>
      <c:valAx>
        <c:axId val="70705404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5704350951523884E-3"/>
              <c:y val="0.219480165501147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707063296"/>
        <c:crosses val="autoZero"/>
        <c:crossBetween val="between"/>
        <c:majorUnit val="2.0000000000000004E-2"/>
      </c:valAx>
      <c:valAx>
        <c:axId val="70705296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707062208"/>
        <c:crosses val="max"/>
        <c:crossBetween val="between"/>
      </c:valAx>
      <c:catAx>
        <c:axId val="707062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0705296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2.8668708078156892E-2"/>
          <c:w val="0.9288019886937241"/>
          <c:h val="0.74915802191392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PIPF!$K$38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PIPF!$I$39:$I$44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Shariah Compliant Bank Deposits</c:v>
                </c:pt>
                <c:pt idx="3">
                  <c:v>Others including receivables</c:v>
                </c:pt>
                <c:pt idx="4">
                  <c:v>Sukuk</c:v>
                </c:pt>
                <c:pt idx="5">
                  <c:v>Shariah Compliant Commercial Paper</c:v>
                </c:pt>
              </c:strCache>
            </c:strRef>
          </c:cat>
          <c:val>
            <c:numRef>
              <c:f>PIPF!$K$39:$K$44</c:f>
              <c:numCache>
                <c:formatCode>0%</c:formatCode>
                <c:ptCount val="6"/>
                <c:pt idx="0">
                  <c:v>0.68100000000000005</c:v>
                </c:pt>
                <c:pt idx="1">
                  <c:v>0.13900000000000001</c:v>
                </c:pt>
                <c:pt idx="2">
                  <c:v>0</c:v>
                </c:pt>
                <c:pt idx="3">
                  <c:v>8.0000000000000002E-3</c:v>
                </c:pt>
                <c:pt idx="4">
                  <c:v>8.5999999999999993E-2</c:v>
                </c:pt>
                <c:pt idx="5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A7-4391-BDBF-27EBAFD7530A}"/>
            </c:ext>
          </c:extLst>
        </c:ser>
        <c:ser>
          <c:idx val="1"/>
          <c:order val="1"/>
          <c:tx>
            <c:strRef>
              <c:f>PIPF!$L$38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PIPF!$I$39:$I$44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Shariah Compliant Bank Deposits</c:v>
                </c:pt>
                <c:pt idx="3">
                  <c:v>Others including receivables</c:v>
                </c:pt>
                <c:pt idx="4">
                  <c:v>Sukuk</c:v>
                </c:pt>
                <c:pt idx="5">
                  <c:v>Shariah Compliant Commercial Paper</c:v>
                </c:pt>
              </c:strCache>
            </c:strRef>
          </c:cat>
          <c:val>
            <c:numRef>
              <c:f>PIPF!$L$39:$L$44</c:f>
              <c:numCache>
                <c:formatCode>0%</c:formatCode>
                <c:ptCount val="6"/>
                <c:pt idx="0">
                  <c:v>0.72199999999999998</c:v>
                </c:pt>
                <c:pt idx="1">
                  <c:v>0.13800000000000001</c:v>
                </c:pt>
                <c:pt idx="2">
                  <c:v>0</c:v>
                </c:pt>
                <c:pt idx="3">
                  <c:v>8.9999999999999993E-3</c:v>
                </c:pt>
                <c:pt idx="4">
                  <c:v>8.5999999999999993E-2</c:v>
                </c:pt>
                <c:pt idx="5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A7-4391-BDBF-27EBAFD7530A}"/>
            </c:ext>
          </c:extLst>
        </c:ser>
        <c:ser>
          <c:idx val="2"/>
          <c:order val="2"/>
          <c:tx>
            <c:strRef>
              <c:f>PIPF!$M$38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PIPF!$I$39:$I$44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Shariah Compliant Bank Deposits</c:v>
                </c:pt>
                <c:pt idx="3">
                  <c:v>Others including receivables</c:v>
                </c:pt>
                <c:pt idx="4">
                  <c:v>Sukuk</c:v>
                </c:pt>
                <c:pt idx="5">
                  <c:v>Shariah Compliant Commercial Paper</c:v>
                </c:pt>
              </c:strCache>
            </c:strRef>
          </c:cat>
          <c:val>
            <c:numRef>
              <c:f>PIPF!$M$39:$M$44</c:f>
              <c:numCache>
                <c:formatCode>0%</c:formatCode>
                <c:ptCount val="6"/>
                <c:pt idx="0">
                  <c:v>0.71899999999999997</c:v>
                </c:pt>
                <c:pt idx="1">
                  <c:v>0.13800000000000001</c:v>
                </c:pt>
                <c:pt idx="2">
                  <c:v>0</c:v>
                </c:pt>
                <c:pt idx="3">
                  <c:v>1.4999999999999999E-2</c:v>
                </c:pt>
                <c:pt idx="4">
                  <c:v>8.5000000000000006E-2</c:v>
                </c:pt>
                <c:pt idx="5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A7-4391-BDBF-27EBAFD753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593648272"/>
        <c:axId val="-1593658608"/>
      </c:barChart>
      <c:catAx>
        <c:axId val="-1593648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58608"/>
        <c:crosses val="autoZero"/>
        <c:auto val="1"/>
        <c:lblAlgn val="ctr"/>
        <c:lblOffset val="100"/>
        <c:noMultiLvlLbl val="0"/>
      </c:catAx>
      <c:valAx>
        <c:axId val="-159365860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593648272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7841582672585285"/>
          <c:y val="0.94412552597591948"/>
          <c:w val="0.63292472932993227"/>
          <c:h val="4.937570303712036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159370913530073E-2"/>
          <c:y val="5.969889025163469E-2"/>
          <c:w val="0.80862776749061216"/>
          <c:h val="0.727648771035331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Returns!$B$1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2.1062411446356815E-3"/>
                  <c:y val="-6.258452846474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1AB-4172-8894-4B2941A310CD}"/>
                </c:ext>
              </c:extLst>
            </c:dLbl>
            <c:dLbl>
              <c:idx val="1"/>
              <c:layout>
                <c:manualLayout>
                  <c:x val="6.3191153238546221E-3"/>
                  <c:y val="3.75586743384941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1AB-4172-8894-4B2941A310CD}"/>
                </c:ext>
              </c:extLst>
            </c:dLbl>
            <c:dLbl>
              <c:idx val="2"/>
              <c:layout>
                <c:manualLayout>
                  <c:x val="0"/>
                  <c:y val="7.51173486769883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1AB-4172-8894-4B2941A310C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Returns!$A$2:$A$4</c:f>
              <c:strCache>
                <c:ptCount val="3"/>
                <c:pt idx="0">
                  <c:v>Bank Deposit 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Returns!$B$2:$B$4</c:f>
              <c:numCache>
                <c:formatCode>0.00%</c:formatCode>
                <c:ptCount val="3"/>
                <c:pt idx="0">
                  <c:v>7.8299999999999995E-2</c:v>
                </c:pt>
                <c:pt idx="1">
                  <c:v>8.8507011638415053E-2</c:v>
                </c:pt>
                <c:pt idx="2">
                  <c:v>-8.3999999999999995E-3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1AB-4172-8894-4B2941A31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794772240"/>
        <c:axId val="794773024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982765428657701E-4"/>
                  <c:y val="0.195872817445512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1AB-4172-8894-4B2941A310CD}"/>
                </c:ext>
              </c:extLst>
            </c:dLbl>
            <c:dLbl>
              <c:idx val="1"/>
              <c:layout>
                <c:manualLayout>
                  <c:x val="-2.2462236468229081E-3"/>
                  <c:y val="0.122903590962283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1AB-4172-8894-4B2941A310C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Returns!$A$2:$A$4</c:f>
              <c:strCache>
                <c:ptCount val="3"/>
                <c:pt idx="0">
                  <c:v>Bank Deposit 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Returns!$C$2:$C$4</c:f>
              <c:numCache>
                <c:formatCode>0.00%</c:formatCode>
                <c:ptCount val="3"/>
                <c:pt idx="0">
                  <c:v>0.5746</c:v>
                </c:pt>
                <c:pt idx="1">
                  <c:v>0.4153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AB-4172-8894-4B2941A31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4"/>
        <c:axId val="794762832"/>
        <c:axId val="794773808"/>
      </c:barChart>
      <c:lineChart>
        <c:grouping val="standard"/>
        <c:varyColors val="0"/>
        <c:ser>
          <c:idx val="2"/>
          <c:order val="2"/>
          <c:tx>
            <c:strRef>
              <c:f>Returns!$D$1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5.0597743139664773E-2"/>
                  <c:y val="-4.777953219352903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1AB-4172-8894-4B2941A310CD}"/>
                </c:ext>
              </c:extLst>
            </c:dLbl>
            <c:dLbl>
              <c:idx val="4"/>
              <c:layout>
                <c:manualLayout>
                  <c:x val="-6.9510268562401265E-2"/>
                  <c:y val="-5.2582144073891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AB-4172-8894-4B2941A310C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Returns!$A$2:$A$4</c:f>
              <c:strCache>
                <c:ptCount val="3"/>
                <c:pt idx="0">
                  <c:v>Bank Deposit 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Returns!$D$2:$D$4</c:f>
              <c:numCache>
                <c:formatCode>0.00%</c:formatCode>
                <c:ptCount val="3"/>
                <c:pt idx="0">
                  <c:v>7.3200000000000001E-2</c:v>
                </c:pt>
                <c:pt idx="1">
                  <c:v>7.3200000000000001E-2</c:v>
                </c:pt>
                <c:pt idx="2">
                  <c:v>7.3200000000000001E-2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91AB-4172-8894-4B2941A31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772240"/>
        <c:axId val="794773024"/>
      </c:lineChart>
      <c:catAx>
        <c:axId val="794772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4773024"/>
        <c:crosses val="autoZero"/>
        <c:auto val="1"/>
        <c:lblAlgn val="ctr"/>
        <c:lblOffset val="100"/>
        <c:noMultiLvlLbl val="0"/>
      </c:catAx>
      <c:valAx>
        <c:axId val="794773024"/>
        <c:scaling>
          <c:orientation val="minMax"/>
          <c:max val="0.15000000000000002"/>
        </c:scaling>
        <c:delete val="0"/>
        <c:axPos val="l"/>
        <c:numFmt formatCode="0%" sourceLinked="0"/>
        <c:majorTickMark val="out"/>
        <c:minorTickMark val="none"/>
        <c:tickLblPos val="nextTo"/>
        <c:crossAx val="794772240"/>
        <c:crosses val="autoZero"/>
        <c:crossBetween val="between"/>
        <c:majorUnit val="4.0000000000000008E-2"/>
      </c:valAx>
      <c:valAx>
        <c:axId val="794773808"/>
        <c:scaling>
          <c:orientation val="minMax"/>
          <c:max val="0.9"/>
          <c:min val="-0.30000000000000004"/>
        </c:scaling>
        <c:delete val="0"/>
        <c:axPos val="r"/>
        <c:numFmt formatCode="0%" sourceLinked="0"/>
        <c:majorTickMark val="out"/>
        <c:minorTickMark val="none"/>
        <c:tickLblPos val="nextTo"/>
        <c:crossAx val="794762832"/>
        <c:crosses val="max"/>
        <c:crossBetween val="between"/>
        <c:majorUnit val="0.2"/>
      </c:valAx>
      <c:catAx>
        <c:axId val="794762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477380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0667660010358566"/>
          <c:y val="0.92973303712874844"/>
          <c:w val="0.59717512106068715"/>
          <c:h val="5.644495292027508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36864045297201E-2"/>
          <c:y val="7.3847251690801363E-2"/>
          <c:w val="0.8673588176460737"/>
          <c:h val="0.608495025403264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Returns!$B$9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7219689895527828E-3"/>
                  <c:y val="-0.184301913795911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70D-4864-ACC6-2E58D7DAEFEC}"/>
                </c:ext>
              </c:extLst>
            </c:dLbl>
            <c:dLbl>
              <c:idx val="1"/>
              <c:layout>
                <c:manualLayout>
                  <c:x val="1.451999188079353E-4"/>
                  <c:y val="-2.5322890047714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70D-4864-ACC6-2E58D7DAEFE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Returns!$A$10:$A$12</c:f>
              <c:strCache>
                <c:ptCount val="3"/>
                <c:pt idx="0">
                  <c:v>Bank Deposit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Returns!$B$10:$B$12</c:f>
              <c:numCache>
                <c:formatCode>0.00%</c:formatCode>
                <c:ptCount val="3"/>
                <c:pt idx="0">
                  <c:v>7.7200000000000005E-2</c:v>
                </c:pt>
                <c:pt idx="1">
                  <c:v>8.6300000000000002E-2</c:v>
                </c:pt>
                <c:pt idx="2">
                  <c:v>-5.1999999999999998E-3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0D-4864-ACC6-2E58D7DAE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8"/>
        <c:axId val="794764008"/>
        <c:axId val="794764400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Returns!$C$9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4.2294471762861887E-3"/>
                  <c:y val="0.284960422163588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70D-4864-ACC6-2E58D7DAEFEC}"/>
                </c:ext>
              </c:extLst>
            </c:dLbl>
            <c:dLbl>
              <c:idx val="1"/>
              <c:layout>
                <c:manualLayout>
                  <c:x val="2.2599235069510298E-3"/>
                  <c:y val="0.183440051523902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70D-4864-ACC6-2E58D7DAEFE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Returns!$A$10:$A$12</c:f>
              <c:strCache>
                <c:ptCount val="3"/>
                <c:pt idx="0">
                  <c:v>Bank Deposit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Returns!$C$10:$C$12</c:f>
              <c:numCache>
                <c:formatCode>0.0%</c:formatCode>
                <c:ptCount val="3"/>
                <c:pt idx="0">
                  <c:v>0.56819747135786491</c:v>
                </c:pt>
                <c:pt idx="1">
                  <c:v>0.4224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0D-4864-ACC6-2E58D7DAE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8"/>
        <c:axId val="794776944"/>
        <c:axId val="794764792"/>
      </c:barChart>
      <c:lineChart>
        <c:grouping val="standard"/>
        <c:varyColors val="0"/>
        <c:ser>
          <c:idx val="2"/>
          <c:order val="2"/>
          <c:tx>
            <c:strRef>
              <c:f>Returns!$D$9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-3.9070439724965142E-2"/>
                  <c:y val="-4.608697915417821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70D-4864-ACC6-2E58D7DAEFE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Returns!$A$10:$A$12</c:f>
              <c:strCache>
                <c:ptCount val="3"/>
                <c:pt idx="0">
                  <c:v>Bank Deposit</c:v>
                </c:pt>
                <c:pt idx="1">
                  <c:v>T-Bills</c:v>
                </c:pt>
                <c:pt idx="2">
                  <c:v>Expense Weightage</c:v>
                </c:pt>
              </c:strCache>
            </c:strRef>
          </c:cat>
          <c:val>
            <c:numRef>
              <c:f>Returns!$D$10:$D$12</c:f>
              <c:numCache>
                <c:formatCode>0.00%</c:formatCode>
                <c:ptCount val="3"/>
                <c:pt idx="0">
                  <c:v>7.5399999999999995E-2</c:v>
                </c:pt>
                <c:pt idx="1">
                  <c:v>7.5399999999999995E-2</c:v>
                </c:pt>
                <c:pt idx="2">
                  <c:v>7.5399999999999995E-2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70D-4864-ACC6-2E58D7DAE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764008"/>
        <c:axId val="794764400"/>
      </c:lineChart>
      <c:catAx>
        <c:axId val="794764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94764400"/>
        <c:crosses val="autoZero"/>
        <c:auto val="1"/>
        <c:lblAlgn val="ctr"/>
        <c:lblOffset val="100"/>
        <c:noMultiLvlLbl val="0"/>
      </c:catAx>
      <c:valAx>
        <c:axId val="794764400"/>
        <c:scaling>
          <c:orientation val="minMax"/>
          <c:max val="0.16"/>
          <c:min val="-2.6000000000000016E-2"/>
        </c:scaling>
        <c:delete val="0"/>
        <c:axPos val="l"/>
        <c:numFmt formatCode="0%" sourceLinked="0"/>
        <c:majorTickMark val="out"/>
        <c:minorTickMark val="none"/>
        <c:tickLblPos val="nextTo"/>
        <c:crossAx val="794764008"/>
        <c:crosses val="autoZero"/>
        <c:crossBetween val="between"/>
        <c:majorUnit val="6.0000000000000012E-2"/>
        <c:minorUnit val="1.2000000000000002E-2"/>
      </c:valAx>
      <c:valAx>
        <c:axId val="794764792"/>
        <c:scaling>
          <c:orientation val="minMax"/>
          <c:min val="-0.11000000000000001"/>
        </c:scaling>
        <c:delete val="0"/>
        <c:axPos val="r"/>
        <c:numFmt formatCode="0%" sourceLinked="0"/>
        <c:majorTickMark val="out"/>
        <c:minorTickMark val="none"/>
        <c:tickLblPos val="nextTo"/>
        <c:crossAx val="794776944"/>
        <c:crosses val="max"/>
        <c:crossBetween val="between"/>
        <c:majorUnit val="0.2"/>
        <c:minorUnit val="4.0000000000000008E-2"/>
      </c:valAx>
      <c:catAx>
        <c:axId val="794776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9476479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33127316381809"/>
          <c:y val="0.91293723054310383"/>
          <c:w val="0.56480003273208801"/>
          <c:h val="7.1804023062483083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6.3962754080737177E-2"/>
          <c:w val="0.92880198869372443"/>
          <c:h val="0.61856752830357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CMOP'!$K$29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-4.27629473145128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917-4D90-9826-1133D105D291}"/>
                </c:ext>
              </c:extLst>
            </c:dLbl>
            <c:dLbl>
              <c:idx val="2"/>
              <c:layout>
                <c:manualLayout>
                  <c:x val="-1.5193469846660018E-7"/>
                  <c:y val="7.936416254350263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917-4D90-9826-1133D105D291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'MCB CMOP'!$K$30:$K$32</c:f>
              <c:numCache>
                <c:formatCode>0%</c:formatCode>
                <c:ptCount val="3"/>
                <c:pt idx="0">
                  <c:v>0.20699999999999999</c:v>
                </c:pt>
                <c:pt idx="1">
                  <c:v>0.79</c:v>
                </c:pt>
                <c:pt idx="2">
                  <c:v>3.0000000000000001E-3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17-4D90-9826-1133D105D291}"/>
            </c:ext>
          </c:extLst>
        </c:ser>
        <c:ser>
          <c:idx val="1"/>
          <c:order val="1"/>
          <c:tx>
            <c:strRef>
              <c:f>'MCB CMOP'!$L$29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'MCB CMOP'!$L$30:$L$32</c:f>
              <c:numCache>
                <c:formatCode>0%</c:formatCode>
                <c:ptCount val="3"/>
                <c:pt idx="0">
                  <c:v>0.997</c:v>
                </c:pt>
                <c:pt idx="1">
                  <c:v>0</c:v>
                </c:pt>
                <c:pt idx="2">
                  <c:v>3.0000000000000001E-3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17-4D90-9826-1133D105D291}"/>
            </c:ext>
          </c:extLst>
        </c:ser>
        <c:ser>
          <c:idx val="2"/>
          <c:order val="2"/>
          <c:tx>
            <c:strRef>
              <c:f>'MCB CMOP'!$M$29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'MCB CMOP'!$M$30:$M$32</c:f>
              <c:numCache>
                <c:formatCode>0%</c:formatCode>
                <c:ptCount val="3"/>
                <c:pt idx="0">
                  <c:v>0.99399999999999999</c:v>
                </c:pt>
                <c:pt idx="1">
                  <c:v>0</c:v>
                </c:pt>
                <c:pt idx="2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917-4D90-9826-1133D105D2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61695408"/>
        <c:axId val="1761692144"/>
      </c:barChart>
      <c:catAx>
        <c:axId val="1761695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2144"/>
        <c:crosses val="autoZero"/>
        <c:auto val="1"/>
        <c:lblAlgn val="ctr"/>
        <c:lblOffset val="100"/>
        <c:noMultiLvlLbl val="0"/>
      </c:catAx>
      <c:valAx>
        <c:axId val="176169214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761695408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5525924687633377"/>
          <c:y val="0.92844070549185009"/>
          <c:w val="0.66614891095637752"/>
          <c:h val="5.5393540501829125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14756593854981E-2"/>
          <c:y val="0.12499155811141253"/>
          <c:w val="0.92880198869372421"/>
          <c:h val="0.697162697173846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PCF!$K$29</c:f>
              <c:strCache>
                <c:ptCount val="1"/>
                <c:pt idx="0">
                  <c:v>Jul-21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PCF!$K$30:$K$32</c:f>
              <c:numCache>
                <c:formatCode>0%</c:formatCode>
                <c:ptCount val="3"/>
                <c:pt idx="0">
                  <c:v>0.252</c:v>
                </c:pt>
                <c:pt idx="1">
                  <c:v>0.745</c:v>
                </c:pt>
                <c:pt idx="2">
                  <c:v>3.0000000000000001E-3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6DC-87EB-29DE664F912E}"/>
            </c:ext>
          </c:extLst>
        </c:ser>
        <c:ser>
          <c:idx val="1"/>
          <c:order val="1"/>
          <c:tx>
            <c:strRef>
              <c:f>PCF!$L$29</c:f>
              <c:strCache>
                <c:ptCount val="1"/>
                <c:pt idx="0">
                  <c:v>Aug-21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PCF!$L$30:$L$32</c:f>
              <c:numCache>
                <c:formatCode>0%</c:formatCode>
                <c:ptCount val="3"/>
                <c:pt idx="0">
                  <c:v>0.996</c:v>
                </c:pt>
                <c:pt idx="1">
                  <c:v>0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09-46DC-87EB-29DE664F912E}"/>
            </c:ext>
          </c:extLst>
        </c:ser>
        <c:ser>
          <c:idx val="2"/>
          <c:order val="2"/>
          <c:tx>
            <c:strRef>
              <c:f>PCF!$M$29</c:f>
              <c:strCache>
                <c:ptCount val="1"/>
                <c:pt idx="0">
                  <c:v>Sep-21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PCF!$G$30:$G$32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PCF!$M$30:$M$32</c:f>
              <c:numCache>
                <c:formatCode>0%</c:formatCode>
                <c:ptCount val="3"/>
                <c:pt idx="0">
                  <c:v>0.996</c:v>
                </c:pt>
                <c:pt idx="1">
                  <c:v>0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09-46DC-87EB-29DE664F9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91149632"/>
        <c:axId val="1991143104"/>
      </c:barChart>
      <c:catAx>
        <c:axId val="1991149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991143104"/>
        <c:crosses val="autoZero"/>
        <c:auto val="1"/>
        <c:lblAlgn val="ctr"/>
        <c:lblOffset val="100"/>
        <c:noMultiLvlLbl val="0"/>
      </c:catAx>
      <c:valAx>
        <c:axId val="1991143104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991149632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4220162633749908"/>
          <c:y val="0.93504663903928309"/>
          <c:w val="0.73983970630404783"/>
          <c:h val="5.4073089016967751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839431649037339E-2"/>
          <c:y val="5.0668929455239743E-2"/>
          <c:w val="0.90348100683303367"/>
          <c:h val="0.56062218566451927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chemeClr val="accent5">
                <a:lumMod val="50000"/>
              </a:schemeClr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4F4-4176-9F08-97C70F601ED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4F4-4176-9F08-97C70F601ED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4F4-4176-9F08-97C70F601ED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4F4-4176-9F08-97C70F601ED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E4F4-4176-9F08-97C70F601ED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E4F4-4176-9F08-97C70F601ED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E4F4-4176-9F08-97C70F601ED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E4F4-4176-9F08-97C70F601ED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E4F4-4176-9F08-97C70F601ED9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E4F4-4176-9F08-97C70F601ED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E4F4-4176-9F08-97C70F601ED9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E4F4-4176-9F08-97C70F601ED9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E4F4-4176-9F08-97C70F601ED9}"/>
              </c:ext>
            </c:extLst>
          </c:dPt>
          <c:dPt>
            <c:idx val="1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F-E4F4-4176-9F08-97C70F601ED9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E4F4-4176-9F08-97C70F601ED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FI'!$D$30:$D$48</c:f>
              <c:strCache>
                <c:ptCount val="19"/>
                <c:pt idx="0">
                  <c:v>HBLIF</c:v>
                </c:pt>
                <c:pt idx="1">
                  <c:v>AGHPIF</c:v>
                </c:pt>
                <c:pt idx="2">
                  <c:v>NITIF</c:v>
                </c:pt>
                <c:pt idx="3">
                  <c:v>FAYSALMTS</c:v>
                </c:pt>
                <c:pt idx="4">
                  <c:v>LaksonIF</c:v>
                </c:pt>
                <c:pt idx="5">
                  <c:v>PIF</c:v>
                </c:pt>
                <c:pt idx="6">
                  <c:v>NBPFSIF</c:v>
                </c:pt>
                <c:pt idx="7">
                  <c:v>JSIF</c:v>
                </c:pt>
                <c:pt idx="8">
                  <c:v>ATLASIF</c:v>
                </c:pt>
                <c:pt idx="9">
                  <c:v>ABLIF</c:v>
                </c:pt>
                <c:pt idx="10">
                  <c:v>NBPIOF</c:v>
                </c:pt>
                <c:pt idx="11">
                  <c:v>1st HABIBIF</c:v>
                </c:pt>
                <c:pt idx="12">
                  <c:v>UBL IOF</c:v>
                </c:pt>
                <c:pt idx="13">
                  <c:v>NBP MAF</c:v>
                </c:pt>
                <c:pt idx="14">
                  <c:v>FAYSALFSOF</c:v>
                </c:pt>
                <c:pt idx="15">
                  <c:v>NBPSF</c:v>
                </c:pt>
                <c:pt idx="16">
                  <c:v>MCBDCF</c:v>
                </c:pt>
                <c:pt idx="17">
                  <c:v>AWTIF</c:v>
                </c:pt>
                <c:pt idx="18">
                  <c:v>FAYSALSGF</c:v>
                </c:pt>
              </c:strCache>
            </c:strRef>
          </c:cat>
          <c:val>
            <c:numRef>
              <c:f>'FY15TD FI'!$F$30:$F$48</c:f>
              <c:numCache>
                <c:formatCode>0.0%</c:formatCode>
                <c:ptCount val="19"/>
                <c:pt idx="0">
                  <c:v>7.8535628601003979E-2</c:v>
                </c:pt>
                <c:pt idx="1">
                  <c:v>7.4719061643860635E-2</c:v>
                </c:pt>
                <c:pt idx="2">
                  <c:v>7.4221509934688012E-2</c:v>
                </c:pt>
                <c:pt idx="3">
                  <c:v>7.401411080068529E-2</c:v>
                </c:pt>
                <c:pt idx="4">
                  <c:v>7.3519975321725897E-2</c:v>
                </c:pt>
                <c:pt idx="5">
                  <c:v>7.3316682648455506E-2</c:v>
                </c:pt>
                <c:pt idx="6">
                  <c:v>7.3123788052423699E-2</c:v>
                </c:pt>
                <c:pt idx="7">
                  <c:v>7.2893136948631823E-2</c:v>
                </c:pt>
                <c:pt idx="8">
                  <c:v>7.2282435530763869E-2</c:v>
                </c:pt>
                <c:pt idx="9">
                  <c:v>7.1835516187095619E-2</c:v>
                </c:pt>
                <c:pt idx="10">
                  <c:v>7.0820611742777456E-2</c:v>
                </c:pt>
                <c:pt idx="11">
                  <c:v>6.959362182909809E-2</c:v>
                </c:pt>
                <c:pt idx="12">
                  <c:v>6.9017697562432673E-2</c:v>
                </c:pt>
                <c:pt idx="13">
                  <c:v>6.5731834768697275E-2</c:v>
                </c:pt>
                <c:pt idx="14">
                  <c:v>6.5198252873954074E-2</c:v>
                </c:pt>
                <c:pt idx="15">
                  <c:v>6.3065001055082129E-2</c:v>
                </c:pt>
                <c:pt idx="16">
                  <c:v>5.4901144793211301E-2</c:v>
                </c:pt>
                <c:pt idx="17">
                  <c:v>5.4731885123712402E-2</c:v>
                </c:pt>
                <c:pt idx="18">
                  <c:v>5.4020111127085671E-2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4F4-4176-9F08-97C70F601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553912320"/>
        <c:axId val="55391286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FI'!$D$30:$D$48</c:f>
              <c:strCache>
                <c:ptCount val="19"/>
                <c:pt idx="0">
                  <c:v>HBLIF</c:v>
                </c:pt>
                <c:pt idx="1">
                  <c:v>AGHPIF</c:v>
                </c:pt>
                <c:pt idx="2">
                  <c:v>NITIF</c:v>
                </c:pt>
                <c:pt idx="3">
                  <c:v>FAYSALMTS</c:v>
                </c:pt>
                <c:pt idx="4">
                  <c:v>LaksonIF</c:v>
                </c:pt>
                <c:pt idx="5">
                  <c:v>PIF</c:v>
                </c:pt>
                <c:pt idx="6">
                  <c:v>NBPFSIF</c:v>
                </c:pt>
                <c:pt idx="7">
                  <c:v>JSIF</c:v>
                </c:pt>
                <c:pt idx="8">
                  <c:v>ATLASIF</c:v>
                </c:pt>
                <c:pt idx="9">
                  <c:v>ABLIF</c:v>
                </c:pt>
                <c:pt idx="10">
                  <c:v>NBPIOF</c:v>
                </c:pt>
                <c:pt idx="11">
                  <c:v>1st HABIBIF</c:v>
                </c:pt>
                <c:pt idx="12">
                  <c:v>UBL IOF</c:v>
                </c:pt>
                <c:pt idx="13">
                  <c:v>NBP MAF</c:v>
                </c:pt>
                <c:pt idx="14">
                  <c:v>FAYSALFSOF</c:v>
                </c:pt>
                <c:pt idx="15">
                  <c:v>NBPSF</c:v>
                </c:pt>
                <c:pt idx="16">
                  <c:v>MCBDCF</c:v>
                </c:pt>
                <c:pt idx="17">
                  <c:v>AWTIF</c:v>
                </c:pt>
                <c:pt idx="18">
                  <c:v>FAYSALSGF</c:v>
                </c:pt>
              </c:strCache>
            </c:strRef>
          </c:cat>
          <c:val>
            <c:numRef>
              <c:f>'FY15TD FI'!$E$30:$E$48</c:f>
              <c:numCache>
                <c:formatCode>#,##0.00_);\(#,##0.00\)</c:formatCode>
                <c:ptCount val="19"/>
                <c:pt idx="0">
                  <c:v>4.0419999999999998</c:v>
                </c:pt>
                <c:pt idx="1">
                  <c:v>2.4239790000000001</c:v>
                </c:pt>
                <c:pt idx="2">
                  <c:v>4.4835140000000004</c:v>
                </c:pt>
                <c:pt idx="3">
                  <c:v>4.5711890000000004</c:v>
                </c:pt>
                <c:pt idx="4">
                  <c:v>4.4575500000000003</c:v>
                </c:pt>
                <c:pt idx="5">
                  <c:v>8.3636850000000003</c:v>
                </c:pt>
                <c:pt idx="6">
                  <c:v>43.997408</c:v>
                </c:pt>
                <c:pt idx="7">
                  <c:v>4.546055</c:v>
                </c:pt>
                <c:pt idx="8">
                  <c:v>5.4694219999999998</c:v>
                </c:pt>
                <c:pt idx="9">
                  <c:v>15.371641</c:v>
                </c:pt>
                <c:pt idx="10">
                  <c:v>11.820681</c:v>
                </c:pt>
                <c:pt idx="11">
                  <c:v>1.7436339999999999</c:v>
                </c:pt>
                <c:pt idx="12">
                  <c:v>2.5590000000000002</c:v>
                </c:pt>
                <c:pt idx="13">
                  <c:v>5.3609210000000003</c:v>
                </c:pt>
                <c:pt idx="14">
                  <c:v>0.62436400000000003</c:v>
                </c:pt>
                <c:pt idx="15">
                  <c:v>1.489827</c:v>
                </c:pt>
                <c:pt idx="16">
                  <c:v>4.2455129999999999</c:v>
                </c:pt>
                <c:pt idx="17">
                  <c:v>1.27826</c:v>
                </c:pt>
                <c:pt idx="18">
                  <c:v>2.7650190000000001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4F4-4176-9F08-97C70F601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553913408"/>
        <c:axId val="553914496"/>
      </c:barChart>
      <c:lineChart>
        <c:grouping val="standard"/>
        <c:varyColors val="0"/>
        <c:ser>
          <c:idx val="1"/>
          <c:order val="2"/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8"/>
              <c:layout>
                <c:manualLayout>
                  <c:x val="-4.0250233328422501E-2"/>
                  <c:y val="-5.9489542253735546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E4F4-4176-9F08-97C70F601E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FI'!$D$30:$D$48</c:f>
              <c:strCache>
                <c:ptCount val="19"/>
                <c:pt idx="0">
                  <c:v>HBLIF</c:v>
                </c:pt>
                <c:pt idx="1">
                  <c:v>AGHPIF</c:v>
                </c:pt>
                <c:pt idx="2">
                  <c:v>NITIF</c:v>
                </c:pt>
                <c:pt idx="3">
                  <c:v>FAYSALMTS</c:v>
                </c:pt>
                <c:pt idx="4">
                  <c:v>LaksonIF</c:v>
                </c:pt>
                <c:pt idx="5">
                  <c:v>PIF</c:v>
                </c:pt>
                <c:pt idx="6">
                  <c:v>NBPFSIF</c:v>
                </c:pt>
                <c:pt idx="7">
                  <c:v>JSIF</c:v>
                </c:pt>
                <c:pt idx="8">
                  <c:v>ATLASIF</c:v>
                </c:pt>
                <c:pt idx="9">
                  <c:v>ABLIF</c:v>
                </c:pt>
                <c:pt idx="10">
                  <c:v>NBPIOF</c:v>
                </c:pt>
                <c:pt idx="11">
                  <c:v>1st HABIBIF</c:v>
                </c:pt>
                <c:pt idx="12">
                  <c:v>UBL IOF</c:v>
                </c:pt>
                <c:pt idx="13">
                  <c:v>NBP MAF</c:v>
                </c:pt>
                <c:pt idx="14">
                  <c:v>FAYSALFSOF</c:v>
                </c:pt>
                <c:pt idx="15">
                  <c:v>NBPSF</c:v>
                </c:pt>
                <c:pt idx="16">
                  <c:v>MCBDCF</c:v>
                </c:pt>
                <c:pt idx="17">
                  <c:v>AWTIF</c:v>
                </c:pt>
                <c:pt idx="18">
                  <c:v>FAYSALSGF</c:v>
                </c:pt>
              </c:strCache>
            </c:strRef>
          </c:cat>
          <c:val>
            <c:numRef>
              <c:f>'FY15TD FI'!$Z$30:$Z$48</c:f>
              <c:numCache>
                <c:formatCode>0.00%</c:formatCode>
                <c:ptCount val="19"/>
                <c:pt idx="0">
                  <c:v>6.8712737186599246E-2</c:v>
                </c:pt>
                <c:pt idx="1">
                  <c:v>6.8712737186599246E-2</c:v>
                </c:pt>
                <c:pt idx="2">
                  <c:v>6.8712737186599246E-2</c:v>
                </c:pt>
                <c:pt idx="3">
                  <c:v>6.8712737186599246E-2</c:v>
                </c:pt>
                <c:pt idx="4">
                  <c:v>6.8712737186599246E-2</c:v>
                </c:pt>
                <c:pt idx="5">
                  <c:v>6.8712737186599246E-2</c:v>
                </c:pt>
                <c:pt idx="6">
                  <c:v>6.8712737186599246E-2</c:v>
                </c:pt>
                <c:pt idx="7">
                  <c:v>6.8712737186599246E-2</c:v>
                </c:pt>
                <c:pt idx="8">
                  <c:v>6.8712737186599246E-2</c:v>
                </c:pt>
                <c:pt idx="9">
                  <c:v>6.8712737186599246E-2</c:v>
                </c:pt>
                <c:pt idx="10">
                  <c:v>6.8712737186599246E-2</c:v>
                </c:pt>
                <c:pt idx="11">
                  <c:v>6.8712737186599246E-2</c:v>
                </c:pt>
                <c:pt idx="12">
                  <c:v>6.8712737186599246E-2</c:v>
                </c:pt>
                <c:pt idx="13">
                  <c:v>6.8712737186599246E-2</c:v>
                </c:pt>
                <c:pt idx="14">
                  <c:v>6.8712737186599246E-2</c:v>
                </c:pt>
                <c:pt idx="15">
                  <c:v>6.8712737186599246E-2</c:v>
                </c:pt>
                <c:pt idx="16">
                  <c:v>6.8712737186599246E-2</c:v>
                </c:pt>
                <c:pt idx="17">
                  <c:v>6.8712737186599246E-2</c:v>
                </c:pt>
                <c:pt idx="18">
                  <c:v>6.8712737186599246E-2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E4F4-4176-9F08-97C70F601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3912320"/>
        <c:axId val="553912864"/>
      </c:lineChart>
      <c:catAx>
        <c:axId val="553912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53912864"/>
        <c:crosses val="autoZero"/>
        <c:auto val="1"/>
        <c:lblAlgn val="ctr"/>
        <c:lblOffset val="100"/>
        <c:noMultiLvlLbl val="0"/>
      </c:catAx>
      <c:valAx>
        <c:axId val="55391286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5184377648078328E-3"/>
              <c:y val="0.2042469584942575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553912320"/>
        <c:crosses val="autoZero"/>
        <c:crossBetween val="between"/>
      </c:valAx>
      <c:valAx>
        <c:axId val="55391449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553913408"/>
        <c:crosses val="max"/>
        <c:crossBetween val="between"/>
      </c:valAx>
      <c:catAx>
        <c:axId val="553913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391449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870128905814928E-2"/>
          <c:y val="5.6003901611497584E-2"/>
          <c:w val="0.87029900208883304"/>
          <c:h val="0.714869044076377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Returns!$B$28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1143008640128658E-4"/>
                  <c:y val="-5.1057863050137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27E-4C12-87C4-38008CAAE704}"/>
                </c:ext>
              </c:extLst>
            </c:dLbl>
            <c:dLbl>
              <c:idx val="1"/>
              <c:layout>
                <c:manualLayout>
                  <c:x val="0"/>
                  <c:y val="-1.3890810818459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27E-4C12-87C4-38008CAAE704}"/>
                </c:ext>
              </c:extLst>
            </c:dLbl>
            <c:dLbl>
              <c:idx val="2"/>
              <c:layout>
                <c:manualLayout>
                  <c:x val="5.1480037568266161E-3"/>
                  <c:y val="1.4793383385216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27E-4C12-87C4-38008CAAE704}"/>
                </c:ext>
              </c:extLst>
            </c:dLbl>
            <c:dLbl>
              <c:idx val="3"/>
              <c:layout>
                <c:manualLayout>
                  <c:x val="3.43197085837925E-3"/>
                  <c:y val="-1.1325282452900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27E-4C12-87C4-38008CAAE704}"/>
                </c:ext>
              </c:extLst>
            </c:dLbl>
            <c:dLbl>
              <c:idx val="5"/>
              <c:layout>
                <c:manualLayout>
                  <c:x val="-9.0598886108732427E-17"/>
                  <c:y val="-1.9835474689298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27E-4C12-87C4-38008CAAE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Returns!$A$29:$A$36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Returns!$B$29:$B$36</c:f>
              <c:numCache>
                <c:formatCode>0.00%</c:formatCode>
                <c:ptCount val="8"/>
                <c:pt idx="0">
                  <c:v>8.5199999999999998E-2</c:v>
                </c:pt>
                <c:pt idx="1">
                  <c:v>7.2400000000000006E-2</c:v>
                </c:pt>
                <c:pt idx="2" formatCode="0.0%">
                  <c:v>0.1024</c:v>
                </c:pt>
                <c:pt idx="3">
                  <c:v>8.5599999999999996E-2</c:v>
                </c:pt>
                <c:pt idx="4">
                  <c:v>7.6300000000000007E-2</c:v>
                </c:pt>
                <c:pt idx="5" formatCode="0.0%">
                  <c:v>0.1079</c:v>
                </c:pt>
                <c:pt idx="6">
                  <c:v>9.6428988455507847E-2</c:v>
                </c:pt>
                <c:pt idx="7">
                  <c:v>-2.1399999999999999E-2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7E-4C12-87C4-38008CAAE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794778512"/>
        <c:axId val="794763616"/>
      </c:barChart>
      <c:barChart>
        <c:barDir val="col"/>
        <c:grouping val="clustered"/>
        <c:varyColors val="0"/>
        <c:ser>
          <c:idx val="1"/>
          <c:order val="1"/>
          <c:tx>
            <c:strRef>
              <c:f>Returns!$C$28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160012522755281E-3"/>
                  <c:y val="0.240352072270035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27E-4C12-87C4-38008CAAE704}"/>
                </c:ext>
              </c:extLst>
            </c:dLbl>
            <c:dLbl>
              <c:idx val="1"/>
              <c:layout>
                <c:manualLayout>
                  <c:x val="0"/>
                  <c:y val="8.6821705426356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27E-4C12-87C4-38008CAAE704}"/>
                </c:ext>
              </c:extLst>
            </c:dLbl>
            <c:dLbl>
              <c:idx val="2"/>
              <c:layout>
                <c:manualLayout>
                  <c:x val="1.7160012522755596E-3"/>
                  <c:y val="-7.2772996398705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27E-4C12-87C4-38008CAAE704}"/>
                </c:ext>
              </c:extLst>
            </c:dLbl>
            <c:dLbl>
              <c:idx val="3"/>
              <c:layout>
                <c:manualLayout>
                  <c:x val="1.1155642436765439E-4"/>
                  <c:y val="2.59099688010690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27E-4C12-87C4-38008CAAE704}"/>
                </c:ext>
              </c:extLst>
            </c:dLbl>
            <c:dLbl>
              <c:idx val="4"/>
              <c:layout>
                <c:manualLayout>
                  <c:x val="-3.2089843476103825E-3"/>
                  <c:y val="0.105682733054594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27E-4C12-87C4-38008CAAE704}"/>
                </c:ext>
              </c:extLst>
            </c:dLbl>
            <c:dLbl>
              <c:idx val="5"/>
              <c:layout>
                <c:manualLayout>
                  <c:x val="3.4319708583793089E-3"/>
                  <c:y val="0.158131176999101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27E-4C12-87C4-38008CAAE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Returns!$A$29:$A$36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Returns!$C$29:$C$36</c:f>
              <c:numCache>
                <c:formatCode>0.0%</c:formatCode>
                <c:ptCount val="8"/>
                <c:pt idx="0">
                  <c:v>0.27800000000000002</c:v>
                </c:pt>
                <c:pt idx="1">
                  <c:v>0.122</c:v>
                </c:pt>
                <c:pt idx="2">
                  <c:v>2.4E-2</c:v>
                </c:pt>
                <c:pt idx="3">
                  <c:v>6.2320010779195925E-2</c:v>
                </c:pt>
                <c:pt idx="4">
                  <c:v>0.15883454935477109</c:v>
                </c:pt>
                <c:pt idx="5">
                  <c:v>0.315</c:v>
                </c:pt>
                <c:pt idx="6">
                  <c:v>2.7747194721061602E-2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27E-4C12-87C4-38008CAAE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793425544"/>
        <c:axId val="711298168"/>
      </c:barChart>
      <c:lineChart>
        <c:grouping val="standard"/>
        <c:varyColors val="0"/>
        <c:ser>
          <c:idx val="2"/>
          <c:order val="2"/>
          <c:tx>
            <c:strRef>
              <c:f>Returns!$D$28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0.2785012099176768"/>
                  <c:y val="-4.192049073393266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27E-4C12-87C4-38008CAAE70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Returns!$A$29:$A$36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Returns!$D$29:$D$36</c:f>
              <c:numCache>
                <c:formatCode>0.00%</c:formatCode>
                <c:ptCount val="8"/>
                <c:pt idx="0">
                  <c:v>7.3099999999999998E-2</c:v>
                </c:pt>
                <c:pt idx="1">
                  <c:v>7.3099999999999998E-2</c:v>
                </c:pt>
                <c:pt idx="2">
                  <c:v>7.3099999999999998E-2</c:v>
                </c:pt>
                <c:pt idx="3">
                  <c:v>7.3099999999999998E-2</c:v>
                </c:pt>
                <c:pt idx="4">
                  <c:v>7.3099999999999998E-2</c:v>
                </c:pt>
                <c:pt idx="5">
                  <c:v>7.3099999999999998E-2</c:v>
                </c:pt>
                <c:pt idx="6">
                  <c:v>7.3099999999999998E-2</c:v>
                </c:pt>
                <c:pt idx="7">
                  <c:v>7.3099999999999998E-2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927E-4C12-87C4-38008CAAE7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778512"/>
        <c:axId val="794763616"/>
      </c:lineChart>
      <c:catAx>
        <c:axId val="794778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794763616"/>
        <c:crosses val="autoZero"/>
        <c:auto val="1"/>
        <c:lblAlgn val="ctr"/>
        <c:lblOffset val="100"/>
        <c:noMultiLvlLbl val="0"/>
      </c:catAx>
      <c:valAx>
        <c:axId val="794763616"/>
        <c:scaling>
          <c:orientation val="minMax"/>
          <c:max val="0.15000000000000002"/>
          <c:min val="-5.000000000000001E-2"/>
        </c:scaling>
        <c:delete val="0"/>
        <c:axPos val="l"/>
        <c:numFmt formatCode="0%" sourceLinked="0"/>
        <c:majorTickMark val="out"/>
        <c:minorTickMark val="none"/>
        <c:tickLblPos val="nextTo"/>
        <c:crossAx val="794778512"/>
        <c:crosses val="autoZero"/>
        <c:crossBetween val="between"/>
        <c:majorUnit val="4.0000000000000008E-2"/>
      </c:valAx>
      <c:valAx>
        <c:axId val="711298168"/>
        <c:scaling>
          <c:orientation val="minMax"/>
          <c:max val="0.4"/>
          <c:min val="-0.13"/>
        </c:scaling>
        <c:delete val="0"/>
        <c:axPos val="r"/>
        <c:numFmt formatCode="0%" sourceLinked="0"/>
        <c:majorTickMark val="out"/>
        <c:minorTickMark val="none"/>
        <c:tickLblPos val="nextTo"/>
        <c:crossAx val="793425544"/>
        <c:crosses val="max"/>
        <c:crossBetween val="between"/>
        <c:majorUnit val="0.1"/>
      </c:valAx>
      <c:catAx>
        <c:axId val="793425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112981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20710241726221329"/>
          <c:y val="0.90823612726503644"/>
          <c:w val="0.50721863555754276"/>
          <c:h val="6.120774906841491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9BEFA-B0C5-4DD1-83A6-3326C831CDB7}" type="doc">
      <dgm:prSet loTypeId="urn:microsoft.com/office/officeart/2005/8/layout/hierarchy2" loCatId="hierarchy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846F32E1-6931-4E96-96B7-C655AB5EF73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 AH</a:t>
          </a:r>
          <a:endParaRPr lang="en-US" sz="1000" b="1" dirty="0">
            <a:latin typeface="+mn-lt"/>
          </a:endParaRPr>
        </a:p>
      </dgm:t>
    </dgm:pt>
    <dgm:pt modelId="{06CC3CD8-A3E8-471A-924A-73985E4E01A8}" type="parTrans" cxnId="{A99D13C8-8A98-40C6-AAA1-E50D8FE4E1A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44C80D1F-8C91-42C5-8457-6099FA1BC3F3}" type="sibTrans" cxnId="{A99D13C8-8A98-40C6-AAA1-E50D8FE4E1A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E13F5E25-14FB-4F80-9EFB-6CD483CC238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Income</a:t>
          </a:r>
          <a:endParaRPr lang="en-US" sz="1000" b="1" dirty="0">
            <a:latin typeface="+mn-lt"/>
          </a:endParaRPr>
        </a:p>
      </dgm:t>
    </dgm:pt>
    <dgm:pt modelId="{42A396FB-4576-4212-ADFE-580F72E3FE2A}" type="parTrans" cxnId="{46359AD1-CDA6-4C34-B0EC-79E3436582C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AAC2475F-769D-4430-9786-B9C7AB35DAC0}" type="sibTrans" cxnId="{46359AD1-CDA6-4C34-B0EC-79E3436582C6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88459EC2-C754-4365-9101-02C8AACFA9D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MCB-PSF</a:t>
          </a:r>
          <a:endParaRPr lang="en-US" sz="1000" b="1" dirty="0">
            <a:latin typeface="+mn-lt"/>
          </a:endParaRPr>
        </a:p>
      </dgm:t>
    </dgm:pt>
    <dgm:pt modelId="{1C7FCB8C-FCE5-40CB-99AB-70797BB654DF}" type="parTrans" cxnId="{89176CF1-8E04-4145-8F4E-7471869B1012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EEE8FBD9-0062-4743-8F4B-A11A15B04387}" type="sibTrans" cxnId="{89176CF1-8E04-4145-8F4E-7471869B1012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307AFF7C-4BDC-4AE6-83EB-CBF03423F86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Pension</a:t>
          </a:r>
          <a:endParaRPr lang="en-US" sz="1000" b="1" dirty="0">
            <a:latin typeface="+mn-lt"/>
          </a:endParaRPr>
        </a:p>
      </dgm:t>
    </dgm:pt>
    <dgm:pt modelId="{DC298FBB-8A33-488D-8C9E-C46A43F2006F}" type="parTrans" cxnId="{D45755D6-6A49-416B-8220-6160F2AF4C6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3DD165D7-F2F9-41D8-ACA0-0818678C7865}" type="sibTrans" cxnId="{D45755D6-6A49-416B-8220-6160F2AF4C68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3EFB3D8E-60EF-4DF6-9722-6A31A34EDA1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PPF – MM</a:t>
          </a:r>
          <a:endParaRPr lang="en-US" sz="1000" b="1" dirty="0">
            <a:latin typeface="+mn-lt"/>
          </a:endParaRPr>
        </a:p>
      </dgm:t>
    </dgm:pt>
    <dgm:pt modelId="{3007A4F7-A1CD-4F9A-8CA2-485C55494868}" type="parTrans" cxnId="{DE5DF8D4-CB67-48CD-8E47-14A5D7216DBD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BC4F21F7-74AD-41DC-ACF5-1A8A5C837355}" type="sibTrans" cxnId="{DE5DF8D4-CB67-48CD-8E47-14A5D7216DB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6A08B4B9-737B-4CF8-A0FB-161D83B720F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PPF – DSF</a:t>
          </a:r>
          <a:endParaRPr lang="en-US" sz="1000" b="1" dirty="0">
            <a:latin typeface="+mn-lt"/>
          </a:endParaRPr>
        </a:p>
      </dgm:t>
    </dgm:pt>
    <dgm:pt modelId="{B15C4B4A-3AC8-4019-9016-E03ADC730C55}" type="parTrans" cxnId="{B5212271-7422-45A9-A8E8-76EAF673E061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ADBD68DC-C8C3-4E59-85C6-F1B229259D17}" type="sibTrans" cxnId="{B5212271-7422-45A9-A8E8-76EAF673E061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122CFD01-88E1-4A75-9AA1-00363F5F0434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ALHIPF – MM</a:t>
          </a:r>
          <a:endParaRPr lang="en-US" sz="1000" b="1" dirty="0">
            <a:latin typeface="+mn-lt"/>
          </a:endParaRPr>
        </a:p>
      </dgm:t>
    </dgm:pt>
    <dgm:pt modelId="{01555C31-823E-480F-9E9D-63A8AC6B108C}" type="parTrans" cxnId="{69F71EA9-11AC-448D-B7DD-4EE3C204D7E0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D8E2C6E5-B6D7-4175-AF5D-C8E46CA222B1}" type="sibTrans" cxnId="{69F71EA9-11AC-448D-B7DD-4EE3C204D7E0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CB645DD1-D92D-4495-B48E-9892A207B45D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ALHIPF – DSF</a:t>
          </a:r>
          <a:endParaRPr lang="en-US" sz="1000" b="1" dirty="0">
            <a:latin typeface="+mn-lt"/>
          </a:endParaRPr>
        </a:p>
      </dgm:t>
    </dgm:pt>
    <dgm:pt modelId="{23A0AB84-7151-4B0E-9B4D-F060CDE3F319}" type="parTrans" cxnId="{787151DA-AC2E-45B5-A3F0-30B35C662F40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4A428261-E0A4-4363-8216-9C23C9204F20}" type="sibTrans" cxnId="{787151DA-AC2E-45B5-A3F0-30B35C662F40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A0076420-2728-490D-8119-067AAA2D9B5B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ALHMMF</a:t>
          </a:r>
          <a:endParaRPr lang="en-US" sz="1000" b="1" dirty="0">
            <a:latin typeface="+mn-lt"/>
          </a:endParaRPr>
        </a:p>
      </dgm:t>
    </dgm:pt>
    <dgm:pt modelId="{DCB1A775-4705-413F-96C1-DE7E16DA6F68}" type="parTrans" cxnId="{D810E4DC-44FC-4680-B0C7-60E2B773FBA4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3D991E6D-BFCE-40EA-BAAE-792A2F27EA16}" type="sibTrans" cxnId="{D810E4DC-44FC-4680-B0C7-60E2B773FBA4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C5CF5797-969C-4A90-86CD-444AA94E8F23}">
      <dgm:prSet phldrT="[Text]" custT="1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US" sz="1000" b="1" dirty="0" smtClean="0">
              <a:latin typeface="+mn-lt"/>
            </a:rPr>
            <a:t>Money Market</a:t>
          </a:r>
          <a:endParaRPr lang="en-US" sz="1000" b="1" dirty="0">
            <a:latin typeface="+mn-lt"/>
          </a:endParaRPr>
        </a:p>
      </dgm:t>
    </dgm:pt>
    <dgm:pt modelId="{4E13D211-BCA0-4AC4-851C-D6DBAA3E8113}" type="sibTrans" cxnId="{5F09E64B-DF10-41C1-9757-A683D0303C98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D6A769C4-0CA5-4117-A07A-5D52F941A9FE}" type="parTrans" cxnId="{5F09E64B-DF10-41C1-9757-A683D0303C9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6B0108C5-7591-4FA5-814D-98561F23305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PIF</a:t>
          </a:r>
          <a:endParaRPr lang="en-US" sz="1000" b="1" dirty="0">
            <a:latin typeface="+mn-lt"/>
          </a:endParaRPr>
        </a:p>
      </dgm:t>
    </dgm:pt>
    <dgm:pt modelId="{1EB6885A-BF6C-4ADA-B125-87C489F5ADF6}" type="parTrans" cxnId="{D98DBC92-5FA1-4A98-B927-7D09894BC44E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2CCD0E2-E295-46ED-B83C-EF9E331E4662}" type="sibTrans" cxnId="{D98DBC92-5FA1-4A98-B927-7D09894BC44E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33FD8AC8-41B5-4FE1-B5C4-D88B9469359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PIEF</a:t>
          </a:r>
          <a:endParaRPr lang="en-US" sz="1000" b="1" dirty="0">
            <a:latin typeface="+mn-lt"/>
          </a:endParaRPr>
        </a:p>
      </dgm:t>
    </dgm:pt>
    <dgm:pt modelId="{98474CCA-95C0-4D33-9BC7-29B625BA90B7}" type="parTrans" cxnId="{1B3614D6-E126-458F-9DD3-A1FB02A6695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E500C80-2889-4A99-A665-7BDEA9B6143E}" type="sibTrans" cxnId="{1B3614D6-E126-458F-9DD3-A1FB02A66956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E50B892A-5D2D-4F14-8C0D-61C1B4C8A84A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 IIF</a:t>
          </a:r>
          <a:endParaRPr lang="en-GB" sz="1000" b="1" dirty="0">
            <a:latin typeface="+mn-lt"/>
          </a:endParaRPr>
        </a:p>
      </dgm:t>
    </dgm:pt>
    <dgm:pt modelId="{78D2E91D-FFBA-489E-AE80-AEBCFCFBDAC9}" type="parTrans" cxnId="{481B5A36-0692-444A-AC16-1E35891A884F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DCA61ADC-D6F2-4D3B-A748-A0DA9DDF2BE4}" type="sibTrans" cxnId="{481B5A36-0692-444A-AC16-1E35891A884F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402880EC-C006-4533-8F91-BA9CCD50598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PCF</a:t>
          </a:r>
          <a:endParaRPr lang="en-US" sz="1000" b="1" dirty="0">
            <a:latin typeface="+mn-lt"/>
          </a:endParaRPr>
        </a:p>
      </dgm:t>
    </dgm:pt>
    <dgm:pt modelId="{DFB2E7FA-7B23-45FC-A541-E7B00AFFC56C}" type="parTrans" cxnId="{5633800B-A7A1-4DC2-B006-FC7ED17502D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DAED12E4-9957-453D-B619-3BF9E103B291}" type="sibTrans" cxnId="{5633800B-A7A1-4DC2-B006-FC7ED17502D6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B7596BB7-F6DF-4D58-A704-26918BB5483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MCB-DCFIF</a:t>
          </a:r>
          <a:endParaRPr lang="en-US" sz="1000" b="1" dirty="0">
            <a:latin typeface="+mn-lt"/>
          </a:endParaRPr>
        </a:p>
      </dgm:t>
    </dgm:pt>
    <dgm:pt modelId="{AF8723F0-3BAC-4AA6-92BC-103259D2B938}" type="parTrans" cxnId="{B84A5208-C3A6-4015-A1B4-9F9F758F7CAD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75CB3A57-B8F2-43BE-86ED-344426E9DEE2}" type="sibTrans" cxnId="{B84A5208-C3A6-4015-A1B4-9F9F758F7CAD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2B90D3DB-4663-48C3-A63F-E8A3E426405C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ALHDDF</a:t>
          </a:r>
          <a:endParaRPr lang="en-US" sz="1000" b="1" dirty="0">
            <a:latin typeface="+mn-lt"/>
          </a:endParaRPr>
        </a:p>
      </dgm:t>
    </dgm:pt>
    <dgm:pt modelId="{F77BCA16-7167-4C34-9F18-4CA595CC2EDB}" type="parTrans" cxnId="{1BEEFC67-BC47-4F47-9C6D-730422EF18B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3536B0B-7707-4E2C-BAF9-F201CA16ECE6}" type="sibTrans" cxnId="{1BEEFC67-BC47-4F47-9C6D-730422EF18B6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B6C42ED5-FD50-413D-A787-F9768E7A0049}">
      <dgm:prSet custT="1"/>
      <dgm:spPr>
        <a:solidFill>
          <a:srgbClr val="002060"/>
        </a:solidFill>
      </dgm:spPr>
      <dgm:t>
        <a:bodyPr/>
        <a:lstStyle/>
        <a:p>
          <a:r>
            <a:rPr lang="en-US" sz="1000" b="1" dirty="0" smtClean="0"/>
            <a:t>CMOP</a:t>
          </a:r>
          <a:endParaRPr lang="en-US" sz="1000" b="1" dirty="0"/>
        </a:p>
      </dgm:t>
    </dgm:pt>
    <dgm:pt modelId="{40B65C68-3369-4000-959E-FED0A6DD5BB5}" type="parTrans" cxnId="{29A1B3C8-8525-4AC2-A352-3FBE8636CB11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52C04B83-93EA-41A0-B32D-FCDE28615BDE}" type="sibTrans" cxnId="{29A1B3C8-8525-4AC2-A352-3FBE8636CB11}">
      <dgm:prSet/>
      <dgm:spPr/>
      <dgm:t>
        <a:bodyPr/>
        <a:lstStyle/>
        <a:p>
          <a:endParaRPr lang="en-US" sz="1000"/>
        </a:p>
      </dgm:t>
    </dgm:pt>
    <dgm:pt modelId="{BE48F3AD-3137-46B8-92CF-C8D59B089F8F}" type="pres">
      <dgm:prSet presAssocID="{7309BEFA-B0C5-4DD1-83A6-3326C831CDB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2F022C-2B5C-4F17-AD72-31BB6BC7BAB3}" type="pres">
      <dgm:prSet presAssocID="{846F32E1-6931-4E96-96B7-C655AB5EF736}" presName="root1" presStyleCnt="0"/>
      <dgm:spPr/>
      <dgm:t>
        <a:bodyPr/>
        <a:lstStyle/>
        <a:p>
          <a:endParaRPr lang="en-GB"/>
        </a:p>
      </dgm:t>
    </dgm:pt>
    <dgm:pt modelId="{AD56E715-C7BC-4949-B943-3EFF6FD4F1CD}" type="pres">
      <dgm:prSet presAssocID="{846F32E1-6931-4E96-96B7-C655AB5EF736}" presName="LevelOneTextNode" presStyleLbl="node0" presStyleIdx="0" presStyleCnt="1" custLinFactX="-100000" custLinFactNeighborX="-183333" custLinFactNeighborY="6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592DB1-CCAF-42AF-BAE7-A2FBF81227DD}" type="pres">
      <dgm:prSet presAssocID="{846F32E1-6931-4E96-96B7-C655AB5EF736}" presName="level2hierChild" presStyleCnt="0"/>
      <dgm:spPr/>
      <dgm:t>
        <a:bodyPr/>
        <a:lstStyle/>
        <a:p>
          <a:endParaRPr lang="en-GB"/>
        </a:p>
      </dgm:t>
    </dgm:pt>
    <dgm:pt modelId="{7A0CCFD6-BF4D-4FE3-89BF-D4880C3EDF6D}" type="pres">
      <dgm:prSet presAssocID="{42A396FB-4576-4212-ADFE-580F72E3FE2A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4DFFE8A0-6396-4448-9107-4FE822482FD1}" type="pres">
      <dgm:prSet presAssocID="{42A396FB-4576-4212-ADFE-580F72E3FE2A}" presName="connTx" presStyleLbl="parChTrans1D2" presStyleIdx="0" presStyleCnt="3"/>
      <dgm:spPr/>
      <dgm:t>
        <a:bodyPr/>
        <a:lstStyle/>
        <a:p>
          <a:endParaRPr lang="en-US"/>
        </a:p>
      </dgm:t>
    </dgm:pt>
    <dgm:pt modelId="{D8073805-FAE0-4234-87F6-95EF37244E80}" type="pres">
      <dgm:prSet presAssocID="{E13F5E25-14FB-4F80-9EFB-6CD483CC2386}" presName="root2" presStyleCnt="0"/>
      <dgm:spPr/>
      <dgm:t>
        <a:bodyPr/>
        <a:lstStyle/>
        <a:p>
          <a:endParaRPr lang="en-GB"/>
        </a:p>
      </dgm:t>
    </dgm:pt>
    <dgm:pt modelId="{8414162D-980E-47FC-ADC7-349D66B5F631}" type="pres">
      <dgm:prSet presAssocID="{E13F5E25-14FB-4F80-9EFB-6CD483CC2386}" presName="LevelTwoTextNode" presStyleLbl="node2" presStyleIdx="0" presStyleCnt="3" custLinFactX="-17639" custLinFactNeighborX="-100000" custLinFactNeighborY="14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7050F3-E80F-4844-AEEF-B8BDC0715253}" type="pres">
      <dgm:prSet presAssocID="{E13F5E25-14FB-4F80-9EFB-6CD483CC2386}" presName="level3hierChild" presStyleCnt="0"/>
      <dgm:spPr/>
      <dgm:t>
        <a:bodyPr/>
        <a:lstStyle/>
        <a:p>
          <a:endParaRPr lang="en-GB"/>
        </a:p>
      </dgm:t>
    </dgm:pt>
    <dgm:pt modelId="{7FD08D64-B544-4C56-B98F-492A66AE4E41}" type="pres">
      <dgm:prSet presAssocID="{1C7FCB8C-FCE5-40CB-99AB-70797BB654DF}" presName="conn2-1" presStyleLbl="parChTrans1D3" presStyleIdx="0" presStyleCnt="13"/>
      <dgm:spPr/>
      <dgm:t>
        <a:bodyPr/>
        <a:lstStyle/>
        <a:p>
          <a:endParaRPr lang="en-US"/>
        </a:p>
      </dgm:t>
    </dgm:pt>
    <dgm:pt modelId="{D11FCD59-7020-437D-9C6F-F291E4AA3CA9}" type="pres">
      <dgm:prSet presAssocID="{1C7FCB8C-FCE5-40CB-99AB-70797BB654DF}" presName="connTx" presStyleLbl="parChTrans1D3" presStyleIdx="0" presStyleCnt="13"/>
      <dgm:spPr/>
      <dgm:t>
        <a:bodyPr/>
        <a:lstStyle/>
        <a:p>
          <a:endParaRPr lang="en-US"/>
        </a:p>
      </dgm:t>
    </dgm:pt>
    <dgm:pt modelId="{5425314C-8C9B-4076-BB08-5E9C24A2AD8B}" type="pres">
      <dgm:prSet presAssocID="{88459EC2-C754-4365-9101-02C8AACFA9DF}" presName="root2" presStyleCnt="0"/>
      <dgm:spPr/>
      <dgm:t>
        <a:bodyPr/>
        <a:lstStyle/>
        <a:p>
          <a:endParaRPr lang="en-GB"/>
        </a:p>
      </dgm:t>
    </dgm:pt>
    <dgm:pt modelId="{EF96AD88-D4D3-4D6C-BBD7-1F94213380CF}" type="pres">
      <dgm:prSet presAssocID="{88459EC2-C754-4365-9101-02C8AACFA9DF}" presName="LevelTwoTextNode" presStyleLbl="node3" presStyleIdx="0" presStyleCnt="13" custLinFactX="100000" custLinFactNeighborX="118140" custLinFactNeighborY="17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64EC42-8184-48B9-A5E7-35F6F9ABFCE1}" type="pres">
      <dgm:prSet presAssocID="{88459EC2-C754-4365-9101-02C8AACFA9DF}" presName="level3hierChild" presStyleCnt="0"/>
      <dgm:spPr/>
      <dgm:t>
        <a:bodyPr/>
        <a:lstStyle/>
        <a:p>
          <a:endParaRPr lang="en-GB"/>
        </a:p>
      </dgm:t>
    </dgm:pt>
    <dgm:pt modelId="{67F4FE84-FF50-4362-8BC5-19FBA3B26E02}" type="pres">
      <dgm:prSet presAssocID="{AF8723F0-3BAC-4AA6-92BC-103259D2B938}" presName="conn2-1" presStyleLbl="parChTrans1D3" presStyleIdx="1" presStyleCnt="13"/>
      <dgm:spPr/>
      <dgm:t>
        <a:bodyPr/>
        <a:lstStyle/>
        <a:p>
          <a:endParaRPr lang="en-GB"/>
        </a:p>
      </dgm:t>
    </dgm:pt>
    <dgm:pt modelId="{E4EB0CFB-7F66-4189-8A34-6CB09428C055}" type="pres">
      <dgm:prSet presAssocID="{AF8723F0-3BAC-4AA6-92BC-103259D2B938}" presName="connTx" presStyleLbl="parChTrans1D3" presStyleIdx="1" presStyleCnt="13"/>
      <dgm:spPr/>
      <dgm:t>
        <a:bodyPr/>
        <a:lstStyle/>
        <a:p>
          <a:endParaRPr lang="en-GB"/>
        </a:p>
      </dgm:t>
    </dgm:pt>
    <dgm:pt modelId="{91A6C350-DC06-40E7-90BD-CF7A91DEBC2A}" type="pres">
      <dgm:prSet presAssocID="{B7596BB7-F6DF-4D58-A704-26918BB5483F}" presName="root2" presStyleCnt="0"/>
      <dgm:spPr/>
      <dgm:t>
        <a:bodyPr/>
        <a:lstStyle/>
        <a:p>
          <a:endParaRPr lang="en-GB"/>
        </a:p>
      </dgm:t>
    </dgm:pt>
    <dgm:pt modelId="{BDF85882-90F0-4B52-9246-6EF0426F18E0}" type="pres">
      <dgm:prSet presAssocID="{B7596BB7-F6DF-4D58-A704-26918BB5483F}" presName="LevelTwoTextNode" presStyleLbl="node3" presStyleIdx="1" presStyleCnt="13" custLinFactX="100000" custLinFactNeighborX="118140" custLinFactNeighborY="1153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4298887-1395-4A0F-AA6C-FA3AE46AB8D9}" type="pres">
      <dgm:prSet presAssocID="{B7596BB7-F6DF-4D58-A704-26918BB5483F}" presName="level3hierChild" presStyleCnt="0"/>
      <dgm:spPr/>
      <dgm:t>
        <a:bodyPr/>
        <a:lstStyle/>
        <a:p>
          <a:endParaRPr lang="en-GB"/>
        </a:p>
      </dgm:t>
    </dgm:pt>
    <dgm:pt modelId="{B4B5946C-7FF8-4EBD-870E-8FD781635FA1}" type="pres">
      <dgm:prSet presAssocID="{1EB6885A-BF6C-4ADA-B125-87C489F5ADF6}" presName="conn2-1" presStyleLbl="parChTrans1D3" presStyleIdx="2" presStyleCnt="13"/>
      <dgm:spPr/>
      <dgm:t>
        <a:bodyPr/>
        <a:lstStyle/>
        <a:p>
          <a:endParaRPr lang="en-GB"/>
        </a:p>
      </dgm:t>
    </dgm:pt>
    <dgm:pt modelId="{44F32635-48D8-4376-9DD0-BABA45429AC3}" type="pres">
      <dgm:prSet presAssocID="{1EB6885A-BF6C-4ADA-B125-87C489F5ADF6}" presName="connTx" presStyleLbl="parChTrans1D3" presStyleIdx="2" presStyleCnt="13"/>
      <dgm:spPr/>
      <dgm:t>
        <a:bodyPr/>
        <a:lstStyle/>
        <a:p>
          <a:endParaRPr lang="en-GB"/>
        </a:p>
      </dgm:t>
    </dgm:pt>
    <dgm:pt modelId="{9FBD2A4A-9165-424D-9CFA-7314E83A2F1F}" type="pres">
      <dgm:prSet presAssocID="{6B0108C5-7591-4FA5-814D-98561F233056}" presName="root2" presStyleCnt="0"/>
      <dgm:spPr/>
      <dgm:t>
        <a:bodyPr/>
        <a:lstStyle/>
        <a:p>
          <a:endParaRPr lang="en-GB"/>
        </a:p>
      </dgm:t>
    </dgm:pt>
    <dgm:pt modelId="{0E7886CF-57E9-495D-AF8A-DF09B5E398AD}" type="pres">
      <dgm:prSet presAssocID="{6B0108C5-7591-4FA5-814D-98561F233056}" presName="LevelTwoTextNode" presStyleLbl="node3" presStyleIdx="2" presStyleCnt="13" custLinFactX="100000" custLinFactNeighborX="118140" custLinFactNeighborY="529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14D1BF-4C18-40C4-843E-313D092D822B}" type="pres">
      <dgm:prSet presAssocID="{6B0108C5-7591-4FA5-814D-98561F233056}" presName="level3hierChild" presStyleCnt="0"/>
      <dgm:spPr/>
      <dgm:t>
        <a:bodyPr/>
        <a:lstStyle/>
        <a:p>
          <a:endParaRPr lang="en-GB"/>
        </a:p>
      </dgm:t>
    </dgm:pt>
    <dgm:pt modelId="{41138CB4-CCD1-45FD-B603-A46D61F7A852}" type="pres">
      <dgm:prSet presAssocID="{98474CCA-95C0-4D33-9BC7-29B625BA90B7}" presName="conn2-1" presStyleLbl="parChTrans1D3" presStyleIdx="3" presStyleCnt="13"/>
      <dgm:spPr/>
      <dgm:t>
        <a:bodyPr/>
        <a:lstStyle/>
        <a:p>
          <a:endParaRPr lang="en-GB"/>
        </a:p>
      </dgm:t>
    </dgm:pt>
    <dgm:pt modelId="{BCB5C0D9-2FCF-4BA1-9BF4-B50A8B62C9B1}" type="pres">
      <dgm:prSet presAssocID="{98474CCA-95C0-4D33-9BC7-29B625BA90B7}" presName="connTx" presStyleLbl="parChTrans1D3" presStyleIdx="3" presStyleCnt="13"/>
      <dgm:spPr/>
      <dgm:t>
        <a:bodyPr/>
        <a:lstStyle/>
        <a:p>
          <a:endParaRPr lang="en-GB"/>
        </a:p>
      </dgm:t>
    </dgm:pt>
    <dgm:pt modelId="{ECA2828F-0F6E-455C-BB1E-2845438AB7C7}" type="pres">
      <dgm:prSet presAssocID="{33FD8AC8-41B5-4FE1-B5C4-D88B94693596}" presName="root2" presStyleCnt="0"/>
      <dgm:spPr/>
      <dgm:t>
        <a:bodyPr/>
        <a:lstStyle/>
        <a:p>
          <a:endParaRPr lang="en-GB"/>
        </a:p>
      </dgm:t>
    </dgm:pt>
    <dgm:pt modelId="{459367AD-6448-472D-8E72-B5BE7A3EA304}" type="pres">
      <dgm:prSet presAssocID="{33FD8AC8-41B5-4FE1-B5C4-D88B94693596}" presName="LevelTwoTextNode" presStyleLbl="node3" presStyleIdx="3" presStyleCnt="13" custLinFactX="100000" custLinFactNeighborX="118140" custLinFactNeighborY="-95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2B3C91D-C777-452A-A5CD-8FA05FD898A8}" type="pres">
      <dgm:prSet presAssocID="{33FD8AC8-41B5-4FE1-B5C4-D88B94693596}" presName="level3hierChild" presStyleCnt="0"/>
      <dgm:spPr/>
      <dgm:t>
        <a:bodyPr/>
        <a:lstStyle/>
        <a:p>
          <a:endParaRPr lang="en-GB"/>
        </a:p>
      </dgm:t>
    </dgm:pt>
    <dgm:pt modelId="{6B584C40-F941-40B9-B9B7-449580740265}" type="pres">
      <dgm:prSet presAssocID="{78D2E91D-FFBA-489E-AE80-AEBCFCFBDAC9}" presName="conn2-1" presStyleLbl="parChTrans1D3" presStyleIdx="4" presStyleCnt="13"/>
      <dgm:spPr/>
      <dgm:t>
        <a:bodyPr/>
        <a:lstStyle/>
        <a:p>
          <a:endParaRPr lang="en-GB"/>
        </a:p>
      </dgm:t>
    </dgm:pt>
    <dgm:pt modelId="{DE34CA1B-3796-4994-BC9A-75FDC2C3600E}" type="pres">
      <dgm:prSet presAssocID="{78D2E91D-FFBA-489E-AE80-AEBCFCFBDAC9}" presName="connTx" presStyleLbl="parChTrans1D3" presStyleIdx="4" presStyleCnt="13"/>
      <dgm:spPr/>
      <dgm:t>
        <a:bodyPr/>
        <a:lstStyle/>
        <a:p>
          <a:endParaRPr lang="en-GB"/>
        </a:p>
      </dgm:t>
    </dgm:pt>
    <dgm:pt modelId="{9514B53D-EDB1-4D46-9568-3C41B99F41DB}" type="pres">
      <dgm:prSet presAssocID="{E50B892A-5D2D-4F14-8C0D-61C1B4C8A84A}" presName="root2" presStyleCnt="0"/>
      <dgm:spPr/>
      <dgm:t>
        <a:bodyPr/>
        <a:lstStyle/>
        <a:p>
          <a:endParaRPr lang="en-GB"/>
        </a:p>
      </dgm:t>
    </dgm:pt>
    <dgm:pt modelId="{FB7A7C3A-255A-4045-9D38-B297BA5BF9D6}" type="pres">
      <dgm:prSet presAssocID="{E50B892A-5D2D-4F14-8C0D-61C1B4C8A84A}" presName="LevelTwoTextNode" presStyleLbl="node3" presStyleIdx="4" presStyleCnt="13" custLinFactX="100000" custLinFactNeighborX="118140" custLinFactNeighborY="-719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256C581-2D97-4B49-9658-6CE81A2109F3}" type="pres">
      <dgm:prSet presAssocID="{E50B892A-5D2D-4F14-8C0D-61C1B4C8A84A}" presName="level3hierChild" presStyleCnt="0"/>
      <dgm:spPr/>
      <dgm:t>
        <a:bodyPr/>
        <a:lstStyle/>
        <a:p>
          <a:endParaRPr lang="en-GB"/>
        </a:p>
      </dgm:t>
    </dgm:pt>
    <dgm:pt modelId="{7337EB9D-BBE3-4833-B79E-8F7374684B82}" type="pres">
      <dgm:prSet presAssocID="{F77BCA16-7167-4C34-9F18-4CA595CC2EDB}" presName="conn2-1" presStyleLbl="parChTrans1D3" presStyleIdx="5" presStyleCnt="13"/>
      <dgm:spPr/>
      <dgm:t>
        <a:bodyPr/>
        <a:lstStyle/>
        <a:p>
          <a:endParaRPr lang="en-US"/>
        </a:p>
      </dgm:t>
    </dgm:pt>
    <dgm:pt modelId="{91B8CBE2-D94E-4306-A0DA-6621066635FA}" type="pres">
      <dgm:prSet presAssocID="{F77BCA16-7167-4C34-9F18-4CA595CC2EDB}" presName="connTx" presStyleLbl="parChTrans1D3" presStyleIdx="5" presStyleCnt="13"/>
      <dgm:spPr/>
      <dgm:t>
        <a:bodyPr/>
        <a:lstStyle/>
        <a:p>
          <a:endParaRPr lang="en-US"/>
        </a:p>
      </dgm:t>
    </dgm:pt>
    <dgm:pt modelId="{447AF52A-2D5D-44DC-B7BC-97A9FA4F7B3C}" type="pres">
      <dgm:prSet presAssocID="{2B90D3DB-4663-48C3-A63F-E8A3E426405C}" presName="root2" presStyleCnt="0"/>
      <dgm:spPr/>
    </dgm:pt>
    <dgm:pt modelId="{E45861DD-A536-408B-8157-01FEF92E0788}" type="pres">
      <dgm:prSet presAssocID="{2B90D3DB-4663-48C3-A63F-E8A3E426405C}" presName="LevelTwoTextNode" presStyleLbl="node3" presStyleIdx="5" presStyleCnt="13" custLinFactX="100000" custLinFactNeighborX="118140" custLinFactNeighborY="-71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8FE36B-29AD-4EE7-85D5-4C9255D2E91E}" type="pres">
      <dgm:prSet presAssocID="{2B90D3DB-4663-48C3-A63F-E8A3E426405C}" presName="level3hierChild" presStyleCnt="0"/>
      <dgm:spPr/>
    </dgm:pt>
    <dgm:pt modelId="{3A31FA11-646D-4B46-8800-335CA3469E9F}" type="pres">
      <dgm:prSet presAssocID="{D6A769C4-0CA5-4117-A07A-5D52F941A9FE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7D0B5FED-B202-4806-AF84-F9F0AD1D9A52}" type="pres">
      <dgm:prSet presAssocID="{D6A769C4-0CA5-4117-A07A-5D52F941A9FE}" presName="connTx" presStyleLbl="parChTrans1D2" presStyleIdx="1" presStyleCnt="3"/>
      <dgm:spPr/>
      <dgm:t>
        <a:bodyPr/>
        <a:lstStyle/>
        <a:p>
          <a:endParaRPr lang="en-US"/>
        </a:p>
      </dgm:t>
    </dgm:pt>
    <dgm:pt modelId="{515B2529-4944-4D32-A95C-B84BA18A937C}" type="pres">
      <dgm:prSet presAssocID="{C5CF5797-969C-4A90-86CD-444AA94E8F23}" presName="root2" presStyleCnt="0"/>
      <dgm:spPr/>
      <dgm:t>
        <a:bodyPr/>
        <a:lstStyle/>
        <a:p>
          <a:endParaRPr lang="en-GB"/>
        </a:p>
      </dgm:t>
    </dgm:pt>
    <dgm:pt modelId="{4FA8E204-7B6E-4B53-840A-F5C8B92894A1}" type="pres">
      <dgm:prSet presAssocID="{C5CF5797-969C-4A90-86CD-444AA94E8F23}" presName="LevelTwoTextNode" presStyleLbl="node2" presStyleIdx="1" presStyleCnt="3" custLinFactX="-27500" custLinFactNeighborX="-100000" custLinFactNeighborY="24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D9A772-4AF5-42A9-A406-4B5CFDA1E3A7}" type="pres">
      <dgm:prSet presAssocID="{C5CF5797-969C-4A90-86CD-444AA94E8F23}" presName="level3hierChild" presStyleCnt="0"/>
      <dgm:spPr/>
      <dgm:t>
        <a:bodyPr/>
        <a:lstStyle/>
        <a:p>
          <a:endParaRPr lang="en-GB"/>
        </a:p>
      </dgm:t>
    </dgm:pt>
    <dgm:pt modelId="{895398FC-21AE-4C27-9810-3515EB47A834}" type="pres">
      <dgm:prSet presAssocID="{DCB1A775-4705-413F-96C1-DE7E16DA6F68}" presName="conn2-1" presStyleLbl="parChTrans1D3" presStyleIdx="6" presStyleCnt="13"/>
      <dgm:spPr/>
      <dgm:t>
        <a:bodyPr/>
        <a:lstStyle/>
        <a:p>
          <a:endParaRPr lang="en-US"/>
        </a:p>
      </dgm:t>
    </dgm:pt>
    <dgm:pt modelId="{F4B337BA-1782-4F02-9F06-3D5E2D349C42}" type="pres">
      <dgm:prSet presAssocID="{DCB1A775-4705-413F-96C1-DE7E16DA6F68}" presName="connTx" presStyleLbl="parChTrans1D3" presStyleIdx="6" presStyleCnt="13"/>
      <dgm:spPr/>
      <dgm:t>
        <a:bodyPr/>
        <a:lstStyle/>
        <a:p>
          <a:endParaRPr lang="en-US"/>
        </a:p>
      </dgm:t>
    </dgm:pt>
    <dgm:pt modelId="{F6515805-D03C-40D1-AC64-B1429DE32225}" type="pres">
      <dgm:prSet presAssocID="{A0076420-2728-490D-8119-067AAA2D9B5B}" presName="root2" presStyleCnt="0"/>
      <dgm:spPr/>
      <dgm:t>
        <a:bodyPr/>
        <a:lstStyle/>
        <a:p>
          <a:endParaRPr lang="en-GB"/>
        </a:p>
      </dgm:t>
    </dgm:pt>
    <dgm:pt modelId="{DDC2842B-F7E4-4E06-A9AA-AD2C43DC0033}" type="pres">
      <dgm:prSet presAssocID="{A0076420-2728-490D-8119-067AAA2D9B5B}" presName="LevelTwoTextNode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79FB7B-5C4A-429E-9A9F-FFC69FFAEE63}" type="pres">
      <dgm:prSet presAssocID="{A0076420-2728-490D-8119-067AAA2D9B5B}" presName="level3hierChild" presStyleCnt="0"/>
      <dgm:spPr/>
      <dgm:t>
        <a:bodyPr/>
        <a:lstStyle/>
        <a:p>
          <a:endParaRPr lang="en-GB"/>
        </a:p>
      </dgm:t>
    </dgm:pt>
    <dgm:pt modelId="{462929A7-0FA8-42B8-B441-4B10927B611E}" type="pres">
      <dgm:prSet presAssocID="{40B65C68-3369-4000-959E-FED0A6DD5BB5}" presName="conn2-1" presStyleLbl="parChTrans1D3" presStyleIdx="7" presStyleCnt="13"/>
      <dgm:spPr/>
      <dgm:t>
        <a:bodyPr/>
        <a:lstStyle/>
        <a:p>
          <a:endParaRPr lang="en-US"/>
        </a:p>
      </dgm:t>
    </dgm:pt>
    <dgm:pt modelId="{95301074-7458-47DD-AA31-AAAE539BDE06}" type="pres">
      <dgm:prSet presAssocID="{40B65C68-3369-4000-959E-FED0A6DD5BB5}" presName="connTx" presStyleLbl="parChTrans1D3" presStyleIdx="7" presStyleCnt="13"/>
      <dgm:spPr/>
      <dgm:t>
        <a:bodyPr/>
        <a:lstStyle/>
        <a:p>
          <a:endParaRPr lang="en-US"/>
        </a:p>
      </dgm:t>
    </dgm:pt>
    <dgm:pt modelId="{ECB6232B-A120-4037-A1FE-1D910C4B21E3}" type="pres">
      <dgm:prSet presAssocID="{B6C42ED5-FD50-413D-A787-F9768E7A0049}" presName="root2" presStyleCnt="0"/>
      <dgm:spPr/>
    </dgm:pt>
    <dgm:pt modelId="{101753F4-94F4-42F0-9738-97EA2E13A177}" type="pres">
      <dgm:prSet presAssocID="{B6C42ED5-FD50-413D-A787-F9768E7A0049}" presName="LevelTwoTextNode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D39075-2410-4AC1-8510-3401084459EB}" type="pres">
      <dgm:prSet presAssocID="{B6C42ED5-FD50-413D-A787-F9768E7A0049}" presName="level3hierChild" presStyleCnt="0"/>
      <dgm:spPr/>
    </dgm:pt>
    <dgm:pt modelId="{403B00BD-64C2-45B5-99D9-3251AF3E4E1B}" type="pres">
      <dgm:prSet presAssocID="{DFB2E7FA-7B23-45FC-A541-E7B00AFFC56C}" presName="conn2-1" presStyleLbl="parChTrans1D3" presStyleIdx="8" presStyleCnt="13"/>
      <dgm:spPr/>
      <dgm:t>
        <a:bodyPr/>
        <a:lstStyle/>
        <a:p>
          <a:endParaRPr lang="en-GB"/>
        </a:p>
      </dgm:t>
    </dgm:pt>
    <dgm:pt modelId="{79ED9943-5F15-463C-8202-0013BFA88F7E}" type="pres">
      <dgm:prSet presAssocID="{DFB2E7FA-7B23-45FC-A541-E7B00AFFC56C}" presName="connTx" presStyleLbl="parChTrans1D3" presStyleIdx="8" presStyleCnt="13"/>
      <dgm:spPr/>
      <dgm:t>
        <a:bodyPr/>
        <a:lstStyle/>
        <a:p>
          <a:endParaRPr lang="en-GB"/>
        </a:p>
      </dgm:t>
    </dgm:pt>
    <dgm:pt modelId="{63EC3F77-A094-4E82-8D02-CF8F6CEEE1DB}" type="pres">
      <dgm:prSet presAssocID="{402880EC-C006-4533-8F91-BA9CCD505985}" presName="root2" presStyleCnt="0"/>
      <dgm:spPr/>
      <dgm:t>
        <a:bodyPr/>
        <a:lstStyle/>
        <a:p>
          <a:endParaRPr lang="en-GB"/>
        </a:p>
      </dgm:t>
    </dgm:pt>
    <dgm:pt modelId="{3C51184A-9706-4DF4-BDBF-D7CC8C15D267}" type="pres">
      <dgm:prSet presAssocID="{402880EC-C006-4533-8F91-BA9CCD505985}" presName="LevelTwoTextNode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24FB927-44B4-4A00-A472-5A2AB522D64D}" type="pres">
      <dgm:prSet presAssocID="{402880EC-C006-4533-8F91-BA9CCD505985}" presName="level3hierChild" presStyleCnt="0"/>
      <dgm:spPr/>
      <dgm:t>
        <a:bodyPr/>
        <a:lstStyle/>
        <a:p>
          <a:endParaRPr lang="en-GB"/>
        </a:p>
      </dgm:t>
    </dgm:pt>
    <dgm:pt modelId="{062ACBB6-BF53-482F-BF89-62746F594DBF}" type="pres">
      <dgm:prSet presAssocID="{DC298FBB-8A33-488D-8C9E-C46A43F2006F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E6B291AE-201E-4C79-AECC-BDC1A7CA0AF8}" type="pres">
      <dgm:prSet presAssocID="{DC298FBB-8A33-488D-8C9E-C46A43F2006F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F5EEFE6-1774-4B0E-BB0F-0C02148803C9}" type="pres">
      <dgm:prSet presAssocID="{307AFF7C-4BDC-4AE6-83EB-CBF03423F865}" presName="root2" presStyleCnt="0"/>
      <dgm:spPr/>
      <dgm:t>
        <a:bodyPr/>
        <a:lstStyle/>
        <a:p>
          <a:endParaRPr lang="en-GB"/>
        </a:p>
      </dgm:t>
    </dgm:pt>
    <dgm:pt modelId="{DF760FDA-2FA3-4269-A517-FA9C83EDF761}" type="pres">
      <dgm:prSet presAssocID="{307AFF7C-4BDC-4AE6-83EB-CBF03423F865}" presName="LevelTwoTextNode" presStyleLbl="node2" presStyleIdx="2" presStyleCnt="3" custLinFactX="-17639" custLinFactNeighborX="-100000" custLinFactNeighborY="17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DDCB1B-E2CB-4BE2-AE40-6F1E9897BF23}" type="pres">
      <dgm:prSet presAssocID="{307AFF7C-4BDC-4AE6-83EB-CBF03423F865}" presName="level3hierChild" presStyleCnt="0"/>
      <dgm:spPr/>
      <dgm:t>
        <a:bodyPr/>
        <a:lstStyle/>
        <a:p>
          <a:endParaRPr lang="en-GB"/>
        </a:p>
      </dgm:t>
    </dgm:pt>
    <dgm:pt modelId="{CAF9023B-7F75-4918-9D5F-252425DECBDA}" type="pres">
      <dgm:prSet presAssocID="{3007A4F7-A1CD-4F9A-8CA2-485C55494868}" presName="conn2-1" presStyleLbl="parChTrans1D3" presStyleIdx="9" presStyleCnt="13"/>
      <dgm:spPr/>
      <dgm:t>
        <a:bodyPr/>
        <a:lstStyle/>
        <a:p>
          <a:endParaRPr lang="en-US"/>
        </a:p>
      </dgm:t>
    </dgm:pt>
    <dgm:pt modelId="{A3BEC2F6-4DAD-4F31-899C-A5B903B0A91E}" type="pres">
      <dgm:prSet presAssocID="{3007A4F7-A1CD-4F9A-8CA2-485C55494868}" presName="connTx" presStyleLbl="parChTrans1D3" presStyleIdx="9" presStyleCnt="13"/>
      <dgm:spPr/>
      <dgm:t>
        <a:bodyPr/>
        <a:lstStyle/>
        <a:p>
          <a:endParaRPr lang="en-US"/>
        </a:p>
      </dgm:t>
    </dgm:pt>
    <dgm:pt modelId="{8DD4CC74-AECE-4BA8-BF9F-5B07AA27A230}" type="pres">
      <dgm:prSet presAssocID="{3EFB3D8E-60EF-4DF6-9722-6A31A34EDA17}" presName="root2" presStyleCnt="0"/>
      <dgm:spPr/>
      <dgm:t>
        <a:bodyPr/>
        <a:lstStyle/>
        <a:p>
          <a:endParaRPr lang="en-GB"/>
        </a:p>
      </dgm:t>
    </dgm:pt>
    <dgm:pt modelId="{D329CAA7-27CE-4CF8-8F65-CAB6061BC382}" type="pres">
      <dgm:prSet presAssocID="{3EFB3D8E-60EF-4DF6-9722-6A31A34EDA17}" presName="LevelTwoTextNode" presStyleLbl="node3" presStyleIdx="9" presStyleCnt="13" custLinFactX="100000" custLinFactNeighborX="109077" custLinFactNeighborY="-78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0305B5-DD45-413A-A922-982B57962BCE}" type="pres">
      <dgm:prSet presAssocID="{3EFB3D8E-60EF-4DF6-9722-6A31A34EDA17}" presName="level3hierChild" presStyleCnt="0"/>
      <dgm:spPr/>
      <dgm:t>
        <a:bodyPr/>
        <a:lstStyle/>
        <a:p>
          <a:endParaRPr lang="en-GB"/>
        </a:p>
      </dgm:t>
    </dgm:pt>
    <dgm:pt modelId="{A0DCFF9B-97D1-43D0-8B2C-50906403CDEC}" type="pres">
      <dgm:prSet presAssocID="{B15C4B4A-3AC8-4019-9016-E03ADC730C55}" presName="conn2-1" presStyleLbl="parChTrans1D3" presStyleIdx="10" presStyleCnt="13"/>
      <dgm:spPr/>
      <dgm:t>
        <a:bodyPr/>
        <a:lstStyle/>
        <a:p>
          <a:endParaRPr lang="en-US"/>
        </a:p>
      </dgm:t>
    </dgm:pt>
    <dgm:pt modelId="{1C07ADE4-25E3-4357-AA29-C75AA7B0CCF8}" type="pres">
      <dgm:prSet presAssocID="{B15C4B4A-3AC8-4019-9016-E03ADC730C55}" presName="connTx" presStyleLbl="parChTrans1D3" presStyleIdx="10" presStyleCnt="13"/>
      <dgm:spPr/>
      <dgm:t>
        <a:bodyPr/>
        <a:lstStyle/>
        <a:p>
          <a:endParaRPr lang="en-US"/>
        </a:p>
      </dgm:t>
    </dgm:pt>
    <dgm:pt modelId="{DFEE661A-3C03-470E-BC69-A9DB52B21F1F}" type="pres">
      <dgm:prSet presAssocID="{6A08B4B9-737B-4CF8-A0FB-161D83B720F6}" presName="root2" presStyleCnt="0"/>
      <dgm:spPr/>
      <dgm:t>
        <a:bodyPr/>
        <a:lstStyle/>
        <a:p>
          <a:endParaRPr lang="en-GB"/>
        </a:p>
      </dgm:t>
    </dgm:pt>
    <dgm:pt modelId="{3292FFE0-0545-4A3F-9831-A97F68EA5643}" type="pres">
      <dgm:prSet presAssocID="{6A08B4B9-737B-4CF8-A0FB-161D83B720F6}" presName="LevelTwoTextNode" presStyleLbl="node3" presStyleIdx="10" presStyleCnt="13" custLinFactX="100000" custLinFactNeighborX="109077" custLinFactNeighborY="-140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090CE2-DCF5-43BD-ADBE-39B39046F1F8}" type="pres">
      <dgm:prSet presAssocID="{6A08B4B9-737B-4CF8-A0FB-161D83B720F6}" presName="level3hierChild" presStyleCnt="0"/>
      <dgm:spPr/>
      <dgm:t>
        <a:bodyPr/>
        <a:lstStyle/>
        <a:p>
          <a:endParaRPr lang="en-GB"/>
        </a:p>
      </dgm:t>
    </dgm:pt>
    <dgm:pt modelId="{049F9CBF-A44A-473C-9462-D62342F24E7C}" type="pres">
      <dgm:prSet presAssocID="{01555C31-823E-480F-9E9D-63A8AC6B108C}" presName="conn2-1" presStyleLbl="parChTrans1D3" presStyleIdx="11" presStyleCnt="13"/>
      <dgm:spPr/>
      <dgm:t>
        <a:bodyPr/>
        <a:lstStyle/>
        <a:p>
          <a:endParaRPr lang="en-US"/>
        </a:p>
      </dgm:t>
    </dgm:pt>
    <dgm:pt modelId="{6A512A06-2EF0-45E5-A68F-80024D2D65AE}" type="pres">
      <dgm:prSet presAssocID="{01555C31-823E-480F-9E9D-63A8AC6B108C}" presName="connTx" presStyleLbl="parChTrans1D3" presStyleIdx="11" presStyleCnt="13"/>
      <dgm:spPr/>
      <dgm:t>
        <a:bodyPr/>
        <a:lstStyle/>
        <a:p>
          <a:endParaRPr lang="en-US"/>
        </a:p>
      </dgm:t>
    </dgm:pt>
    <dgm:pt modelId="{6D46FF66-C1F2-4D14-A99F-112B1C631CD6}" type="pres">
      <dgm:prSet presAssocID="{122CFD01-88E1-4A75-9AA1-00363F5F0434}" presName="root2" presStyleCnt="0"/>
      <dgm:spPr/>
      <dgm:t>
        <a:bodyPr/>
        <a:lstStyle/>
        <a:p>
          <a:endParaRPr lang="en-GB"/>
        </a:p>
      </dgm:t>
    </dgm:pt>
    <dgm:pt modelId="{675D42C0-A6EB-4550-A30C-CF18CFDC61D3}" type="pres">
      <dgm:prSet presAssocID="{122CFD01-88E1-4A75-9AA1-00363F5F0434}" presName="LevelTwoTextNode" presStyleLbl="node3" presStyleIdx="11" presStyleCnt="13" custLinFactX="100000" custLinFactNeighborX="109077" custLinFactNeighborY="-20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F6675D-622C-4354-9E1F-084EE2C2E899}" type="pres">
      <dgm:prSet presAssocID="{122CFD01-88E1-4A75-9AA1-00363F5F0434}" presName="level3hierChild" presStyleCnt="0"/>
      <dgm:spPr/>
      <dgm:t>
        <a:bodyPr/>
        <a:lstStyle/>
        <a:p>
          <a:endParaRPr lang="en-GB"/>
        </a:p>
      </dgm:t>
    </dgm:pt>
    <dgm:pt modelId="{1A0563DF-C4EE-4D33-B289-36BC374F073D}" type="pres">
      <dgm:prSet presAssocID="{23A0AB84-7151-4B0E-9B4D-F060CDE3F319}" presName="conn2-1" presStyleLbl="parChTrans1D3" presStyleIdx="12" presStyleCnt="13"/>
      <dgm:spPr/>
      <dgm:t>
        <a:bodyPr/>
        <a:lstStyle/>
        <a:p>
          <a:endParaRPr lang="en-US"/>
        </a:p>
      </dgm:t>
    </dgm:pt>
    <dgm:pt modelId="{E9B7D324-37BB-48D7-B076-7705B607BC07}" type="pres">
      <dgm:prSet presAssocID="{23A0AB84-7151-4B0E-9B4D-F060CDE3F319}" presName="connTx" presStyleLbl="parChTrans1D3" presStyleIdx="12" presStyleCnt="13"/>
      <dgm:spPr/>
      <dgm:t>
        <a:bodyPr/>
        <a:lstStyle/>
        <a:p>
          <a:endParaRPr lang="en-US"/>
        </a:p>
      </dgm:t>
    </dgm:pt>
    <dgm:pt modelId="{6D554A36-15AB-4913-806D-90D7764E854F}" type="pres">
      <dgm:prSet presAssocID="{CB645DD1-D92D-4495-B48E-9892A207B45D}" presName="root2" presStyleCnt="0"/>
      <dgm:spPr/>
      <dgm:t>
        <a:bodyPr/>
        <a:lstStyle/>
        <a:p>
          <a:endParaRPr lang="en-GB"/>
        </a:p>
      </dgm:t>
    </dgm:pt>
    <dgm:pt modelId="{25576669-BEBF-45D5-A0FD-D9CC18469E3E}" type="pres">
      <dgm:prSet presAssocID="{CB645DD1-D92D-4495-B48E-9892A207B45D}" presName="LevelTwoTextNode" presStyleLbl="node3" presStyleIdx="12" presStyleCnt="13" custLinFactX="100000" custLinFactNeighborX="109077" custLinFactNeighborY="-265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996E3-F76B-41CC-B360-4D881BD5D58A}" type="pres">
      <dgm:prSet presAssocID="{CB645DD1-D92D-4495-B48E-9892A207B45D}" presName="level3hierChild" presStyleCnt="0"/>
      <dgm:spPr/>
      <dgm:t>
        <a:bodyPr/>
        <a:lstStyle/>
        <a:p>
          <a:endParaRPr lang="en-GB"/>
        </a:p>
      </dgm:t>
    </dgm:pt>
  </dgm:ptLst>
  <dgm:cxnLst>
    <dgm:cxn modelId="{AFF1AC06-D20F-404B-BB57-AEBCC4F49E2F}" type="presOf" srcId="{AF8723F0-3BAC-4AA6-92BC-103259D2B938}" destId="{67F4FE84-FF50-4362-8BC5-19FBA3B26E02}" srcOrd="0" destOrd="0" presId="urn:microsoft.com/office/officeart/2005/8/layout/hierarchy2"/>
    <dgm:cxn modelId="{787151DA-AC2E-45B5-A3F0-30B35C662F40}" srcId="{307AFF7C-4BDC-4AE6-83EB-CBF03423F865}" destId="{CB645DD1-D92D-4495-B48E-9892A207B45D}" srcOrd="3" destOrd="0" parTransId="{23A0AB84-7151-4B0E-9B4D-F060CDE3F319}" sibTransId="{4A428261-E0A4-4363-8216-9C23C9204F20}"/>
    <dgm:cxn modelId="{6209811B-FBE9-45B4-96D5-B1A87DBBE00A}" type="presOf" srcId="{98474CCA-95C0-4D33-9BC7-29B625BA90B7}" destId="{BCB5C0D9-2FCF-4BA1-9BF4-B50A8B62C9B1}" srcOrd="1" destOrd="0" presId="urn:microsoft.com/office/officeart/2005/8/layout/hierarchy2"/>
    <dgm:cxn modelId="{D98DBC92-5FA1-4A98-B927-7D09894BC44E}" srcId="{E13F5E25-14FB-4F80-9EFB-6CD483CC2386}" destId="{6B0108C5-7591-4FA5-814D-98561F233056}" srcOrd="2" destOrd="0" parTransId="{1EB6885A-BF6C-4ADA-B125-87C489F5ADF6}" sibTransId="{12CCD0E2-E295-46ED-B83C-EF9E331E4662}"/>
    <dgm:cxn modelId="{1BEEFC67-BC47-4F47-9C6D-730422EF18B6}" srcId="{E13F5E25-14FB-4F80-9EFB-6CD483CC2386}" destId="{2B90D3DB-4663-48C3-A63F-E8A3E426405C}" srcOrd="5" destOrd="0" parTransId="{F77BCA16-7167-4C34-9F18-4CA595CC2EDB}" sibTransId="{13536B0B-7707-4E2C-BAF9-F201CA16ECE6}"/>
    <dgm:cxn modelId="{D73B1EB5-8D6C-4906-9C1E-4B5E91149E19}" type="presOf" srcId="{C5CF5797-969C-4A90-86CD-444AA94E8F23}" destId="{4FA8E204-7B6E-4B53-840A-F5C8B92894A1}" srcOrd="0" destOrd="0" presId="urn:microsoft.com/office/officeart/2005/8/layout/hierarchy2"/>
    <dgm:cxn modelId="{5633800B-A7A1-4DC2-B006-FC7ED17502D6}" srcId="{C5CF5797-969C-4A90-86CD-444AA94E8F23}" destId="{402880EC-C006-4533-8F91-BA9CCD505985}" srcOrd="2" destOrd="0" parTransId="{DFB2E7FA-7B23-45FC-A541-E7B00AFFC56C}" sibTransId="{DAED12E4-9957-453D-B619-3BF9E103B291}"/>
    <dgm:cxn modelId="{86036361-0701-4EB5-BACB-EFCB7A4779C0}" type="presOf" srcId="{3007A4F7-A1CD-4F9A-8CA2-485C55494868}" destId="{A3BEC2F6-4DAD-4F31-899C-A5B903B0A91E}" srcOrd="1" destOrd="0" presId="urn:microsoft.com/office/officeart/2005/8/layout/hierarchy2"/>
    <dgm:cxn modelId="{A99D13C8-8A98-40C6-AAA1-E50D8FE4E1AD}" srcId="{7309BEFA-B0C5-4DD1-83A6-3326C831CDB7}" destId="{846F32E1-6931-4E96-96B7-C655AB5EF736}" srcOrd="0" destOrd="0" parTransId="{06CC3CD8-A3E8-471A-924A-73985E4E01A8}" sibTransId="{44C80D1F-8C91-42C5-8457-6099FA1BC3F3}"/>
    <dgm:cxn modelId="{A18EAD82-BDA1-4418-AACC-50442E290AFE}" type="presOf" srcId="{23A0AB84-7151-4B0E-9B4D-F060CDE3F319}" destId="{E9B7D324-37BB-48D7-B076-7705B607BC07}" srcOrd="1" destOrd="0" presId="urn:microsoft.com/office/officeart/2005/8/layout/hierarchy2"/>
    <dgm:cxn modelId="{0A957841-342F-4E24-86B2-4AB8B6F3DCD6}" type="presOf" srcId="{DCB1A775-4705-413F-96C1-DE7E16DA6F68}" destId="{F4B337BA-1782-4F02-9F06-3D5E2D349C42}" srcOrd="1" destOrd="0" presId="urn:microsoft.com/office/officeart/2005/8/layout/hierarchy2"/>
    <dgm:cxn modelId="{5ECCA378-0A36-42C5-921F-988746E9400C}" type="presOf" srcId="{B7596BB7-F6DF-4D58-A704-26918BB5483F}" destId="{BDF85882-90F0-4B52-9246-6EF0426F18E0}" srcOrd="0" destOrd="0" presId="urn:microsoft.com/office/officeart/2005/8/layout/hierarchy2"/>
    <dgm:cxn modelId="{46359AD1-CDA6-4C34-B0EC-79E3436582C6}" srcId="{846F32E1-6931-4E96-96B7-C655AB5EF736}" destId="{E13F5E25-14FB-4F80-9EFB-6CD483CC2386}" srcOrd="0" destOrd="0" parTransId="{42A396FB-4576-4212-ADFE-580F72E3FE2A}" sibTransId="{AAC2475F-769D-4430-9786-B9C7AB35DAC0}"/>
    <dgm:cxn modelId="{2783FEDA-CAAA-46D0-A37A-5563F7477600}" type="presOf" srcId="{23A0AB84-7151-4B0E-9B4D-F060CDE3F319}" destId="{1A0563DF-C4EE-4D33-B289-36BC374F073D}" srcOrd="0" destOrd="0" presId="urn:microsoft.com/office/officeart/2005/8/layout/hierarchy2"/>
    <dgm:cxn modelId="{46E3502B-2B4D-4B42-A22D-8E9E24254BAA}" type="presOf" srcId="{01555C31-823E-480F-9E9D-63A8AC6B108C}" destId="{6A512A06-2EF0-45E5-A68F-80024D2D65AE}" srcOrd="1" destOrd="0" presId="urn:microsoft.com/office/officeart/2005/8/layout/hierarchy2"/>
    <dgm:cxn modelId="{ACE7CE69-4C26-4C30-990D-A199CA93C8C8}" type="presOf" srcId="{2B90D3DB-4663-48C3-A63F-E8A3E426405C}" destId="{E45861DD-A536-408B-8157-01FEF92E0788}" srcOrd="0" destOrd="0" presId="urn:microsoft.com/office/officeart/2005/8/layout/hierarchy2"/>
    <dgm:cxn modelId="{9517CA4C-F1C9-44AC-A5FF-376C5665734B}" type="presOf" srcId="{33FD8AC8-41B5-4FE1-B5C4-D88B94693596}" destId="{459367AD-6448-472D-8E72-B5BE7A3EA304}" srcOrd="0" destOrd="0" presId="urn:microsoft.com/office/officeart/2005/8/layout/hierarchy2"/>
    <dgm:cxn modelId="{89176CF1-8E04-4145-8F4E-7471869B1012}" srcId="{E13F5E25-14FB-4F80-9EFB-6CD483CC2386}" destId="{88459EC2-C754-4365-9101-02C8AACFA9DF}" srcOrd="0" destOrd="0" parTransId="{1C7FCB8C-FCE5-40CB-99AB-70797BB654DF}" sibTransId="{EEE8FBD9-0062-4743-8F4B-A11A15B04387}"/>
    <dgm:cxn modelId="{B5212271-7422-45A9-A8E8-76EAF673E061}" srcId="{307AFF7C-4BDC-4AE6-83EB-CBF03423F865}" destId="{6A08B4B9-737B-4CF8-A0FB-161D83B720F6}" srcOrd="1" destOrd="0" parTransId="{B15C4B4A-3AC8-4019-9016-E03ADC730C55}" sibTransId="{ADBD68DC-C8C3-4E59-85C6-F1B229259D17}"/>
    <dgm:cxn modelId="{BFB065AB-25E7-4682-AF0A-817F2086193D}" type="presOf" srcId="{3007A4F7-A1CD-4F9A-8CA2-485C55494868}" destId="{CAF9023B-7F75-4918-9D5F-252425DECBDA}" srcOrd="0" destOrd="0" presId="urn:microsoft.com/office/officeart/2005/8/layout/hierarchy2"/>
    <dgm:cxn modelId="{14813030-24D0-4FA4-8C49-63BCE10012FB}" type="presOf" srcId="{78D2E91D-FFBA-489E-AE80-AEBCFCFBDAC9}" destId="{DE34CA1B-3796-4994-BC9A-75FDC2C3600E}" srcOrd="1" destOrd="0" presId="urn:microsoft.com/office/officeart/2005/8/layout/hierarchy2"/>
    <dgm:cxn modelId="{0745215F-D776-4C59-8C46-A14728D4FCB1}" type="presOf" srcId="{DFB2E7FA-7B23-45FC-A541-E7B00AFFC56C}" destId="{79ED9943-5F15-463C-8202-0013BFA88F7E}" srcOrd="1" destOrd="0" presId="urn:microsoft.com/office/officeart/2005/8/layout/hierarchy2"/>
    <dgm:cxn modelId="{F6AFB801-567E-4BD4-8355-9916E2719BF5}" type="presOf" srcId="{B15C4B4A-3AC8-4019-9016-E03ADC730C55}" destId="{A0DCFF9B-97D1-43D0-8B2C-50906403CDEC}" srcOrd="0" destOrd="0" presId="urn:microsoft.com/office/officeart/2005/8/layout/hierarchy2"/>
    <dgm:cxn modelId="{80875183-D621-4C70-BB92-B4C9A2FEA664}" type="presOf" srcId="{1C7FCB8C-FCE5-40CB-99AB-70797BB654DF}" destId="{D11FCD59-7020-437D-9C6F-F291E4AA3CA9}" srcOrd="1" destOrd="0" presId="urn:microsoft.com/office/officeart/2005/8/layout/hierarchy2"/>
    <dgm:cxn modelId="{73AED4A7-5943-4CB6-9FFF-7710B6620134}" type="presOf" srcId="{DC298FBB-8A33-488D-8C9E-C46A43F2006F}" destId="{062ACBB6-BF53-482F-BF89-62746F594DBF}" srcOrd="0" destOrd="0" presId="urn:microsoft.com/office/officeart/2005/8/layout/hierarchy2"/>
    <dgm:cxn modelId="{481B5A36-0692-444A-AC16-1E35891A884F}" srcId="{E13F5E25-14FB-4F80-9EFB-6CD483CC2386}" destId="{E50B892A-5D2D-4F14-8C0D-61C1B4C8A84A}" srcOrd="4" destOrd="0" parTransId="{78D2E91D-FFBA-489E-AE80-AEBCFCFBDAC9}" sibTransId="{DCA61ADC-D6F2-4D3B-A748-A0DA9DDF2BE4}"/>
    <dgm:cxn modelId="{F9E66700-19C3-4DB9-8727-D8FBC9B60522}" type="presOf" srcId="{40B65C68-3369-4000-959E-FED0A6DD5BB5}" destId="{462929A7-0FA8-42B8-B441-4B10927B611E}" srcOrd="0" destOrd="0" presId="urn:microsoft.com/office/officeart/2005/8/layout/hierarchy2"/>
    <dgm:cxn modelId="{69F71EA9-11AC-448D-B7DD-4EE3C204D7E0}" srcId="{307AFF7C-4BDC-4AE6-83EB-CBF03423F865}" destId="{122CFD01-88E1-4A75-9AA1-00363F5F0434}" srcOrd="2" destOrd="0" parTransId="{01555C31-823E-480F-9E9D-63A8AC6B108C}" sibTransId="{D8E2C6E5-B6D7-4175-AF5D-C8E46CA222B1}"/>
    <dgm:cxn modelId="{4C759D34-80C7-46CB-AAAB-27DCB76DA8E8}" type="presOf" srcId="{F77BCA16-7167-4C34-9F18-4CA595CC2EDB}" destId="{7337EB9D-BBE3-4833-B79E-8F7374684B82}" srcOrd="0" destOrd="0" presId="urn:microsoft.com/office/officeart/2005/8/layout/hierarchy2"/>
    <dgm:cxn modelId="{E263869F-7260-46D4-B1EE-53ECA259E39C}" type="presOf" srcId="{42A396FB-4576-4212-ADFE-580F72E3FE2A}" destId="{7A0CCFD6-BF4D-4FE3-89BF-D4880C3EDF6D}" srcOrd="0" destOrd="0" presId="urn:microsoft.com/office/officeart/2005/8/layout/hierarchy2"/>
    <dgm:cxn modelId="{34A4C497-3D93-4A8E-96D7-9F9237C408D4}" type="presOf" srcId="{1C7FCB8C-FCE5-40CB-99AB-70797BB654DF}" destId="{7FD08D64-B544-4C56-B98F-492A66AE4E41}" srcOrd="0" destOrd="0" presId="urn:microsoft.com/office/officeart/2005/8/layout/hierarchy2"/>
    <dgm:cxn modelId="{5873AF83-7000-46D1-992F-C0B13B9A73D6}" type="presOf" srcId="{6A08B4B9-737B-4CF8-A0FB-161D83B720F6}" destId="{3292FFE0-0545-4A3F-9831-A97F68EA5643}" srcOrd="0" destOrd="0" presId="urn:microsoft.com/office/officeart/2005/8/layout/hierarchy2"/>
    <dgm:cxn modelId="{BFF22976-16A4-4B94-8E2E-92636DD3B205}" type="presOf" srcId="{D6A769C4-0CA5-4117-A07A-5D52F941A9FE}" destId="{7D0B5FED-B202-4806-AF84-F9F0AD1D9A52}" srcOrd="1" destOrd="0" presId="urn:microsoft.com/office/officeart/2005/8/layout/hierarchy2"/>
    <dgm:cxn modelId="{A1CED9C1-1B9C-42BA-9DB5-A7A331CB0524}" type="presOf" srcId="{1EB6885A-BF6C-4ADA-B125-87C489F5ADF6}" destId="{B4B5946C-7FF8-4EBD-870E-8FD781635FA1}" srcOrd="0" destOrd="0" presId="urn:microsoft.com/office/officeart/2005/8/layout/hierarchy2"/>
    <dgm:cxn modelId="{FBA7D293-C9BF-42C6-BC54-40E97119F697}" type="presOf" srcId="{78D2E91D-FFBA-489E-AE80-AEBCFCFBDAC9}" destId="{6B584C40-F941-40B9-B9B7-449580740265}" srcOrd="0" destOrd="0" presId="urn:microsoft.com/office/officeart/2005/8/layout/hierarchy2"/>
    <dgm:cxn modelId="{25D1795A-0677-491B-815A-67A35EE34ACE}" type="presOf" srcId="{307AFF7C-4BDC-4AE6-83EB-CBF03423F865}" destId="{DF760FDA-2FA3-4269-A517-FA9C83EDF761}" srcOrd="0" destOrd="0" presId="urn:microsoft.com/office/officeart/2005/8/layout/hierarchy2"/>
    <dgm:cxn modelId="{B84A5208-C3A6-4015-A1B4-9F9F758F7CAD}" srcId="{E13F5E25-14FB-4F80-9EFB-6CD483CC2386}" destId="{B7596BB7-F6DF-4D58-A704-26918BB5483F}" srcOrd="1" destOrd="0" parTransId="{AF8723F0-3BAC-4AA6-92BC-103259D2B938}" sibTransId="{75CB3A57-B8F2-43BE-86ED-344426E9DEE2}"/>
    <dgm:cxn modelId="{25D1E804-F3D7-4316-900C-EAB3537CEC6B}" type="presOf" srcId="{88459EC2-C754-4365-9101-02C8AACFA9DF}" destId="{EF96AD88-D4D3-4D6C-BBD7-1F94213380CF}" srcOrd="0" destOrd="0" presId="urn:microsoft.com/office/officeart/2005/8/layout/hierarchy2"/>
    <dgm:cxn modelId="{F23BC1EA-CD1E-4218-B545-22C0EC16D3EB}" type="presOf" srcId="{01555C31-823E-480F-9E9D-63A8AC6B108C}" destId="{049F9CBF-A44A-473C-9462-D62342F24E7C}" srcOrd="0" destOrd="0" presId="urn:microsoft.com/office/officeart/2005/8/layout/hierarchy2"/>
    <dgm:cxn modelId="{23D9903F-6567-4E09-9F41-8C291D430DD6}" type="presOf" srcId="{AF8723F0-3BAC-4AA6-92BC-103259D2B938}" destId="{E4EB0CFB-7F66-4189-8A34-6CB09428C055}" srcOrd="1" destOrd="0" presId="urn:microsoft.com/office/officeart/2005/8/layout/hierarchy2"/>
    <dgm:cxn modelId="{DE5DF8D4-CB67-48CD-8E47-14A5D7216DBD}" srcId="{307AFF7C-4BDC-4AE6-83EB-CBF03423F865}" destId="{3EFB3D8E-60EF-4DF6-9722-6A31A34EDA17}" srcOrd="0" destOrd="0" parTransId="{3007A4F7-A1CD-4F9A-8CA2-485C55494868}" sibTransId="{BC4F21F7-74AD-41DC-ACF5-1A8A5C837355}"/>
    <dgm:cxn modelId="{31D45FBD-0330-4010-9058-8410612FE235}" type="presOf" srcId="{DFB2E7FA-7B23-45FC-A541-E7B00AFFC56C}" destId="{403B00BD-64C2-45B5-99D9-3251AF3E4E1B}" srcOrd="0" destOrd="0" presId="urn:microsoft.com/office/officeart/2005/8/layout/hierarchy2"/>
    <dgm:cxn modelId="{2B595CC5-C27C-4B08-99B6-DFAEA2CAA7BF}" type="presOf" srcId="{DC298FBB-8A33-488D-8C9E-C46A43F2006F}" destId="{E6B291AE-201E-4C79-AECC-BDC1A7CA0AF8}" srcOrd="1" destOrd="0" presId="urn:microsoft.com/office/officeart/2005/8/layout/hierarchy2"/>
    <dgm:cxn modelId="{1C5222D5-03AB-4849-9B0F-D8916D45A4CC}" type="presOf" srcId="{402880EC-C006-4533-8F91-BA9CCD505985}" destId="{3C51184A-9706-4DF4-BDBF-D7CC8C15D267}" srcOrd="0" destOrd="0" presId="urn:microsoft.com/office/officeart/2005/8/layout/hierarchy2"/>
    <dgm:cxn modelId="{9B2907B5-6927-4C38-A626-A5E85A248EA3}" type="presOf" srcId="{DCB1A775-4705-413F-96C1-DE7E16DA6F68}" destId="{895398FC-21AE-4C27-9810-3515EB47A834}" srcOrd="0" destOrd="0" presId="urn:microsoft.com/office/officeart/2005/8/layout/hierarchy2"/>
    <dgm:cxn modelId="{2E9BEAFF-5D17-452C-AF7C-34788D23825A}" type="presOf" srcId="{1EB6885A-BF6C-4ADA-B125-87C489F5ADF6}" destId="{44F32635-48D8-4376-9DD0-BABA45429AC3}" srcOrd="1" destOrd="0" presId="urn:microsoft.com/office/officeart/2005/8/layout/hierarchy2"/>
    <dgm:cxn modelId="{D45755D6-6A49-416B-8220-6160F2AF4C68}" srcId="{846F32E1-6931-4E96-96B7-C655AB5EF736}" destId="{307AFF7C-4BDC-4AE6-83EB-CBF03423F865}" srcOrd="2" destOrd="0" parTransId="{DC298FBB-8A33-488D-8C9E-C46A43F2006F}" sibTransId="{3DD165D7-F2F9-41D8-ACA0-0818678C7865}"/>
    <dgm:cxn modelId="{EBF8E78C-72DF-4A6D-B5C0-376651600CCB}" type="presOf" srcId="{3EFB3D8E-60EF-4DF6-9722-6A31A34EDA17}" destId="{D329CAA7-27CE-4CF8-8F65-CAB6061BC382}" srcOrd="0" destOrd="0" presId="urn:microsoft.com/office/officeart/2005/8/layout/hierarchy2"/>
    <dgm:cxn modelId="{B427EBEB-C3A4-41EA-B480-7AFCA8460ABB}" type="presOf" srcId="{122CFD01-88E1-4A75-9AA1-00363F5F0434}" destId="{675D42C0-A6EB-4550-A30C-CF18CFDC61D3}" srcOrd="0" destOrd="0" presId="urn:microsoft.com/office/officeart/2005/8/layout/hierarchy2"/>
    <dgm:cxn modelId="{1B3614D6-E126-458F-9DD3-A1FB02A66956}" srcId="{E13F5E25-14FB-4F80-9EFB-6CD483CC2386}" destId="{33FD8AC8-41B5-4FE1-B5C4-D88B94693596}" srcOrd="3" destOrd="0" parTransId="{98474CCA-95C0-4D33-9BC7-29B625BA90B7}" sibTransId="{1E500C80-2889-4A99-A665-7BDEA9B6143E}"/>
    <dgm:cxn modelId="{582874B9-29A5-4ADC-B04B-AC2D4F95EEA1}" type="presOf" srcId="{E13F5E25-14FB-4F80-9EFB-6CD483CC2386}" destId="{8414162D-980E-47FC-ADC7-349D66B5F631}" srcOrd="0" destOrd="0" presId="urn:microsoft.com/office/officeart/2005/8/layout/hierarchy2"/>
    <dgm:cxn modelId="{00986B8F-97AF-45CC-B8DB-80BDD1494A5C}" type="presOf" srcId="{B6C42ED5-FD50-413D-A787-F9768E7A0049}" destId="{101753F4-94F4-42F0-9738-97EA2E13A177}" srcOrd="0" destOrd="0" presId="urn:microsoft.com/office/officeart/2005/8/layout/hierarchy2"/>
    <dgm:cxn modelId="{4350F2F2-0AF7-4FEA-83E0-105152B81F81}" type="presOf" srcId="{D6A769C4-0CA5-4117-A07A-5D52F941A9FE}" destId="{3A31FA11-646D-4B46-8800-335CA3469E9F}" srcOrd="0" destOrd="0" presId="urn:microsoft.com/office/officeart/2005/8/layout/hierarchy2"/>
    <dgm:cxn modelId="{D810E4DC-44FC-4680-B0C7-60E2B773FBA4}" srcId="{C5CF5797-969C-4A90-86CD-444AA94E8F23}" destId="{A0076420-2728-490D-8119-067AAA2D9B5B}" srcOrd="0" destOrd="0" parTransId="{DCB1A775-4705-413F-96C1-DE7E16DA6F68}" sibTransId="{3D991E6D-BFCE-40EA-BAAE-792A2F27EA16}"/>
    <dgm:cxn modelId="{CBEE5CDC-33C3-4120-A6B2-B689F1D8D99E}" type="presOf" srcId="{42A396FB-4576-4212-ADFE-580F72E3FE2A}" destId="{4DFFE8A0-6396-4448-9107-4FE822482FD1}" srcOrd="1" destOrd="0" presId="urn:microsoft.com/office/officeart/2005/8/layout/hierarchy2"/>
    <dgm:cxn modelId="{5F09E64B-DF10-41C1-9757-A683D0303C98}" srcId="{846F32E1-6931-4E96-96B7-C655AB5EF736}" destId="{C5CF5797-969C-4A90-86CD-444AA94E8F23}" srcOrd="1" destOrd="0" parTransId="{D6A769C4-0CA5-4117-A07A-5D52F941A9FE}" sibTransId="{4E13D211-BCA0-4AC4-851C-D6DBAA3E8113}"/>
    <dgm:cxn modelId="{97796258-93FE-4050-B2FB-A4BB96236F96}" type="presOf" srcId="{E50B892A-5D2D-4F14-8C0D-61C1B4C8A84A}" destId="{FB7A7C3A-255A-4045-9D38-B297BA5BF9D6}" srcOrd="0" destOrd="0" presId="urn:microsoft.com/office/officeart/2005/8/layout/hierarchy2"/>
    <dgm:cxn modelId="{1FDF345B-4EA5-452C-88A5-C5B8A6F990B3}" type="presOf" srcId="{846F32E1-6931-4E96-96B7-C655AB5EF736}" destId="{AD56E715-C7BC-4949-B943-3EFF6FD4F1CD}" srcOrd="0" destOrd="0" presId="urn:microsoft.com/office/officeart/2005/8/layout/hierarchy2"/>
    <dgm:cxn modelId="{30D8D6E5-E376-4ABF-A1A7-4CE85FF01794}" type="presOf" srcId="{B15C4B4A-3AC8-4019-9016-E03ADC730C55}" destId="{1C07ADE4-25E3-4357-AA29-C75AA7B0CCF8}" srcOrd="1" destOrd="0" presId="urn:microsoft.com/office/officeart/2005/8/layout/hierarchy2"/>
    <dgm:cxn modelId="{6E19AB98-81B0-445C-B225-19981E9CBDEF}" type="presOf" srcId="{40B65C68-3369-4000-959E-FED0A6DD5BB5}" destId="{95301074-7458-47DD-AA31-AAAE539BDE06}" srcOrd="1" destOrd="0" presId="urn:microsoft.com/office/officeart/2005/8/layout/hierarchy2"/>
    <dgm:cxn modelId="{29A1B3C8-8525-4AC2-A352-3FBE8636CB11}" srcId="{C5CF5797-969C-4A90-86CD-444AA94E8F23}" destId="{B6C42ED5-FD50-413D-A787-F9768E7A0049}" srcOrd="1" destOrd="0" parTransId="{40B65C68-3369-4000-959E-FED0A6DD5BB5}" sibTransId="{52C04B83-93EA-41A0-B32D-FCDE28615BDE}"/>
    <dgm:cxn modelId="{5ACBC9F0-C23E-4C5E-AAF1-44CCEA6D93A4}" type="presOf" srcId="{F77BCA16-7167-4C34-9F18-4CA595CC2EDB}" destId="{91B8CBE2-D94E-4306-A0DA-6621066635FA}" srcOrd="1" destOrd="0" presId="urn:microsoft.com/office/officeart/2005/8/layout/hierarchy2"/>
    <dgm:cxn modelId="{C4F55E94-215B-40E1-A16A-8273F27F244D}" type="presOf" srcId="{7309BEFA-B0C5-4DD1-83A6-3326C831CDB7}" destId="{BE48F3AD-3137-46B8-92CF-C8D59B089F8F}" srcOrd="0" destOrd="0" presId="urn:microsoft.com/office/officeart/2005/8/layout/hierarchy2"/>
    <dgm:cxn modelId="{34EF0EAA-FA60-40E3-AFE5-389B4E0F038A}" type="presOf" srcId="{A0076420-2728-490D-8119-067AAA2D9B5B}" destId="{DDC2842B-F7E4-4E06-A9AA-AD2C43DC0033}" srcOrd="0" destOrd="0" presId="urn:microsoft.com/office/officeart/2005/8/layout/hierarchy2"/>
    <dgm:cxn modelId="{53A30730-FB9D-4FFB-AD8F-131BE6E37D28}" type="presOf" srcId="{CB645DD1-D92D-4495-B48E-9892A207B45D}" destId="{25576669-BEBF-45D5-A0FD-D9CC18469E3E}" srcOrd="0" destOrd="0" presId="urn:microsoft.com/office/officeart/2005/8/layout/hierarchy2"/>
    <dgm:cxn modelId="{8595791F-62ED-4E38-B89C-6370493D5981}" type="presOf" srcId="{6B0108C5-7591-4FA5-814D-98561F233056}" destId="{0E7886CF-57E9-495D-AF8A-DF09B5E398AD}" srcOrd="0" destOrd="0" presId="urn:microsoft.com/office/officeart/2005/8/layout/hierarchy2"/>
    <dgm:cxn modelId="{19DD1AF4-26FE-4CB1-8D21-D3291C1CF4FC}" type="presOf" srcId="{98474CCA-95C0-4D33-9BC7-29B625BA90B7}" destId="{41138CB4-CCD1-45FD-B603-A46D61F7A852}" srcOrd="0" destOrd="0" presId="urn:microsoft.com/office/officeart/2005/8/layout/hierarchy2"/>
    <dgm:cxn modelId="{93ED0346-9D08-48A9-A5A3-A6AC119AA1B3}" type="presParOf" srcId="{BE48F3AD-3137-46B8-92CF-C8D59B089F8F}" destId="{222F022C-2B5C-4F17-AD72-31BB6BC7BAB3}" srcOrd="0" destOrd="0" presId="urn:microsoft.com/office/officeart/2005/8/layout/hierarchy2"/>
    <dgm:cxn modelId="{4D66B0A1-A18A-445E-ACE4-FD7F1F92FAFE}" type="presParOf" srcId="{222F022C-2B5C-4F17-AD72-31BB6BC7BAB3}" destId="{AD56E715-C7BC-4949-B943-3EFF6FD4F1CD}" srcOrd="0" destOrd="0" presId="urn:microsoft.com/office/officeart/2005/8/layout/hierarchy2"/>
    <dgm:cxn modelId="{0FD597A6-7802-442B-89F6-19E4F5AD0010}" type="presParOf" srcId="{222F022C-2B5C-4F17-AD72-31BB6BC7BAB3}" destId="{3D592DB1-CCAF-42AF-BAE7-A2FBF81227DD}" srcOrd="1" destOrd="0" presId="urn:microsoft.com/office/officeart/2005/8/layout/hierarchy2"/>
    <dgm:cxn modelId="{B285A890-5A5A-47F6-8A5D-89F6F6158908}" type="presParOf" srcId="{3D592DB1-CCAF-42AF-BAE7-A2FBF81227DD}" destId="{7A0CCFD6-BF4D-4FE3-89BF-D4880C3EDF6D}" srcOrd="0" destOrd="0" presId="urn:microsoft.com/office/officeart/2005/8/layout/hierarchy2"/>
    <dgm:cxn modelId="{06E9A6D6-7E4D-4BFA-A38C-0182B6BB657D}" type="presParOf" srcId="{7A0CCFD6-BF4D-4FE3-89BF-D4880C3EDF6D}" destId="{4DFFE8A0-6396-4448-9107-4FE822482FD1}" srcOrd="0" destOrd="0" presId="urn:microsoft.com/office/officeart/2005/8/layout/hierarchy2"/>
    <dgm:cxn modelId="{6198A0C7-D17B-414D-9F3C-52B9AC2BC905}" type="presParOf" srcId="{3D592DB1-CCAF-42AF-BAE7-A2FBF81227DD}" destId="{D8073805-FAE0-4234-87F6-95EF37244E80}" srcOrd="1" destOrd="0" presId="urn:microsoft.com/office/officeart/2005/8/layout/hierarchy2"/>
    <dgm:cxn modelId="{AD23CE79-BCC1-4D06-848D-B70FAE51BE3D}" type="presParOf" srcId="{D8073805-FAE0-4234-87F6-95EF37244E80}" destId="{8414162D-980E-47FC-ADC7-349D66B5F631}" srcOrd="0" destOrd="0" presId="urn:microsoft.com/office/officeart/2005/8/layout/hierarchy2"/>
    <dgm:cxn modelId="{C63ECA35-FB75-4778-B0A5-902F10B14DE9}" type="presParOf" srcId="{D8073805-FAE0-4234-87F6-95EF37244E80}" destId="{567050F3-E80F-4844-AEEF-B8BDC0715253}" srcOrd="1" destOrd="0" presId="urn:microsoft.com/office/officeart/2005/8/layout/hierarchy2"/>
    <dgm:cxn modelId="{944D48B9-010C-46C1-A2D5-6B63D129B3EC}" type="presParOf" srcId="{567050F3-E80F-4844-AEEF-B8BDC0715253}" destId="{7FD08D64-B544-4C56-B98F-492A66AE4E41}" srcOrd="0" destOrd="0" presId="urn:microsoft.com/office/officeart/2005/8/layout/hierarchy2"/>
    <dgm:cxn modelId="{98F563C1-A655-4ABE-9C8F-3AD0FCC590FF}" type="presParOf" srcId="{7FD08D64-B544-4C56-B98F-492A66AE4E41}" destId="{D11FCD59-7020-437D-9C6F-F291E4AA3CA9}" srcOrd="0" destOrd="0" presId="urn:microsoft.com/office/officeart/2005/8/layout/hierarchy2"/>
    <dgm:cxn modelId="{761ED886-6738-413F-9B48-1BE993A0E173}" type="presParOf" srcId="{567050F3-E80F-4844-AEEF-B8BDC0715253}" destId="{5425314C-8C9B-4076-BB08-5E9C24A2AD8B}" srcOrd="1" destOrd="0" presId="urn:microsoft.com/office/officeart/2005/8/layout/hierarchy2"/>
    <dgm:cxn modelId="{6E4EA7F1-54B0-4B53-82FD-062781E02092}" type="presParOf" srcId="{5425314C-8C9B-4076-BB08-5E9C24A2AD8B}" destId="{EF96AD88-D4D3-4D6C-BBD7-1F94213380CF}" srcOrd="0" destOrd="0" presId="urn:microsoft.com/office/officeart/2005/8/layout/hierarchy2"/>
    <dgm:cxn modelId="{C98E2E71-3496-4444-8993-D37A38413C98}" type="presParOf" srcId="{5425314C-8C9B-4076-BB08-5E9C24A2AD8B}" destId="{4D64EC42-8184-48B9-A5E7-35F6F9ABFCE1}" srcOrd="1" destOrd="0" presId="urn:microsoft.com/office/officeart/2005/8/layout/hierarchy2"/>
    <dgm:cxn modelId="{DF910B54-06B0-42CC-BA6A-1E19F7491012}" type="presParOf" srcId="{567050F3-E80F-4844-AEEF-B8BDC0715253}" destId="{67F4FE84-FF50-4362-8BC5-19FBA3B26E02}" srcOrd="2" destOrd="0" presId="urn:microsoft.com/office/officeart/2005/8/layout/hierarchy2"/>
    <dgm:cxn modelId="{1D986614-5BD4-4707-9E1D-D22B832D1E0C}" type="presParOf" srcId="{67F4FE84-FF50-4362-8BC5-19FBA3B26E02}" destId="{E4EB0CFB-7F66-4189-8A34-6CB09428C055}" srcOrd="0" destOrd="0" presId="urn:microsoft.com/office/officeart/2005/8/layout/hierarchy2"/>
    <dgm:cxn modelId="{AD07FBAE-5AF9-4C7B-BBD9-2F8336CF63FD}" type="presParOf" srcId="{567050F3-E80F-4844-AEEF-B8BDC0715253}" destId="{91A6C350-DC06-40E7-90BD-CF7A91DEBC2A}" srcOrd="3" destOrd="0" presId="urn:microsoft.com/office/officeart/2005/8/layout/hierarchy2"/>
    <dgm:cxn modelId="{9523D3AF-4F86-4D6D-8607-2B748FA1D77C}" type="presParOf" srcId="{91A6C350-DC06-40E7-90BD-CF7A91DEBC2A}" destId="{BDF85882-90F0-4B52-9246-6EF0426F18E0}" srcOrd="0" destOrd="0" presId="urn:microsoft.com/office/officeart/2005/8/layout/hierarchy2"/>
    <dgm:cxn modelId="{D9343E22-DB95-4F7E-866B-EB2A75928548}" type="presParOf" srcId="{91A6C350-DC06-40E7-90BD-CF7A91DEBC2A}" destId="{A4298887-1395-4A0F-AA6C-FA3AE46AB8D9}" srcOrd="1" destOrd="0" presId="urn:microsoft.com/office/officeart/2005/8/layout/hierarchy2"/>
    <dgm:cxn modelId="{51C6DA73-AD0E-445A-99D5-C2D696469F6F}" type="presParOf" srcId="{567050F3-E80F-4844-AEEF-B8BDC0715253}" destId="{B4B5946C-7FF8-4EBD-870E-8FD781635FA1}" srcOrd="4" destOrd="0" presId="urn:microsoft.com/office/officeart/2005/8/layout/hierarchy2"/>
    <dgm:cxn modelId="{AECB3540-D51E-4663-9217-778B885398A2}" type="presParOf" srcId="{B4B5946C-7FF8-4EBD-870E-8FD781635FA1}" destId="{44F32635-48D8-4376-9DD0-BABA45429AC3}" srcOrd="0" destOrd="0" presId="urn:microsoft.com/office/officeart/2005/8/layout/hierarchy2"/>
    <dgm:cxn modelId="{F80FFF8B-0BD2-49F6-ADC7-4E4ED783C970}" type="presParOf" srcId="{567050F3-E80F-4844-AEEF-B8BDC0715253}" destId="{9FBD2A4A-9165-424D-9CFA-7314E83A2F1F}" srcOrd="5" destOrd="0" presId="urn:microsoft.com/office/officeart/2005/8/layout/hierarchy2"/>
    <dgm:cxn modelId="{F2B92C84-0D00-449F-935C-403E065510BC}" type="presParOf" srcId="{9FBD2A4A-9165-424D-9CFA-7314E83A2F1F}" destId="{0E7886CF-57E9-495D-AF8A-DF09B5E398AD}" srcOrd="0" destOrd="0" presId="urn:microsoft.com/office/officeart/2005/8/layout/hierarchy2"/>
    <dgm:cxn modelId="{8430E3CB-DB32-462A-91F3-7F937056EC40}" type="presParOf" srcId="{9FBD2A4A-9165-424D-9CFA-7314E83A2F1F}" destId="{2B14D1BF-4C18-40C4-843E-313D092D822B}" srcOrd="1" destOrd="0" presId="urn:microsoft.com/office/officeart/2005/8/layout/hierarchy2"/>
    <dgm:cxn modelId="{341936DA-E30D-45E3-97D9-CA442300DEA2}" type="presParOf" srcId="{567050F3-E80F-4844-AEEF-B8BDC0715253}" destId="{41138CB4-CCD1-45FD-B603-A46D61F7A852}" srcOrd="6" destOrd="0" presId="urn:microsoft.com/office/officeart/2005/8/layout/hierarchy2"/>
    <dgm:cxn modelId="{676FEAB1-44F0-47A8-982D-7ED373712508}" type="presParOf" srcId="{41138CB4-CCD1-45FD-B603-A46D61F7A852}" destId="{BCB5C0D9-2FCF-4BA1-9BF4-B50A8B62C9B1}" srcOrd="0" destOrd="0" presId="urn:microsoft.com/office/officeart/2005/8/layout/hierarchy2"/>
    <dgm:cxn modelId="{ADB8D788-C7A6-42A1-A289-CFC7ACE556AE}" type="presParOf" srcId="{567050F3-E80F-4844-AEEF-B8BDC0715253}" destId="{ECA2828F-0F6E-455C-BB1E-2845438AB7C7}" srcOrd="7" destOrd="0" presId="urn:microsoft.com/office/officeart/2005/8/layout/hierarchy2"/>
    <dgm:cxn modelId="{C157224F-E61E-46F4-BA53-26D9A14103ED}" type="presParOf" srcId="{ECA2828F-0F6E-455C-BB1E-2845438AB7C7}" destId="{459367AD-6448-472D-8E72-B5BE7A3EA304}" srcOrd="0" destOrd="0" presId="urn:microsoft.com/office/officeart/2005/8/layout/hierarchy2"/>
    <dgm:cxn modelId="{90BFB835-83A1-4825-A7A2-FD988168A512}" type="presParOf" srcId="{ECA2828F-0F6E-455C-BB1E-2845438AB7C7}" destId="{D2B3C91D-C777-452A-A5CD-8FA05FD898A8}" srcOrd="1" destOrd="0" presId="urn:microsoft.com/office/officeart/2005/8/layout/hierarchy2"/>
    <dgm:cxn modelId="{05B0D49C-436F-4D54-BA31-547FC89CB54F}" type="presParOf" srcId="{567050F3-E80F-4844-AEEF-B8BDC0715253}" destId="{6B584C40-F941-40B9-B9B7-449580740265}" srcOrd="8" destOrd="0" presId="urn:microsoft.com/office/officeart/2005/8/layout/hierarchy2"/>
    <dgm:cxn modelId="{74F14A8F-B4D8-4AA7-AF9F-BED9746EB421}" type="presParOf" srcId="{6B584C40-F941-40B9-B9B7-449580740265}" destId="{DE34CA1B-3796-4994-BC9A-75FDC2C3600E}" srcOrd="0" destOrd="0" presId="urn:microsoft.com/office/officeart/2005/8/layout/hierarchy2"/>
    <dgm:cxn modelId="{4297CACF-1A34-471B-8507-AEC2BF0E16E9}" type="presParOf" srcId="{567050F3-E80F-4844-AEEF-B8BDC0715253}" destId="{9514B53D-EDB1-4D46-9568-3C41B99F41DB}" srcOrd="9" destOrd="0" presId="urn:microsoft.com/office/officeart/2005/8/layout/hierarchy2"/>
    <dgm:cxn modelId="{A0181544-CDE5-4638-B153-95A9AF0A015C}" type="presParOf" srcId="{9514B53D-EDB1-4D46-9568-3C41B99F41DB}" destId="{FB7A7C3A-255A-4045-9D38-B297BA5BF9D6}" srcOrd="0" destOrd="0" presId="urn:microsoft.com/office/officeart/2005/8/layout/hierarchy2"/>
    <dgm:cxn modelId="{93FC723B-A612-4F04-99BA-602A22AF83EF}" type="presParOf" srcId="{9514B53D-EDB1-4D46-9568-3C41B99F41DB}" destId="{5256C581-2D97-4B49-9658-6CE81A2109F3}" srcOrd="1" destOrd="0" presId="urn:microsoft.com/office/officeart/2005/8/layout/hierarchy2"/>
    <dgm:cxn modelId="{72C9D3B3-F5A4-4E2D-9BB0-AEE7CDAFCF83}" type="presParOf" srcId="{567050F3-E80F-4844-AEEF-B8BDC0715253}" destId="{7337EB9D-BBE3-4833-B79E-8F7374684B82}" srcOrd="10" destOrd="0" presId="urn:microsoft.com/office/officeart/2005/8/layout/hierarchy2"/>
    <dgm:cxn modelId="{0F8BB633-5F97-4D95-98D0-A0F2B2C7DE78}" type="presParOf" srcId="{7337EB9D-BBE3-4833-B79E-8F7374684B82}" destId="{91B8CBE2-D94E-4306-A0DA-6621066635FA}" srcOrd="0" destOrd="0" presId="urn:microsoft.com/office/officeart/2005/8/layout/hierarchy2"/>
    <dgm:cxn modelId="{0B3994CE-F37F-4BE8-AE7F-EE35E8EE97D7}" type="presParOf" srcId="{567050F3-E80F-4844-AEEF-B8BDC0715253}" destId="{447AF52A-2D5D-44DC-B7BC-97A9FA4F7B3C}" srcOrd="11" destOrd="0" presId="urn:microsoft.com/office/officeart/2005/8/layout/hierarchy2"/>
    <dgm:cxn modelId="{53750E1B-5C20-44E5-B642-6114270AD3CB}" type="presParOf" srcId="{447AF52A-2D5D-44DC-B7BC-97A9FA4F7B3C}" destId="{E45861DD-A536-408B-8157-01FEF92E0788}" srcOrd="0" destOrd="0" presId="urn:microsoft.com/office/officeart/2005/8/layout/hierarchy2"/>
    <dgm:cxn modelId="{9DD0DFBD-33DC-4627-B70F-8E97759C29E4}" type="presParOf" srcId="{447AF52A-2D5D-44DC-B7BC-97A9FA4F7B3C}" destId="{FF8FE36B-29AD-4EE7-85D5-4C9255D2E91E}" srcOrd="1" destOrd="0" presId="urn:microsoft.com/office/officeart/2005/8/layout/hierarchy2"/>
    <dgm:cxn modelId="{0DE63D9E-EF47-4596-B1CA-CBB1D7061878}" type="presParOf" srcId="{3D592DB1-CCAF-42AF-BAE7-A2FBF81227DD}" destId="{3A31FA11-646D-4B46-8800-335CA3469E9F}" srcOrd="2" destOrd="0" presId="urn:microsoft.com/office/officeart/2005/8/layout/hierarchy2"/>
    <dgm:cxn modelId="{F11DDA6D-FBC2-4336-89BC-375743FAC46F}" type="presParOf" srcId="{3A31FA11-646D-4B46-8800-335CA3469E9F}" destId="{7D0B5FED-B202-4806-AF84-F9F0AD1D9A52}" srcOrd="0" destOrd="0" presId="urn:microsoft.com/office/officeart/2005/8/layout/hierarchy2"/>
    <dgm:cxn modelId="{43D8E04E-1E5F-478A-9DE6-A774F757F063}" type="presParOf" srcId="{3D592DB1-CCAF-42AF-BAE7-A2FBF81227DD}" destId="{515B2529-4944-4D32-A95C-B84BA18A937C}" srcOrd="3" destOrd="0" presId="urn:microsoft.com/office/officeart/2005/8/layout/hierarchy2"/>
    <dgm:cxn modelId="{BABA0C1E-EB47-4DF4-B0FB-076AE764595B}" type="presParOf" srcId="{515B2529-4944-4D32-A95C-B84BA18A937C}" destId="{4FA8E204-7B6E-4B53-840A-F5C8B92894A1}" srcOrd="0" destOrd="0" presId="urn:microsoft.com/office/officeart/2005/8/layout/hierarchy2"/>
    <dgm:cxn modelId="{346482C2-D294-410F-BE0B-17BCE7D4F48F}" type="presParOf" srcId="{515B2529-4944-4D32-A95C-B84BA18A937C}" destId="{68D9A772-4AF5-42A9-A406-4B5CFDA1E3A7}" srcOrd="1" destOrd="0" presId="urn:microsoft.com/office/officeart/2005/8/layout/hierarchy2"/>
    <dgm:cxn modelId="{F98B3D75-BE9D-46D1-9A40-F154E7BB96AC}" type="presParOf" srcId="{68D9A772-4AF5-42A9-A406-4B5CFDA1E3A7}" destId="{895398FC-21AE-4C27-9810-3515EB47A834}" srcOrd="0" destOrd="0" presId="urn:microsoft.com/office/officeart/2005/8/layout/hierarchy2"/>
    <dgm:cxn modelId="{AA31D736-5EB9-448E-8F3C-8307A5E9F970}" type="presParOf" srcId="{895398FC-21AE-4C27-9810-3515EB47A834}" destId="{F4B337BA-1782-4F02-9F06-3D5E2D349C42}" srcOrd="0" destOrd="0" presId="urn:microsoft.com/office/officeart/2005/8/layout/hierarchy2"/>
    <dgm:cxn modelId="{C78C506F-D913-4F53-9604-69DEDFF5FDCE}" type="presParOf" srcId="{68D9A772-4AF5-42A9-A406-4B5CFDA1E3A7}" destId="{F6515805-D03C-40D1-AC64-B1429DE32225}" srcOrd="1" destOrd="0" presId="urn:microsoft.com/office/officeart/2005/8/layout/hierarchy2"/>
    <dgm:cxn modelId="{571E4D65-1FD6-4AFB-AFDA-6300E6BCC552}" type="presParOf" srcId="{F6515805-D03C-40D1-AC64-B1429DE32225}" destId="{DDC2842B-F7E4-4E06-A9AA-AD2C43DC0033}" srcOrd="0" destOrd="0" presId="urn:microsoft.com/office/officeart/2005/8/layout/hierarchy2"/>
    <dgm:cxn modelId="{7CA840E9-BD7A-4DC0-8737-B3FAEB580E46}" type="presParOf" srcId="{F6515805-D03C-40D1-AC64-B1429DE32225}" destId="{0B79FB7B-5C4A-429E-9A9F-FFC69FFAEE63}" srcOrd="1" destOrd="0" presId="urn:microsoft.com/office/officeart/2005/8/layout/hierarchy2"/>
    <dgm:cxn modelId="{6FF42E23-626B-4C60-B613-538509503FC8}" type="presParOf" srcId="{68D9A772-4AF5-42A9-A406-4B5CFDA1E3A7}" destId="{462929A7-0FA8-42B8-B441-4B10927B611E}" srcOrd="2" destOrd="0" presId="urn:microsoft.com/office/officeart/2005/8/layout/hierarchy2"/>
    <dgm:cxn modelId="{B9291389-A4EA-43FF-899C-42FADCD8E887}" type="presParOf" srcId="{462929A7-0FA8-42B8-B441-4B10927B611E}" destId="{95301074-7458-47DD-AA31-AAAE539BDE06}" srcOrd="0" destOrd="0" presId="urn:microsoft.com/office/officeart/2005/8/layout/hierarchy2"/>
    <dgm:cxn modelId="{7F65A846-8D8A-4144-9B53-8DB49784BC98}" type="presParOf" srcId="{68D9A772-4AF5-42A9-A406-4B5CFDA1E3A7}" destId="{ECB6232B-A120-4037-A1FE-1D910C4B21E3}" srcOrd="3" destOrd="0" presId="urn:microsoft.com/office/officeart/2005/8/layout/hierarchy2"/>
    <dgm:cxn modelId="{854BDA1A-C472-4942-9CED-10AC4A86B92C}" type="presParOf" srcId="{ECB6232B-A120-4037-A1FE-1D910C4B21E3}" destId="{101753F4-94F4-42F0-9738-97EA2E13A177}" srcOrd="0" destOrd="0" presId="urn:microsoft.com/office/officeart/2005/8/layout/hierarchy2"/>
    <dgm:cxn modelId="{D82BD250-AC56-4DFD-B9C5-2E1A0C11FDD9}" type="presParOf" srcId="{ECB6232B-A120-4037-A1FE-1D910C4B21E3}" destId="{2CD39075-2410-4AC1-8510-3401084459EB}" srcOrd="1" destOrd="0" presId="urn:microsoft.com/office/officeart/2005/8/layout/hierarchy2"/>
    <dgm:cxn modelId="{9304DD7A-E2E4-41C5-B6D7-23FE64365E55}" type="presParOf" srcId="{68D9A772-4AF5-42A9-A406-4B5CFDA1E3A7}" destId="{403B00BD-64C2-45B5-99D9-3251AF3E4E1B}" srcOrd="4" destOrd="0" presId="urn:microsoft.com/office/officeart/2005/8/layout/hierarchy2"/>
    <dgm:cxn modelId="{F73B7AFF-55AD-4C0E-BB00-ED71097FDE1B}" type="presParOf" srcId="{403B00BD-64C2-45B5-99D9-3251AF3E4E1B}" destId="{79ED9943-5F15-463C-8202-0013BFA88F7E}" srcOrd="0" destOrd="0" presId="urn:microsoft.com/office/officeart/2005/8/layout/hierarchy2"/>
    <dgm:cxn modelId="{0B0FAD85-4E39-4E8D-A70C-04FBE2878C4F}" type="presParOf" srcId="{68D9A772-4AF5-42A9-A406-4B5CFDA1E3A7}" destId="{63EC3F77-A094-4E82-8D02-CF8F6CEEE1DB}" srcOrd="5" destOrd="0" presId="urn:microsoft.com/office/officeart/2005/8/layout/hierarchy2"/>
    <dgm:cxn modelId="{F987B30C-9F19-44EF-85BA-A0BDC84613CC}" type="presParOf" srcId="{63EC3F77-A094-4E82-8D02-CF8F6CEEE1DB}" destId="{3C51184A-9706-4DF4-BDBF-D7CC8C15D267}" srcOrd="0" destOrd="0" presId="urn:microsoft.com/office/officeart/2005/8/layout/hierarchy2"/>
    <dgm:cxn modelId="{0C358070-2817-4FBF-8B5C-6856C7C72658}" type="presParOf" srcId="{63EC3F77-A094-4E82-8D02-CF8F6CEEE1DB}" destId="{924FB927-44B4-4A00-A472-5A2AB522D64D}" srcOrd="1" destOrd="0" presId="urn:microsoft.com/office/officeart/2005/8/layout/hierarchy2"/>
    <dgm:cxn modelId="{FC1165FB-BDB3-4C8C-8CA8-B7077F71556E}" type="presParOf" srcId="{3D592DB1-CCAF-42AF-BAE7-A2FBF81227DD}" destId="{062ACBB6-BF53-482F-BF89-62746F594DBF}" srcOrd="4" destOrd="0" presId="urn:microsoft.com/office/officeart/2005/8/layout/hierarchy2"/>
    <dgm:cxn modelId="{02EC5C87-D38B-4412-9A00-5EDAAC5922B3}" type="presParOf" srcId="{062ACBB6-BF53-482F-BF89-62746F594DBF}" destId="{E6B291AE-201E-4C79-AECC-BDC1A7CA0AF8}" srcOrd="0" destOrd="0" presId="urn:microsoft.com/office/officeart/2005/8/layout/hierarchy2"/>
    <dgm:cxn modelId="{C475D20E-A59C-43DE-846F-0A8A4019DE7E}" type="presParOf" srcId="{3D592DB1-CCAF-42AF-BAE7-A2FBF81227DD}" destId="{2F5EEFE6-1774-4B0E-BB0F-0C02148803C9}" srcOrd="5" destOrd="0" presId="urn:microsoft.com/office/officeart/2005/8/layout/hierarchy2"/>
    <dgm:cxn modelId="{24243572-1A34-4962-8B9C-1581EE47A558}" type="presParOf" srcId="{2F5EEFE6-1774-4B0E-BB0F-0C02148803C9}" destId="{DF760FDA-2FA3-4269-A517-FA9C83EDF761}" srcOrd="0" destOrd="0" presId="urn:microsoft.com/office/officeart/2005/8/layout/hierarchy2"/>
    <dgm:cxn modelId="{B914C445-2C41-4A0F-A1A8-D980E9C49CF2}" type="presParOf" srcId="{2F5EEFE6-1774-4B0E-BB0F-0C02148803C9}" destId="{26DDCB1B-E2CB-4BE2-AE40-6F1E9897BF23}" srcOrd="1" destOrd="0" presId="urn:microsoft.com/office/officeart/2005/8/layout/hierarchy2"/>
    <dgm:cxn modelId="{AFC6A530-41F1-42B3-A401-7D427015905D}" type="presParOf" srcId="{26DDCB1B-E2CB-4BE2-AE40-6F1E9897BF23}" destId="{CAF9023B-7F75-4918-9D5F-252425DECBDA}" srcOrd="0" destOrd="0" presId="urn:microsoft.com/office/officeart/2005/8/layout/hierarchy2"/>
    <dgm:cxn modelId="{69B8946C-E9B6-4B16-A011-1B460D8AB5FA}" type="presParOf" srcId="{CAF9023B-7F75-4918-9D5F-252425DECBDA}" destId="{A3BEC2F6-4DAD-4F31-899C-A5B903B0A91E}" srcOrd="0" destOrd="0" presId="urn:microsoft.com/office/officeart/2005/8/layout/hierarchy2"/>
    <dgm:cxn modelId="{6983827F-7CC1-4532-A175-CBBA9F952ECC}" type="presParOf" srcId="{26DDCB1B-E2CB-4BE2-AE40-6F1E9897BF23}" destId="{8DD4CC74-AECE-4BA8-BF9F-5B07AA27A230}" srcOrd="1" destOrd="0" presId="urn:microsoft.com/office/officeart/2005/8/layout/hierarchy2"/>
    <dgm:cxn modelId="{7C865A35-CD1F-4BE4-9DF0-379D08BA6A96}" type="presParOf" srcId="{8DD4CC74-AECE-4BA8-BF9F-5B07AA27A230}" destId="{D329CAA7-27CE-4CF8-8F65-CAB6061BC382}" srcOrd="0" destOrd="0" presId="urn:microsoft.com/office/officeart/2005/8/layout/hierarchy2"/>
    <dgm:cxn modelId="{488838D7-9DC6-4C0C-8172-E62206ACB921}" type="presParOf" srcId="{8DD4CC74-AECE-4BA8-BF9F-5B07AA27A230}" destId="{B40305B5-DD45-413A-A922-982B57962BCE}" srcOrd="1" destOrd="0" presId="urn:microsoft.com/office/officeart/2005/8/layout/hierarchy2"/>
    <dgm:cxn modelId="{657B5B09-308B-4570-BF77-ACA10E65E107}" type="presParOf" srcId="{26DDCB1B-E2CB-4BE2-AE40-6F1E9897BF23}" destId="{A0DCFF9B-97D1-43D0-8B2C-50906403CDEC}" srcOrd="2" destOrd="0" presId="urn:microsoft.com/office/officeart/2005/8/layout/hierarchy2"/>
    <dgm:cxn modelId="{606A7D99-69F6-42C8-8DB3-D16E5FBBFA46}" type="presParOf" srcId="{A0DCFF9B-97D1-43D0-8B2C-50906403CDEC}" destId="{1C07ADE4-25E3-4357-AA29-C75AA7B0CCF8}" srcOrd="0" destOrd="0" presId="urn:microsoft.com/office/officeart/2005/8/layout/hierarchy2"/>
    <dgm:cxn modelId="{E4BF6BAB-FBE5-4F24-A873-8967EFCA54D4}" type="presParOf" srcId="{26DDCB1B-E2CB-4BE2-AE40-6F1E9897BF23}" destId="{DFEE661A-3C03-470E-BC69-A9DB52B21F1F}" srcOrd="3" destOrd="0" presId="urn:microsoft.com/office/officeart/2005/8/layout/hierarchy2"/>
    <dgm:cxn modelId="{678315A8-8951-48C9-BC05-35BBA25934E1}" type="presParOf" srcId="{DFEE661A-3C03-470E-BC69-A9DB52B21F1F}" destId="{3292FFE0-0545-4A3F-9831-A97F68EA5643}" srcOrd="0" destOrd="0" presId="urn:microsoft.com/office/officeart/2005/8/layout/hierarchy2"/>
    <dgm:cxn modelId="{3701908C-B668-4F05-9F31-113E6E6BB7D4}" type="presParOf" srcId="{DFEE661A-3C03-470E-BC69-A9DB52B21F1F}" destId="{DD090CE2-DCF5-43BD-ADBE-39B39046F1F8}" srcOrd="1" destOrd="0" presId="urn:microsoft.com/office/officeart/2005/8/layout/hierarchy2"/>
    <dgm:cxn modelId="{17E07070-CD44-47D2-B927-679E4E56F797}" type="presParOf" srcId="{26DDCB1B-E2CB-4BE2-AE40-6F1E9897BF23}" destId="{049F9CBF-A44A-473C-9462-D62342F24E7C}" srcOrd="4" destOrd="0" presId="urn:microsoft.com/office/officeart/2005/8/layout/hierarchy2"/>
    <dgm:cxn modelId="{119990DD-7FA8-4CA7-ABA1-139AB34CCD8B}" type="presParOf" srcId="{049F9CBF-A44A-473C-9462-D62342F24E7C}" destId="{6A512A06-2EF0-45E5-A68F-80024D2D65AE}" srcOrd="0" destOrd="0" presId="urn:microsoft.com/office/officeart/2005/8/layout/hierarchy2"/>
    <dgm:cxn modelId="{7D1E21DD-88D2-4292-B44D-24DFA5EC5B12}" type="presParOf" srcId="{26DDCB1B-E2CB-4BE2-AE40-6F1E9897BF23}" destId="{6D46FF66-C1F2-4D14-A99F-112B1C631CD6}" srcOrd="5" destOrd="0" presId="urn:microsoft.com/office/officeart/2005/8/layout/hierarchy2"/>
    <dgm:cxn modelId="{1B664232-CD2A-41A7-9354-EE1715E5A196}" type="presParOf" srcId="{6D46FF66-C1F2-4D14-A99F-112B1C631CD6}" destId="{675D42C0-A6EB-4550-A30C-CF18CFDC61D3}" srcOrd="0" destOrd="0" presId="urn:microsoft.com/office/officeart/2005/8/layout/hierarchy2"/>
    <dgm:cxn modelId="{300CF227-BE1A-41B7-8915-C215C53A5AA0}" type="presParOf" srcId="{6D46FF66-C1F2-4D14-A99F-112B1C631CD6}" destId="{2EF6675D-622C-4354-9E1F-084EE2C2E899}" srcOrd="1" destOrd="0" presId="urn:microsoft.com/office/officeart/2005/8/layout/hierarchy2"/>
    <dgm:cxn modelId="{402548B5-24EB-4F19-8EF0-5EF27B016BCB}" type="presParOf" srcId="{26DDCB1B-E2CB-4BE2-AE40-6F1E9897BF23}" destId="{1A0563DF-C4EE-4D33-B289-36BC374F073D}" srcOrd="6" destOrd="0" presId="urn:microsoft.com/office/officeart/2005/8/layout/hierarchy2"/>
    <dgm:cxn modelId="{29E33126-E167-4E76-925D-BFFD27203C2E}" type="presParOf" srcId="{1A0563DF-C4EE-4D33-B289-36BC374F073D}" destId="{E9B7D324-37BB-48D7-B076-7705B607BC07}" srcOrd="0" destOrd="0" presId="urn:microsoft.com/office/officeart/2005/8/layout/hierarchy2"/>
    <dgm:cxn modelId="{2BC6C30E-3333-4B79-82D0-40CA971550EA}" type="presParOf" srcId="{26DDCB1B-E2CB-4BE2-AE40-6F1E9897BF23}" destId="{6D554A36-15AB-4913-806D-90D7764E854F}" srcOrd="7" destOrd="0" presId="urn:microsoft.com/office/officeart/2005/8/layout/hierarchy2"/>
    <dgm:cxn modelId="{EDFAAC91-8AB5-48B1-9829-F51D1AEE1BEA}" type="presParOf" srcId="{6D554A36-15AB-4913-806D-90D7764E854F}" destId="{25576669-BEBF-45D5-A0FD-D9CC18469E3E}" srcOrd="0" destOrd="0" presId="urn:microsoft.com/office/officeart/2005/8/layout/hierarchy2"/>
    <dgm:cxn modelId="{19736F39-40F2-4ACE-9A07-FB237EFEE581}" type="presParOf" srcId="{6D554A36-15AB-4913-806D-90D7764E854F}" destId="{B43996E3-F76B-41CC-B360-4D881BD5D5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6E715-C7BC-4949-B943-3EFF6FD4F1CD}">
      <dsp:nvSpPr>
        <dsp:cNvPr id="0" name=""/>
        <dsp:cNvSpPr/>
      </dsp:nvSpPr>
      <dsp:spPr>
        <a:xfrm>
          <a:off x="1150701" y="2483366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 AH</a:t>
          </a:r>
          <a:endParaRPr lang="en-US" sz="1000" b="1" kern="1200" dirty="0">
            <a:latin typeface="+mn-lt"/>
          </a:endParaRPr>
        </a:p>
      </dsp:txBody>
      <dsp:txXfrm>
        <a:off x="1160343" y="2493008"/>
        <a:ext cx="639131" cy="309923"/>
      </dsp:txXfrm>
    </dsp:sp>
    <dsp:sp modelId="{7A0CCFD6-BF4D-4FE3-89BF-D4880C3EDF6D}">
      <dsp:nvSpPr>
        <dsp:cNvPr id="0" name=""/>
        <dsp:cNvSpPr/>
      </dsp:nvSpPr>
      <dsp:spPr>
        <a:xfrm rot="18738627">
          <a:off x="1480315" y="1897977"/>
          <a:ext cx="2011924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011924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35979" y="1853754"/>
        <a:ext cx="100596" cy="100596"/>
      </dsp:txXfrm>
    </dsp:sp>
    <dsp:sp modelId="{8414162D-980E-47FC-ADC7-349D66B5F631}">
      <dsp:nvSpPr>
        <dsp:cNvPr id="0" name=""/>
        <dsp:cNvSpPr/>
      </dsp:nvSpPr>
      <dsp:spPr>
        <a:xfrm>
          <a:off x="3163438" y="99553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Income</a:t>
          </a:r>
          <a:endParaRPr lang="en-US" sz="1000" b="1" kern="1200" dirty="0">
            <a:latin typeface="+mn-lt"/>
          </a:endParaRPr>
        </a:p>
      </dsp:txBody>
      <dsp:txXfrm>
        <a:off x="3173080" y="1005173"/>
        <a:ext cx="639131" cy="309923"/>
      </dsp:txXfrm>
    </dsp:sp>
    <dsp:sp modelId="{7FD08D64-B544-4C56-B98F-492A66AE4E41}">
      <dsp:nvSpPr>
        <dsp:cNvPr id="0" name=""/>
        <dsp:cNvSpPr/>
      </dsp:nvSpPr>
      <dsp:spPr>
        <a:xfrm rot="20358229">
          <a:off x="3736514" y="686695"/>
          <a:ext cx="264486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64486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92826" y="626648"/>
        <a:ext cx="132243" cy="132243"/>
      </dsp:txXfrm>
    </dsp:sp>
    <dsp:sp modelId="{EF96AD88-D4D3-4D6C-BBD7-1F94213380CF}">
      <dsp:nvSpPr>
        <dsp:cNvPr id="0" name=""/>
        <dsp:cNvSpPr/>
      </dsp:nvSpPr>
      <dsp:spPr>
        <a:xfrm>
          <a:off x="6296041" y="6080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MCB-PSF</a:t>
          </a:r>
          <a:endParaRPr lang="en-US" sz="1000" b="1" kern="1200" dirty="0">
            <a:latin typeface="+mn-lt"/>
          </a:endParaRPr>
        </a:p>
      </dsp:txBody>
      <dsp:txXfrm>
        <a:off x="6305683" y="70443"/>
        <a:ext cx="639131" cy="309923"/>
      </dsp:txXfrm>
    </dsp:sp>
    <dsp:sp modelId="{67F4FE84-FF50-4362-8BC5-19FBA3B26E02}">
      <dsp:nvSpPr>
        <dsp:cNvPr id="0" name=""/>
        <dsp:cNvSpPr/>
      </dsp:nvSpPr>
      <dsp:spPr>
        <a:xfrm rot="20812768">
          <a:off x="3788693" y="865711"/>
          <a:ext cx="2540508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40508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5435" y="808274"/>
        <a:ext cx="127025" cy="127025"/>
      </dsp:txXfrm>
    </dsp:sp>
    <dsp:sp modelId="{BDF85882-90F0-4B52-9246-6EF0426F18E0}">
      <dsp:nvSpPr>
        <dsp:cNvPr id="0" name=""/>
        <dsp:cNvSpPr/>
      </dsp:nvSpPr>
      <dsp:spPr>
        <a:xfrm>
          <a:off x="6296041" y="418835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MCB-DCFIF</a:t>
          </a:r>
          <a:endParaRPr lang="en-US" sz="1000" b="1" kern="1200" dirty="0">
            <a:latin typeface="+mn-lt"/>
          </a:endParaRPr>
        </a:p>
      </dsp:txBody>
      <dsp:txXfrm>
        <a:off x="6305683" y="428477"/>
        <a:ext cx="639131" cy="309923"/>
      </dsp:txXfrm>
    </dsp:sp>
    <dsp:sp modelId="{B4B5946C-7FF8-4EBD-870E-8FD781635FA1}">
      <dsp:nvSpPr>
        <dsp:cNvPr id="0" name=""/>
        <dsp:cNvSpPr/>
      </dsp:nvSpPr>
      <dsp:spPr>
        <a:xfrm rot="21296962">
          <a:off x="3817032" y="1044726"/>
          <a:ext cx="2483831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83831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6852" y="988706"/>
        <a:ext cx="124191" cy="124191"/>
      </dsp:txXfrm>
    </dsp:sp>
    <dsp:sp modelId="{0E7886CF-57E9-495D-AF8A-DF09B5E398AD}">
      <dsp:nvSpPr>
        <dsp:cNvPr id="0" name=""/>
        <dsp:cNvSpPr/>
      </dsp:nvSpPr>
      <dsp:spPr>
        <a:xfrm>
          <a:off x="6296041" y="776865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PIF</a:t>
          </a:r>
          <a:endParaRPr lang="en-US" sz="1000" b="1" kern="1200" dirty="0">
            <a:latin typeface="+mn-lt"/>
          </a:endParaRPr>
        </a:p>
      </dsp:txBody>
      <dsp:txXfrm>
        <a:off x="6305683" y="786507"/>
        <a:ext cx="639131" cy="309923"/>
      </dsp:txXfrm>
    </dsp:sp>
    <dsp:sp modelId="{41138CB4-CCD1-45FD-B603-A46D61F7A852}">
      <dsp:nvSpPr>
        <dsp:cNvPr id="0" name=""/>
        <dsp:cNvSpPr/>
      </dsp:nvSpPr>
      <dsp:spPr>
        <a:xfrm rot="193438">
          <a:off x="3819893" y="1223743"/>
          <a:ext cx="2478109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78109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6995" y="1167866"/>
        <a:ext cx="123905" cy="123905"/>
      </dsp:txXfrm>
    </dsp:sp>
    <dsp:sp modelId="{459367AD-6448-472D-8E72-B5BE7A3EA304}">
      <dsp:nvSpPr>
        <dsp:cNvPr id="0" name=""/>
        <dsp:cNvSpPr/>
      </dsp:nvSpPr>
      <dsp:spPr>
        <a:xfrm>
          <a:off x="6296041" y="1134898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PIEF</a:t>
          </a:r>
          <a:endParaRPr lang="en-US" sz="1000" b="1" kern="1200" dirty="0">
            <a:latin typeface="+mn-lt"/>
          </a:endParaRPr>
        </a:p>
      </dsp:txBody>
      <dsp:txXfrm>
        <a:off x="6305683" y="1144540"/>
        <a:ext cx="639131" cy="309923"/>
      </dsp:txXfrm>
    </dsp:sp>
    <dsp:sp modelId="{6B584C40-F941-40B9-B9B7-449580740265}">
      <dsp:nvSpPr>
        <dsp:cNvPr id="0" name=""/>
        <dsp:cNvSpPr/>
      </dsp:nvSpPr>
      <dsp:spPr>
        <a:xfrm rot="682014">
          <a:off x="3797103" y="1402758"/>
          <a:ext cx="2523689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23689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5855" y="1345741"/>
        <a:ext cx="126184" cy="126184"/>
      </dsp:txXfrm>
    </dsp:sp>
    <dsp:sp modelId="{FB7A7C3A-255A-4045-9D38-B297BA5BF9D6}">
      <dsp:nvSpPr>
        <dsp:cNvPr id="0" name=""/>
        <dsp:cNvSpPr/>
      </dsp:nvSpPr>
      <dsp:spPr>
        <a:xfrm>
          <a:off x="6296041" y="1492928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 IIF</a:t>
          </a:r>
          <a:endParaRPr lang="en-GB" sz="1000" b="1" kern="1200" dirty="0">
            <a:latin typeface="+mn-lt"/>
          </a:endParaRPr>
        </a:p>
      </dsp:txBody>
      <dsp:txXfrm>
        <a:off x="6305683" y="1502570"/>
        <a:ext cx="639131" cy="309923"/>
      </dsp:txXfrm>
    </dsp:sp>
    <dsp:sp modelId="{7337EB9D-BBE3-4833-B79E-8F7374684B82}">
      <dsp:nvSpPr>
        <dsp:cNvPr id="0" name=""/>
        <dsp:cNvSpPr/>
      </dsp:nvSpPr>
      <dsp:spPr>
        <a:xfrm rot="1169790">
          <a:off x="3746607" y="1592052"/>
          <a:ext cx="2624682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624682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3331" y="1532511"/>
        <a:ext cx="131234" cy="131234"/>
      </dsp:txXfrm>
    </dsp:sp>
    <dsp:sp modelId="{E45861DD-A536-408B-8157-01FEF92E0788}">
      <dsp:nvSpPr>
        <dsp:cNvPr id="0" name=""/>
        <dsp:cNvSpPr/>
      </dsp:nvSpPr>
      <dsp:spPr>
        <a:xfrm>
          <a:off x="6296041" y="1871517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ALHDDF</a:t>
          </a:r>
          <a:endParaRPr lang="en-US" sz="1000" b="1" kern="1200" dirty="0">
            <a:latin typeface="+mn-lt"/>
          </a:endParaRPr>
        </a:p>
      </dsp:txBody>
      <dsp:txXfrm>
        <a:off x="6305683" y="1881159"/>
        <a:ext cx="639131" cy="309923"/>
      </dsp:txXfrm>
    </dsp:sp>
    <dsp:sp modelId="{3A31FA11-646D-4B46-8800-335CA3469E9F}">
      <dsp:nvSpPr>
        <dsp:cNvPr id="0" name=""/>
        <dsp:cNvSpPr/>
      </dsp:nvSpPr>
      <dsp:spPr>
        <a:xfrm rot="655126">
          <a:off x="1797230" y="2766263"/>
          <a:ext cx="131316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31316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20985" y="2739509"/>
        <a:ext cx="65658" cy="65658"/>
      </dsp:txXfrm>
    </dsp:sp>
    <dsp:sp modelId="{4FA8E204-7B6E-4B53-840A-F5C8B92894A1}">
      <dsp:nvSpPr>
        <dsp:cNvPr id="0" name=""/>
        <dsp:cNvSpPr/>
      </dsp:nvSpPr>
      <dsp:spPr>
        <a:xfrm>
          <a:off x="3098512" y="2732102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Money Market</a:t>
          </a:r>
          <a:endParaRPr lang="en-US" sz="1000" b="1" kern="1200" dirty="0">
            <a:latin typeface="+mn-lt"/>
          </a:endParaRPr>
        </a:p>
      </dsp:txBody>
      <dsp:txXfrm>
        <a:off x="3108154" y="2741744"/>
        <a:ext cx="639131" cy="309923"/>
      </dsp:txXfrm>
    </dsp:sp>
    <dsp:sp modelId="{895398FC-21AE-4C27-9810-3515EB47A834}">
      <dsp:nvSpPr>
        <dsp:cNvPr id="0" name=""/>
        <dsp:cNvSpPr/>
      </dsp:nvSpPr>
      <dsp:spPr>
        <a:xfrm rot="20246030">
          <a:off x="3711208" y="2661477"/>
          <a:ext cx="1194284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94284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278493" y="2637696"/>
        <a:ext cx="59714" cy="59714"/>
      </dsp:txXfrm>
    </dsp:sp>
    <dsp:sp modelId="{DDC2842B-F7E4-4E06-A9AA-AD2C43DC0033}">
      <dsp:nvSpPr>
        <dsp:cNvPr id="0" name=""/>
        <dsp:cNvSpPr/>
      </dsp:nvSpPr>
      <dsp:spPr>
        <a:xfrm>
          <a:off x="4859774" y="2273796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ALHMMF</a:t>
          </a:r>
          <a:endParaRPr lang="en-US" sz="1000" b="1" kern="1200" dirty="0">
            <a:latin typeface="+mn-lt"/>
          </a:endParaRPr>
        </a:p>
      </dsp:txBody>
      <dsp:txXfrm>
        <a:off x="4869416" y="2283438"/>
        <a:ext cx="639131" cy="309923"/>
      </dsp:txXfrm>
    </dsp:sp>
    <dsp:sp modelId="{462929A7-0FA8-42B8-B441-4B10927B611E}">
      <dsp:nvSpPr>
        <dsp:cNvPr id="0" name=""/>
        <dsp:cNvSpPr/>
      </dsp:nvSpPr>
      <dsp:spPr>
        <a:xfrm rot="21351939">
          <a:off x="3755489" y="2850772"/>
          <a:ext cx="1105723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05723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280707" y="2829204"/>
        <a:ext cx="55286" cy="55286"/>
      </dsp:txXfrm>
    </dsp:sp>
    <dsp:sp modelId="{101753F4-94F4-42F0-9738-97EA2E13A177}">
      <dsp:nvSpPr>
        <dsp:cNvPr id="0" name=""/>
        <dsp:cNvSpPr/>
      </dsp:nvSpPr>
      <dsp:spPr>
        <a:xfrm>
          <a:off x="4859774" y="2652385"/>
          <a:ext cx="658415" cy="329207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CMOP</a:t>
          </a:r>
          <a:endParaRPr lang="en-US" sz="1000" b="1" kern="1200" dirty="0"/>
        </a:p>
      </dsp:txBody>
      <dsp:txXfrm>
        <a:off x="4869416" y="2662027"/>
        <a:ext cx="639131" cy="309923"/>
      </dsp:txXfrm>
    </dsp:sp>
    <dsp:sp modelId="{403B00BD-64C2-45B5-99D9-3251AF3E4E1B}">
      <dsp:nvSpPr>
        <dsp:cNvPr id="0" name=""/>
        <dsp:cNvSpPr/>
      </dsp:nvSpPr>
      <dsp:spPr>
        <a:xfrm rot="909778">
          <a:off x="3737038" y="3040066"/>
          <a:ext cx="1142625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42625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279785" y="3017576"/>
        <a:ext cx="57131" cy="57131"/>
      </dsp:txXfrm>
    </dsp:sp>
    <dsp:sp modelId="{3C51184A-9706-4DF4-BDBF-D7CC8C15D267}">
      <dsp:nvSpPr>
        <dsp:cNvPr id="0" name=""/>
        <dsp:cNvSpPr/>
      </dsp:nvSpPr>
      <dsp:spPr>
        <a:xfrm>
          <a:off x="4859774" y="303097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PCF</a:t>
          </a:r>
          <a:endParaRPr lang="en-US" sz="1000" b="1" kern="1200" dirty="0">
            <a:latin typeface="+mn-lt"/>
          </a:endParaRPr>
        </a:p>
      </dsp:txBody>
      <dsp:txXfrm>
        <a:off x="4869416" y="3040616"/>
        <a:ext cx="639131" cy="309923"/>
      </dsp:txXfrm>
    </dsp:sp>
    <dsp:sp modelId="{062ACBB6-BF53-482F-BF89-62746F594DBF}">
      <dsp:nvSpPr>
        <dsp:cNvPr id="0" name=""/>
        <dsp:cNvSpPr/>
      </dsp:nvSpPr>
      <dsp:spPr>
        <a:xfrm rot="2934304">
          <a:off x="1456075" y="3418277"/>
          <a:ext cx="2060403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060403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34767" y="3372842"/>
        <a:ext cx="103020" cy="103020"/>
      </dsp:txXfrm>
    </dsp:sp>
    <dsp:sp modelId="{DF760FDA-2FA3-4269-A517-FA9C83EDF761}">
      <dsp:nvSpPr>
        <dsp:cNvPr id="0" name=""/>
        <dsp:cNvSpPr/>
      </dsp:nvSpPr>
      <dsp:spPr>
        <a:xfrm>
          <a:off x="3163438" y="403613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Pension</a:t>
          </a:r>
          <a:endParaRPr lang="en-US" sz="1000" b="1" kern="1200" dirty="0">
            <a:latin typeface="+mn-lt"/>
          </a:endParaRPr>
        </a:p>
      </dsp:txBody>
      <dsp:txXfrm>
        <a:off x="3173080" y="4045773"/>
        <a:ext cx="639131" cy="309923"/>
      </dsp:txXfrm>
    </dsp:sp>
    <dsp:sp modelId="{CAF9023B-7F75-4918-9D5F-252425DECBDA}">
      <dsp:nvSpPr>
        <dsp:cNvPr id="0" name=""/>
        <dsp:cNvSpPr/>
      </dsp:nvSpPr>
      <dsp:spPr>
        <a:xfrm rot="20692974">
          <a:off x="3778579" y="3868529"/>
          <a:ext cx="2501065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01065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6585" y="3812078"/>
        <a:ext cx="125053" cy="125053"/>
      </dsp:txXfrm>
    </dsp:sp>
    <dsp:sp modelId="{D329CAA7-27CE-4CF8-8F65-CAB6061BC382}">
      <dsp:nvSpPr>
        <dsp:cNvPr id="0" name=""/>
        <dsp:cNvSpPr/>
      </dsp:nvSpPr>
      <dsp:spPr>
        <a:xfrm>
          <a:off x="6236369" y="338387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PPF – MM</a:t>
          </a:r>
          <a:endParaRPr lang="en-US" sz="1000" b="1" kern="1200" dirty="0">
            <a:latin typeface="+mn-lt"/>
          </a:endParaRPr>
        </a:p>
      </dsp:txBody>
      <dsp:txXfrm>
        <a:off x="6246011" y="3393513"/>
        <a:ext cx="639131" cy="309923"/>
      </dsp:txXfrm>
    </dsp:sp>
    <dsp:sp modelId="{A0DCFF9B-97D1-43D0-8B2C-50906403CDEC}">
      <dsp:nvSpPr>
        <dsp:cNvPr id="0" name=""/>
        <dsp:cNvSpPr/>
      </dsp:nvSpPr>
      <dsp:spPr>
        <a:xfrm rot="21183141">
          <a:off x="3812923" y="4047546"/>
          <a:ext cx="2432376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32376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8302" y="3992812"/>
        <a:ext cx="121618" cy="121618"/>
      </dsp:txXfrm>
    </dsp:sp>
    <dsp:sp modelId="{3292FFE0-0545-4A3F-9831-A97F68EA5643}">
      <dsp:nvSpPr>
        <dsp:cNvPr id="0" name=""/>
        <dsp:cNvSpPr/>
      </dsp:nvSpPr>
      <dsp:spPr>
        <a:xfrm>
          <a:off x="6236369" y="374190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PPF – DSF</a:t>
          </a:r>
          <a:endParaRPr lang="en-US" sz="1000" b="1" kern="1200" dirty="0">
            <a:latin typeface="+mn-lt"/>
          </a:endParaRPr>
        </a:p>
      </dsp:txBody>
      <dsp:txXfrm>
        <a:off x="6246011" y="3751546"/>
        <a:ext cx="639131" cy="309923"/>
      </dsp:txXfrm>
    </dsp:sp>
    <dsp:sp modelId="{049F9CBF-A44A-473C-9462-D62342F24E7C}">
      <dsp:nvSpPr>
        <dsp:cNvPr id="0" name=""/>
        <dsp:cNvSpPr/>
      </dsp:nvSpPr>
      <dsp:spPr>
        <a:xfrm rot="90822">
          <a:off x="3821432" y="4226561"/>
          <a:ext cx="2415358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15358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8728" y="4172252"/>
        <a:ext cx="120767" cy="120767"/>
      </dsp:txXfrm>
    </dsp:sp>
    <dsp:sp modelId="{675D42C0-A6EB-4550-A30C-CF18CFDC61D3}">
      <dsp:nvSpPr>
        <dsp:cNvPr id="0" name=""/>
        <dsp:cNvSpPr/>
      </dsp:nvSpPr>
      <dsp:spPr>
        <a:xfrm>
          <a:off x="6236369" y="409993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ALHIPF – MM</a:t>
          </a:r>
          <a:endParaRPr lang="en-US" sz="1000" b="1" kern="1200" dirty="0">
            <a:latin typeface="+mn-lt"/>
          </a:endParaRPr>
        </a:p>
      </dsp:txBody>
      <dsp:txXfrm>
        <a:off x="6246011" y="4109576"/>
        <a:ext cx="639131" cy="309923"/>
      </dsp:txXfrm>
    </dsp:sp>
    <dsp:sp modelId="{1A0563DF-C4EE-4D33-B289-36BC374F073D}">
      <dsp:nvSpPr>
        <dsp:cNvPr id="0" name=""/>
        <dsp:cNvSpPr/>
      </dsp:nvSpPr>
      <dsp:spPr>
        <a:xfrm rot="594599">
          <a:off x="3803568" y="4405576"/>
          <a:ext cx="245108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5108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7834" y="4350374"/>
        <a:ext cx="122554" cy="122554"/>
      </dsp:txXfrm>
    </dsp:sp>
    <dsp:sp modelId="{25576669-BEBF-45D5-A0FD-D9CC18469E3E}">
      <dsp:nvSpPr>
        <dsp:cNvPr id="0" name=""/>
        <dsp:cNvSpPr/>
      </dsp:nvSpPr>
      <dsp:spPr>
        <a:xfrm>
          <a:off x="6236369" y="445796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ALHIPF – DSF</a:t>
          </a:r>
          <a:endParaRPr lang="en-US" sz="1000" b="1" kern="1200" dirty="0">
            <a:latin typeface="+mn-lt"/>
          </a:endParaRPr>
        </a:p>
      </dsp:txBody>
      <dsp:txXfrm>
        <a:off x="6246011" y="4467606"/>
        <a:ext cx="639131" cy="309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CD5A-F87F-4154-92B0-F19C7895633B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4F753-649A-4081-AF3F-8EBAACF38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19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408675"/>
            <a:ext cx="630455" cy="2199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2"/>
          <a:stretch/>
        </p:blipFill>
        <p:spPr>
          <a:xfrm>
            <a:off x="11431890" y="6392357"/>
            <a:ext cx="682020" cy="280271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3189061" y="1645920"/>
            <a:ext cx="5421539" cy="1079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909" y="1873291"/>
            <a:ext cx="5493842" cy="625120"/>
          </a:xfrm>
          <a:prstGeom prst="rect">
            <a:avLst/>
          </a:prstGeom>
        </p:spPr>
      </p:pic>
      <p:sp>
        <p:nvSpPr>
          <p:cNvPr id="11" name="Snip Single Corner Rectangle 10"/>
          <p:cNvSpPr/>
          <p:nvPr userDrawn="1"/>
        </p:nvSpPr>
        <p:spPr>
          <a:xfrm>
            <a:off x="0" y="4624251"/>
            <a:ext cx="5103223" cy="1367246"/>
          </a:xfrm>
          <a:prstGeom prst="snip1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912401"/>
            <a:ext cx="4895274" cy="870358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dirty="0" smtClean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[Click to add presentation title]</a:t>
            </a:r>
          </a:p>
          <a:p>
            <a:pPr lvl="0"/>
            <a:endParaRPr lang="en-US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-83127" y="6705600"/>
            <a:ext cx="12275127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816971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347"/>
            <a:ext cx="10515600" cy="4820616"/>
          </a:xfrm>
        </p:spPr>
        <p:txBody>
          <a:bodyPr/>
          <a:lstStyle>
            <a:lvl1pPr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99333"/>
          <a:stretch/>
        </p:blipFill>
        <p:spPr>
          <a:xfrm>
            <a:off x="0" y="6820492"/>
            <a:ext cx="12192000" cy="45719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530601"/>
            <a:ext cx="630455" cy="2199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432" y="6508462"/>
            <a:ext cx="682020" cy="3168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76" y="6557057"/>
            <a:ext cx="1840373" cy="2094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199704" y="6804288"/>
            <a:ext cx="12453257" cy="69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48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4550229" y="2210819"/>
            <a:ext cx="309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+mj-lt"/>
              </a:rPr>
              <a:t>Thanks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516" y="4227436"/>
            <a:ext cx="1048512" cy="3657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73" y="4181716"/>
            <a:ext cx="983227" cy="457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500" y="3467799"/>
            <a:ext cx="3734999" cy="42498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9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32E48-85ED-42E6-9A1A-6FD6BA462677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#RANGE!A1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#RANGE!A1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#RANGE!A1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4846033"/>
            <a:ext cx="4895274" cy="110494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Fixed Income Funds – </a:t>
            </a:r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1QFY22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3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PCF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165036"/>
              </p:ext>
            </p:extLst>
          </p:nvPr>
        </p:nvGraphicFramePr>
        <p:xfrm>
          <a:off x="1290484" y="1182096"/>
          <a:ext cx="10287000" cy="4879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0380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Cash Management Optimizer - Asset Allocation 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0691626"/>
              </p:ext>
            </p:extLst>
          </p:nvPr>
        </p:nvGraphicFramePr>
        <p:xfrm>
          <a:off x="1106129" y="1277960"/>
          <a:ext cx="10360742" cy="4997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2783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Pakistan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Cash Management Fund - Asset Allocation 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235714"/>
              </p:ext>
            </p:extLst>
          </p:nvPr>
        </p:nvGraphicFramePr>
        <p:xfrm>
          <a:off x="1061884" y="1364225"/>
          <a:ext cx="10427110" cy="4837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1310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23788"/>
              </p:ext>
            </p:extLst>
          </p:nvPr>
        </p:nvGraphicFramePr>
        <p:xfrm>
          <a:off x="1039761" y="1091382"/>
          <a:ext cx="10412362" cy="4269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37968" y="4853208"/>
            <a:ext cx="1001415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FAYSALMTS fund can take exposure in MTS up to 90% of Net Assets, whereas other income funds can take exposure up to 40% of Net Assets.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Almost all funds ahead of MCBDCF &amp; PIF have advantage in expense ratio.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MCBDCF </a:t>
            </a:r>
            <a:r>
              <a:rPr lang="en-US" sz="1200" dirty="0" smtClean="0"/>
              <a:t>has </a:t>
            </a:r>
            <a:r>
              <a:rPr lang="en-US" sz="1200" dirty="0" smtClean="0"/>
              <a:t>the highest expense ratio in the category of Income Funds. </a:t>
            </a:r>
          </a:p>
          <a:p>
            <a:endParaRPr lang="en-US" sz="1200" u="sng" dirty="0"/>
          </a:p>
          <a:p>
            <a:r>
              <a:rPr lang="en-US" sz="1200" dirty="0" smtClean="0"/>
              <a:t>	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28559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34300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Income Funds – Debt Securities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822276"/>
              </p:ext>
            </p:extLst>
          </p:nvPr>
        </p:nvGraphicFramePr>
        <p:xfrm>
          <a:off x="943896" y="1056735"/>
          <a:ext cx="10899776" cy="4947280"/>
        </p:xfrm>
        <a:graphic>
          <a:graphicData uri="http://schemas.openxmlformats.org/drawingml/2006/table">
            <a:tbl>
              <a:tblPr/>
              <a:tblGrid>
                <a:gridCol w="2280682">
                  <a:extLst>
                    <a:ext uri="{9D8B030D-6E8A-4147-A177-3AD203B41FA5}">
                      <a16:colId xmlns:a16="http://schemas.microsoft.com/office/drawing/2014/main" val="4134779595"/>
                    </a:ext>
                  </a:extLst>
                </a:gridCol>
                <a:gridCol w="366923">
                  <a:extLst>
                    <a:ext uri="{9D8B030D-6E8A-4147-A177-3AD203B41FA5}">
                      <a16:colId xmlns:a16="http://schemas.microsoft.com/office/drawing/2014/main" val="1087278414"/>
                    </a:ext>
                  </a:extLst>
                </a:gridCol>
                <a:gridCol w="366663">
                  <a:extLst>
                    <a:ext uri="{9D8B030D-6E8A-4147-A177-3AD203B41FA5}">
                      <a16:colId xmlns:a16="http://schemas.microsoft.com/office/drawing/2014/main" val="1129941316"/>
                    </a:ext>
                  </a:extLst>
                </a:gridCol>
                <a:gridCol w="384954">
                  <a:extLst>
                    <a:ext uri="{9D8B030D-6E8A-4147-A177-3AD203B41FA5}">
                      <a16:colId xmlns:a16="http://schemas.microsoft.com/office/drawing/2014/main" val="1140577308"/>
                    </a:ext>
                  </a:extLst>
                </a:gridCol>
                <a:gridCol w="501168">
                  <a:extLst>
                    <a:ext uri="{9D8B030D-6E8A-4147-A177-3AD203B41FA5}">
                      <a16:colId xmlns:a16="http://schemas.microsoft.com/office/drawing/2014/main" val="2557288323"/>
                    </a:ext>
                  </a:extLst>
                </a:gridCol>
                <a:gridCol w="428534">
                  <a:extLst>
                    <a:ext uri="{9D8B030D-6E8A-4147-A177-3AD203B41FA5}">
                      <a16:colId xmlns:a16="http://schemas.microsoft.com/office/drawing/2014/main" val="410796071"/>
                    </a:ext>
                  </a:extLst>
                </a:gridCol>
                <a:gridCol w="464851">
                  <a:extLst>
                    <a:ext uri="{9D8B030D-6E8A-4147-A177-3AD203B41FA5}">
                      <a16:colId xmlns:a16="http://schemas.microsoft.com/office/drawing/2014/main" val="1554751354"/>
                    </a:ext>
                  </a:extLst>
                </a:gridCol>
                <a:gridCol w="377691">
                  <a:extLst>
                    <a:ext uri="{9D8B030D-6E8A-4147-A177-3AD203B41FA5}">
                      <a16:colId xmlns:a16="http://schemas.microsoft.com/office/drawing/2014/main" val="2282422547"/>
                    </a:ext>
                  </a:extLst>
                </a:gridCol>
                <a:gridCol w="537483">
                  <a:extLst>
                    <a:ext uri="{9D8B030D-6E8A-4147-A177-3AD203B41FA5}">
                      <a16:colId xmlns:a16="http://schemas.microsoft.com/office/drawing/2014/main" val="116209689"/>
                    </a:ext>
                  </a:extLst>
                </a:gridCol>
                <a:gridCol w="443061">
                  <a:extLst>
                    <a:ext uri="{9D8B030D-6E8A-4147-A177-3AD203B41FA5}">
                      <a16:colId xmlns:a16="http://schemas.microsoft.com/office/drawing/2014/main" val="3880558170"/>
                    </a:ext>
                  </a:extLst>
                </a:gridCol>
                <a:gridCol w="363164">
                  <a:extLst>
                    <a:ext uri="{9D8B030D-6E8A-4147-A177-3AD203B41FA5}">
                      <a16:colId xmlns:a16="http://schemas.microsoft.com/office/drawing/2014/main" val="3147184108"/>
                    </a:ext>
                  </a:extLst>
                </a:gridCol>
                <a:gridCol w="399481">
                  <a:extLst>
                    <a:ext uri="{9D8B030D-6E8A-4147-A177-3AD203B41FA5}">
                      <a16:colId xmlns:a16="http://schemas.microsoft.com/office/drawing/2014/main" val="552764544"/>
                    </a:ext>
                  </a:extLst>
                </a:gridCol>
                <a:gridCol w="697276">
                  <a:extLst>
                    <a:ext uri="{9D8B030D-6E8A-4147-A177-3AD203B41FA5}">
                      <a16:colId xmlns:a16="http://schemas.microsoft.com/office/drawing/2014/main" val="150249709"/>
                    </a:ext>
                  </a:extLst>
                </a:gridCol>
                <a:gridCol w="544746">
                  <a:extLst>
                    <a:ext uri="{9D8B030D-6E8A-4147-A177-3AD203B41FA5}">
                      <a16:colId xmlns:a16="http://schemas.microsoft.com/office/drawing/2014/main" val="3678360695"/>
                    </a:ext>
                  </a:extLst>
                </a:gridCol>
                <a:gridCol w="544747">
                  <a:extLst>
                    <a:ext uri="{9D8B030D-6E8A-4147-A177-3AD203B41FA5}">
                      <a16:colId xmlns:a16="http://schemas.microsoft.com/office/drawing/2014/main" val="3265218707"/>
                    </a:ext>
                  </a:extLst>
                </a:gridCol>
                <a:gridCol w="624642">
                  <a:extLst>
                    <a:ext uri="{9D8B030D-6E8A-4147-A177-3AD203B41FA5}">
                      <a16:colId xmlns:a16="http://schemas.microsoft.com/office/drawing/2014/main" val="1378978711"/>
                    </a:ext>
                  </a:extLst>
                </a:gridCol>
                <a:gridCol w="552010">
                  <a:extLst>
                    <a:ext uri="{9D8B030D-6E8A-4147-A177-3AD203B41FA5}">
                      <a16:colId xmlns:a16="http://schemas.microsoft.com/office/drawing/2014/main" val="392473576"/>
                    </a:ext>
                  </a:extLst>
                </a:gridCol>
                <a:gridCol w="414008">
                  <a:extLst>
                    <a:ext uri="{9D8B030D-6E8A-4147-A177-3AD203B41FA5}">
                      <a16:colId xmlns:a16="http://schemas.microsoft.com/office/drawing/2014/main" val="638257899"/>
                    </a:ext>
                  </a:extLst>
                </a:gridCol>
                <a:gridCol w="607692">
                  <a:extLst>
                    <a:ext uri="{9D8B030D-6E8A-4147-A177-3AD203B41FA5}">
                      <a16:colId xmlns:a16="http://schemas.microsoft.com/office/drawing/2014/main" val="1629725991"/>
                    </a:ext>
                  </a:extLst>
                </a:gridCol>
              </a:tblGrid>
              <a:tr h="1766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029600"/>
                  </a:ext>
                </a:extLst>
              </a:tr>
              <a:tr h="3532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ABLIF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ATLASIF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FAYSALSGF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HBLIF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NBPFSIF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NBPMAF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NITIF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UBLIOF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FAYSALFSOF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AWTIF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1stHABIBIF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LAKSONIF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MCBDCF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9900659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902354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GUARANTEED / AAA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702607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ALFALAH LTD. -TFC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453551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CINERGYCO PK LTD -  (BYCO)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168376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589219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768169"/>
                  </a:ext>
                </a:extLst>
              </a:tr>
              <a:tr h="1777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AL-HABIB LTD. - TFC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070761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AL-HABIB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744366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017567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819890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 (17-06-15)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450070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812118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 (22-09-16)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96208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924999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945048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4694198"/>
                  </a:ext>
                </a:extLst>
              </a:tr>
              <a:tr h="3532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HUB POWER HOLDING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237665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513285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465641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375478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ENGRO POLYMER &amp; CHEMICALS LTD. SUKUK (11-01-19)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400213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BRANDS LTD. 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57919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BANK OF PUNJAB - TFC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5446"/>
                  </a:ext>
                </a:extLst>
              </a:tr>
              <a:tr h="1766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BANK OF PUNJAB - TFC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440848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272684" y="6064045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 /2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25941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34300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Income Funds – Debt Securities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72684" y="6064045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/2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399611"/>
              </p:ext>
            </p:extLst>
          </p:nvPr>
        </p:nvGraphicFramePr>
        <p:xfrm>
          <a:off x="941442" y="1066429"/>
          <a:ext cx="10967882" cy="4997609"/>
        </p:xfrm>
        <a:graphic>
          <a:graphicData uri="http://schemas.openxmlformats.org/drawingml/2006/table">
            <a:tbl>
              <a:tblPr/>
              <a:tblGrid>
                <a:gridCol w="2803815">
                  <a:extLst>
                    <a:ext uri="{9D8B030D-6E8A-4147-A177-3AD203B41FA5}">
                      <a16:colId xmlns:a16="http://schemas.microsoft.com/office/drawing/2014/main" val="200964683"/>
                    </a:ext>
                  </a:extLst>
                </a:gridCol>
                <a:gridCol w="305606">
                  <a:extLst>
                    <a:ext uri="{9D8B030D-6E8A-4147-A177-3AD203B41FA5}">
                      <a16:colId xmlns:a16="http://schemas.microsoft.com/office/drawing/2014/main" val="3229176402"/>
                    </a:ext>
                  </a:extLst>
                </a:gridCol>
                <a:gridCol w="320160">
                  <a:extLst>
                    <a:ext uri="{9D8B030D-6E8A-4147-A177-3AD203B41FA5}">
                      <a16:colId xmlns:a16="http://schemas.microsoft.com/office/drawing/2014/main" val="1447852096"/>
                    </a:ext>
                  </a:extLst>
                </a:gridCol>
                <a:gridCol w="487515">
                  <a:extLst>
                    <a:ext uri="{9D8B030D-6E8A-4147-A177-3AD203B41FA5}">
                      <a16:colId xmlns:a16="http://schemas.microsoft.com/office/drawing/2014/main" val="2997357031"/>
                    </a:ext>
                  </a:extLst>
                </a:gridCol>
                <a:gridCol w="596661">
                  <a:extLst>
                    <a:ext uri="{9D8B030D-6E8A-4147-A177-3AD203B41FA5}">
                      <a16:colId xmlns:a16="http://schemas.microsoft.com/office/drawing/2014/main" val="459848064"/>
                    </a:ext>
                  </a:extLst>
                </a:gridCol>
                <a:gridCol w="378370">
                  <a:extLst>
                    <a:ext uri="{9D8B030D-6E8A-4147-A177-3AD203B41FA5}">
                      <a16:colId xmlns:a16="http://schemas.microsoft.com/office/drawing/2014/main" val="3639541260"/>
                    </a:ext>
                  </a:extLst>
                </a:gridCol>
                <a:gridCol w="502068">
                  <a:extLst>
                    <a:ext uri="{9D8B030D-6E8A-4147-A177-3AD203B41FA5}">
                      <a16:colId xmlns:a16="http://schemas.microsoft.com/office/drawing/2014/main" val="947951040"/>
                    </a:ext>
                  </a:extLst>
                </a:gridCol>
                <a:gridCol w="443857">
                  <a:extLst>
                    <a:ext uri="{9D8B030D-6E8A-4147-A177-3AD203B41FA5}">
                      <a16:colId xmlns:a16="http://schemas.microsoft.com/office/drawing/2014/main" val="2140820127"/>
                    </a:ext>
                  </a:extLst>
                </a:gridCol>
                <a:gridCol w="414752">
                  <a:extLst>
                    <a:ext uri="{9D8B030D-6E8A-4147-A177-3AD203B41FA5}">
                      <a16:colId xmlns:a16="http://schemas.microsoft.com/office/drawing/2014/main" val="1093548595"/>
                    </a:ext>
                  </a:extLst>
                </a:gridCol>
                <a:gridCol w="371094">
                  <a:extLst>
                    <a:ext uri="{9D8B030D-6E8A-4147-A177-3AD203B41FA5}">
                      <a16:colId xmlns:a16="http://schemas.microsoft.com/office/drawing/2014/main" val="4126403485"/>
                    </a:ext>
                  </a:extLst>
                </a:gridCol>
                <a:gridCol w="429304">
                  <a:extLst>
                    <a:ext uri="{9D8B030D-6E8A-4147-A177-3AD203B41FA5}">
                      <a16:colId xmlns:a16="http://schemas.microsoft.com/office/drawing/2014/main" val="1433645372"/>
                    </a:ext>
                  </a:extLst>
                </a:gridCol>
                <a:gridCol w="480239">
                  <a:extLst>
                    <a:ext uri="{9D8B030D-6E8A-4147-A177-3AD203B41FA5}">
                      <a16:colId xmlns:a16="http://schemas.microsoft.com/office/drawing/2014/main" val="2490210019"/>
                    </a:ext>
                  </a:extLst>
                </a:gridCol>
                <a:gridCol w="458410">
                  <a:extLst>
                    <a:ext uri="{9D8B030D-6E8A-4147-A177-3AD203B41FA5}">
                      <a16:colId xmlns:a16="http://schemas.microsoft.com/office/drawing/2014/main" val="4036692262"/>
                    </a:ext>
                  </a:extLst>
                </a:gridCol>
                <a:gridCol w="567555">
                  <a:extLst>
                    <a:ext uri="{9D8B030D-6E8A-4147-A177-3AD203B41FA5}">
                      <a16:colId xmlns:a16="http://schemas.microsoft.com/office/drawing/2014/main" val="2726433126"/>
                    </a:ext>
                  </a:extLst>
                </a:gridCol>
                <a:gridCol w="436581">
                  <a:extLst>
                    <a:ext uri="{9D8B030D-6E8A-4147-A177-3AD203B41FA5}">
                      <a16:colId xmlns:a16="http://schemas.microsoft.com/office/drawing/2014/main" val="826835898"/>
                    </a:ext>
                  </a:extLst>
                </a:gridCol>
                <a:gridCol w="472963">
                  <a:extLst>
                    <a:ext uri="{9D8B030D-6E8A-4147-A177-3AD203B41FA5}">
                      <a16:colId xmlns:a16="http://schemas.microsoft.com/office/drawing/2014/main" val="1825475297"/>
                    </a:ext>
                  </a:extLst>
                </a:gridCol>
                <a:gridCol w="596660">
                  <a:extLst>
                    <a:ext uri="{9D8B030D-6E8A-4147-A177-3AD203B41FA5}">
                      <a16:colId xmlns:a16="http://schemas.microsoft.com/office/drawing/2014/main" val="2444153584"/>
                    </a:ext>
                  </a:extLst>
                </a:gridCol>
                <a:gridCol w="312884">
                  <a:extLst>
                    <a:ext uri="{9D8B030D-6E8A-4147-A177-3AD203B41FA5}">
                      <a16:colId xmlns:a16="http://schemas.microsoft.com/office/drawing/2014/main" val="3214846583"/>
                    </a:ext>
                  </a:extLst>
                </a:gridCol>
                <a:gridCol w="589388">
                  <a:extLst>
                    <a:ext uri="{9D8B030D-6E8A-4147-A177-3AD203B41FA5}">
                      <a16:colId xmlns:a16="http://schemas.microsoft.com/office/drawing/2014/main" val="901513392"/>
                    </a:ext>
                  </a:extLst>
                </a:gridCol>
              </a:tblGrid>
              <a:tr h="17848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601807"/>
                  </a:ext>
                </a:extLst>
              </a:tr>
              <a:tr h="356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ABLIF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ATLASIF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FAYSALSGF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HBLIF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NBPFSIF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NBPMAF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NITIF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UBLIOF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JSIF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FAYSALFSOF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AWTIF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1stHABIBIF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LAKSONIF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MCBDCF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4490752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10667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FATIMA FERTILIZER COMPANY LTD. - SUKUK (28-11-16)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0029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JAVEDAN CORPORATION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889234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Samba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391267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581369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AGHA STEEL INDUSTRIES LTD. SUKUK (09-10-18)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0868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AGP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61020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BANK LTD. - TFC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17861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BANK LTD. - TFC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71431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MUGHAL STEEL INDUSTRIES LTD - 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488030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SONERI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450115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TPL CORP LTD. (Formerly: TPL TRAKKER LTD). - SUKUK (13-04-16)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573565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TPL Trakker Ltd. SUK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517813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60364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BARAKA BANK (PAKISTAN) LTD. - SUKUK (22-08-17)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3919920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ASPIN PHARMA (PVT) LTD -SUKUK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094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MASOOD TEXTILE MILLS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089409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MICROFINANCE BANK LTD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11441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312221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BARAKA BANK (PAKISTAN) LTD. - SUKUK (26-09-14)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80628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GHANI CHEMICAL INDUSTRIES LTD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826252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862088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SHAKARGANJ FOOD PRODUCTS LTD. SUKUK (10-07-18)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565624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SILK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276694"/>
                  </a:ext>
                </a:extLst>
              </a:tr>
              <a:tr h="1784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7.99%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20.64%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10.77%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13.86%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15.88%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2.92%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6.82%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11.50%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12.70%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46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264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Income Funds – Total Expense Ratio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007579"/>
              </p:ext>
            </p:extLst>
          </p:nvPr>
        </p:nvGraphicFramePr>
        <p:xfrm>
          <a:off x="3082834" y="1182096"/>
          <a:ext cx="5721532" cy="4996640"/>
        </p:xfrm>
        <a:graphic>
          <a:graphicData uri="http://schemas.openxmlformats.org/drawingml/2006/table">
            <a:tbl>
              <a:tblPr/>
              <a:tblGrid>
                <a:gridCol w="4577225">
                  <a:extLst>
                    <a:ext uri="{9D8B030D-6E8A-4147-A177-3AD203B41FA5}">
                      <a16:colId xmlns:a16="http://schemas.microsoft.com/office/drawing/2014/main" val="2367649902"/>
                    </a:ext>
                  </a:extLst>
                </a:gridCol>
                <a:gridCol w="1144307">
                  <a:extLst>
                    <a:ext uri="{9D8B030D-6E8A-4147-A177-3AD203B41FA5}">
                      <a16:colId xmlns:a16="http://schemas.microsoft.com/office/drawing/2014/main" val="2066135316"/>
                    </a:ext>
                  </a:extLst>
                </a:gridCol>
              </a:tblGrid>
              <a:tr h="2498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713147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Financial Sector Opportunity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787457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Financial Sector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225361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MTS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680973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3907307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Income Opportunity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358179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511824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Habib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063839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−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0707654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AWT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0274864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Mahana Amdani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849077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043170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Lakson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169541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Income Opportunity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87781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Savings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438468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010636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Savings Growth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2.13%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1755068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950249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653435"/>
                  </a:ext>
                </a:extLst>
              </a:tr>
              <a:tr h="24983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MCB DCF Income Fund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3.09%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53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143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PIF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413666"/>
              </p:ext>
            </p:extLst>
          </p:nvPr>
        </p:nvGraphicFramePr>
        <p:xfrm>
          <a:off x="1224116" y="1182096"/>
          <a:ext cx="10279625" cy="4953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5085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DCF IF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4007094"/>
              </p:ext>
            </p:extLst>
          </p:nvPr>
        </p:nvGraphicFramePr>
        <p:xfrm>
          <a:off x="1430594" y="1238866"/>
          <a:ext cx="10058399" cy="4866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9808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Pakistan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3842145"/>
              </p:ext>
            </p:extLst>
          </p:nvPr>
        </p:nvGraphicFramePr>
        <p:xfrm>
          <a:off x="1084007" y="1182095"/>
          <a:ext cx="10269794" cy="4953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99228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Fixed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Funds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64277514"/>
              </p:ext>
            </p:extLst>
          </p:nvPr>
        </p:nvGraphicFramePr>
        <p:xfrm>
          <a:off x="1669025" y="1319980"/>
          <a:ext cx="8534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6657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DCF 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1135075"/>
              </p:ext>
            </p:extLst>
          </p:nvPr>
        </p:nvGraphicFramePr>
        <p:xfrm>
          <a:off x="1179871" y="1297858"/>
          <a:ext cx="10173929" cy="4962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23945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Government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Securities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892712"/>
              </p:ext>
            </p:extLst>
          </p:nvPr>
        </p:nvGraphicFramePr>
        <p:xfrm>
          <a:off x="1179872" y="1329580"/>
          <a:ext cx="10087895" cy="3630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352368" y="5185852"/>
            <a:ext cx="891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u="sng" dirty="0" smtClean="0"/>
              <a:t>Fund ahead of MCBPSF has Advantage in Expense Ratio:</a:t>
            </a:r>
            <a:endParaRPr lang="en-US" sz="1200" u="sng" dirty="0"/>
          </a:p>
          <a:p>
            <a:r>
              <a:rPr lang="en-US" sz="1200" dirty="0" smtClean="0"/>
              <a:t>MCBPSF = 2.78%		ALFALAHSF = 2.39%	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47874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Government Securities Funds – Debt Securities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9477" y="6166185"/>
            <a:ext cx="6934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*TFCs are not allowed in our </a:t>
            </a:r>
            <a:r>
              <a:rPr lang="en-US" sz="1200" dirty="0" err="1" smtClean="0"/>
              <a:t>Govt</a:t>
            </a:r>
            <a:r>
              <a:rPr lang="en-US" sz="1200" dirty="0" smtClean="0"/>
              <a:t> Securities Fund as part of Offering Document</a:t>
            </a:r>
            <a:endParaRPr lang="en-US" sz="12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185465"/>
              </p:ext>
            </p:extLst>
          </p:nvPr>
        </p:nvGraphicFramePr>
        <p:xfrm>
          <a:off x="988549" y="1182104"/>
          <a:ext cx="10618433" cy="4857360"/>
        </p:xfrm>
        <a:graphic>
          <a:graphicData uri="http://schemas.openxmlformats.org/drawingml/2006/table">
            <a:tbl>
              <a:tblPr/>
              <a:tblGrid>
                <a:gridCol w="4247369">
                  <a:extLst>
                    <a:ext uri="{9D8B030D-6E8A-4147-A177-3AD203B41FA5}">
                      <a16:colId xmlns:a16="http://schemas.microsoft.com/office/drawing/2014/main" val="4082402814"/>
                    </a:ext>
                  </a:extLst>
                </a:gridCol>
                <a:gridCol w="631913">
                  <a:extLst>
                    <a:ext uri="{9D8B030D-6E8A-4147-A177-3AD203B41FA5}">
                      <a16:colId xmlns:a16="http://schemas.microsoft.com/office/drawing/2014/main" val="2245346804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3297293167"/>
                    </a:ext>
                  </a:extLst>
                </a:gridCol>
                <a:gridCol w="675193">
                  <a:extLst>
                    <a:ext uri="{9D8B030D-6E8A-4147-A177-3AD203B41FA5}">
                      <a16:colId xmlns:a16="http://schemas.microsoft.com/office/drawing/2014/main" val="1854247944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468081750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3895904419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1899364577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793872171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215955806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1613339528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158174445"/>
                    </a:ext>
                  </a:extLst>
                </a:gridCol>
                <a:gridCol w="562662">
                  <a:extLst>
                    <a:ext uri="{9D8B030D-6E8A-4147-A177-3AD203B41FA5}">
                      <a16:colId xmlns:a16="http://schemas.microsoft.com/office/drawing/2014/main" val="1854145978"/>
                    </a:ext>
                  </a:extLst>
                </a:gridCol>
              </a:tblGrid>
              <a:tr h="2428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  <a:hlinkClick r:id="rId2" action="ppaction://hlinkfile"/>
                        </a:rPr>
                        <a:t>SECURITY</a:t>
                      </a:r>
                      <a:endParaRPr lang="en-US" sz="1000" b="1" i="0" u="sng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603466"/>
                  </a:ext>
                </a:extLst>
              </a:tr>
              <a:tr h="2428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FAYSALGSF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ATLASSF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MCBPSF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UBLGSF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NGSSF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HBL-GSF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ABLGSF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NITGBF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AskSYE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POGSF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455111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493452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293246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AL-HABIB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597001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136383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477619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555846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9694158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291855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765489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740044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BANK OF PUNJAB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891946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01513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638703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Samba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835039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935136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33588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129639"/>
                  </a:ext>
                </a:extLst>
              </a:tr>
              <a:tr h="2428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11.88%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19.36%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7599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73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>Government Securities Funds – Total Expense Ratio 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40138"/>
              </p:ext>
            </p:extLst>
          </p:nvPr>
        </p:nvGraphicFramePr>
        <p:xfrm>
          <a:off x="1415845" y="1364221"/>
          <a:ext cx="6707648" cy="4468764"/>
        </p:xfrm>
        <a:graphic>
          <a:graphicData uri="http://schemas.openxmlformats.org/drawingml/2006/table">
            <a:tbl>
              <a:tblPr/>
              <a:tblGrid>
                <a:gridCol w="5355583">
                  <a:extLst>
                    <a:ext uri="{9D8B030D-6E8A-4147-A177-3AD203B41FA5}">
                      <a16:colId xmlns:a16="http://schemas.microsoft.com/office/drawing/2014/main" val="3651163078"/>
                    </a:ext>
                  </a:extLst>
                </a:gridCol>
                <a:gridCol w="1352065">
                  <a:extLst>
                    <a:ext uri="{9D8B030D-6E8A-4147-A177-3AD203B41FA5}">
                      <a16:colId xmlns:a16="http://schemas.microsoft.com/office/drawing/2014/main" val="596888487"/>
                    </a:ext>
                  </a:extLst>
                </a:gridCol>
              </a:tblGrid>
              <a:tr h="3723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2410823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Faysal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0.50%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983193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Atlas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0.72%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08112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NIT − Government Bond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1.13%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941618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UBL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1.44%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028328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NBP Government Securities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1.54%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605572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ABL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1.72%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837117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Askari Sovereign Yield Enhancer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2.34%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82814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HBL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2.35%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236869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Pak Oman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2.38%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366036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Alfalah GHP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2.39%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7782184"/>
                  </a:ext>
                </a:extLst>
              </a:tr>
              <a:tr h="372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MCB Pakistan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"/>
                        </a:rPr>
                        <a:t>2.78%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47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930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MCB PSF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9795102"/>
              </p:ext>
            </p:extLst>
          </p:nvPr>
        </p:nvGraphicFramePr>
        <p:xfrm>
          <a:off x="1342103" y="1182097"/>
          <a:ext cx="10011697" cy="511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6509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MCB Pakistan Sovereign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214550"/>
              </p:ext>
            </p:extLst>
          </p:nvPr>
        </p:nvGraphicFramePr>
        <p:xfrm>
          <a:off x="1342106" y="1283109"/>
          <a:ext cx="10102644" cy="4859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6515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Aggressive 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 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172442"/>
              </p:ext>
            </p:extLst>
          </p:nvPr>
        </p:nvGraphicFramePr>
        <p:xfrm>
          <a:off x="1452716" y="1238864"/>
          <a:ext cx="9969910" cy="386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263878" y="5292746"/>
            <a:ext cx="89153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Fund ahead of PIEF has advantage in Expense Ratio</a:t>
            </a:r>
            <a:r>
              <a:rPr lang="en-US" sz="1200" dirty="0" smtClean="0"/>
              <a:t>.</a:t>
            </a:r>
            <a:r>
              <a:rPr lang="en-US" sz="1200" dirty="0" smtClean="0"/>
              <a:t>		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9736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Aggressive Income Funds – Debt Securities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15904"/>
              </p:ext>
            </p:extLst>
          </p:nvPr>
        </p:nvGraphicFramePr>
        <p:xfrm>
          <a:off x="980765" y="1182078"/>
          <a:ext cx="10574594" cy="5122856"/>
        </p:xfrm>
        <a:graphic>
          <a:graphicData uri="http://schemas.openxmlformats.org/drawingml/2006/table">
            <a:tbl>
              <a:tblPr/>
              <a:tblGrid>
                <a:gridCol w="5285471">
                  <a:extLst>
                    <a:ext uri="{9D8B030D-6E8A-4147-A177-3AD203B41FA5}">
                      <a16:colId xmlns:a16="http://schemas.microsoft.com/office/drawing/2014/main" val="1546917504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52852441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1978057101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2800574657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965825095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4277986963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1820419249"/>
                    </a:ext>
                  </a:extLst>
                </a:gridCol>
                <a:gridCol w="755589">
                  <a:extLst>
                    <a:ext uri="{9D8B030D-6E8A-4147-A177-3AD203B41FA5}">
                      <a16:colId xmlns:a16="http://schemas.microsoft.com/office/drawing/2014/main" val="493011130"/>
                    </a:ext>
                  </a:extLst>
                </a:gridCol>
              </a:tblGrid>
              <a:tr h="1236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SECURITY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568956"/>
                  </a:ext>
                </a:extLst>
              </a:tr>
              <a:tr h="178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AGHPIMF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AKDAIF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ASKHYS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BMACRSF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FaysalIGF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PIEF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UGIF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061561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44575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GUARANTEED / AAA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03424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ALFALAH LTD. -TFC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516301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CINERGYCO PK LTD -  (BYCO)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74247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940101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813545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BANK AL-HABIB LTD. - TFC (06-12-18)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776839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06961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JAHANGIR SIDDIQUI &amp; COMPANY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578663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 (17-06-15)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42946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97390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47929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 (09-01-20)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75810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093313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 (19-03-20)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149973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HUB POWER HOLDING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1742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377211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298193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02458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BRANDS LTD. 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82244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BANK OF PUNJAB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190618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411610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138250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Samba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521624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46458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17445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BANK LTD. - TFC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271153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BANK LTD. - TFC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643425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MUGHAL STEEL INDUSTRIES LTD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927198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SONERI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759599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TPL CORP LTD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83793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TPL Trakker Ltd. SUK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518737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988569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606168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KHUSHHALI MICROFINANCE BANK LTD.-TFC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728252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71692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BBB+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71902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SILK BANK LTD. - TFC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474090"/>
                  </a:ext>
                </a:extLst>
              </a:tr>
              <a:tr h="1236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46.92%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28.00%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28.08%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5.32%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14.04%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07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477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Aggressive Income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678996"/>
              </p:ext>
            </p:extLst>
          </p:nvPr>
        </p:nvGraphicFramePr>
        <p:xfrm>
          <a:off x="1553497" y="1312608"/>
          <a:ext cx="6622026" cy="3982064"/>
        </p:xfrm>
        <a:graphic>
          <a:graphicData uri="http://schemas.openxmlformats.org/drawingml/2006/table">
            <a:tbl>
              <a:tblPr/>
              <a:tblGrid>
                <a:gridCol w="5287220">
                  <a:extLst>
                    <a:ext uri="{9D8B030D-6E8A-4147-A177-3AD203B41FA5}">
                      <a16:colId xmlns:a16="http://schemas.microsoft.com/office/drawing/2014/main" val="1501958798"/>
                    </a:ext>
                  </a:extLst>
                </a:gridCol>
                <a:gridCol w="1334806">
                  <a:extLst>
                    <a:ext uri="{9D8B030D-6E8A-4147-A177-3AD203B41FA5}">
                      <a16:colId xmlns:a16="http://schemas.microsoft.com/office/drawing/2014/main" val="1712209416"/>
                    </a:ext>
                  </a:extLst>
                </a:gridCol>
              </a:tblGrid>
              <a:tr h="4977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171203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Growth &amp; Income Fund 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1916809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Askari High Yield Scheme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9609369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BMA Chundrigar Road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025819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Income &amp;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9396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AKD Aggressive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133259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Income Multiplier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017452"/>
                  </a:ext>
                </a:extLst>
              </a:tr>
              <a:tr h="4977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Income Enhancement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067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240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PIEF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731684"/>
              </p:ext>
            </p:extLst>
          </p:nvPr>
        </p:nvGraphicFramePr>
        <p:xfrm>
          <a:off x="1135626" y="1455328"/>
          <a:ext cx="10581967" cy="487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941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Market at a Glance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447158"/>
              </p:ext>
            </p:extLst>
          </p:nvPr>
        </p:nvGraphicFramePr>
        <p:xfrm>
          <a:off x="966019" y="1128252"/>
          <a:ext cx="10589342" cy="5316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6812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Income Enhancement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695950"/>
              </p:ext>
            </p:extLst>
          </p:nvPr>
        </p:nvGraphicFramePr>
        <p:xfrm>
          <a:off x="1194620" y="1182096"/>
          <a:ext cx="10316496" cy="491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804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021260"/>
              </p:ext>
            </p:extLst>
          </p:nvPr>
        </p:nvGraphicFramePr>
        <p:xfrm>
          <a:off x="1275735" y="1182096"/>
          <a:ext cx="10183762" cy="385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24216" y="5325411"/>
            <a:ext cx="868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All Funds in comparison are taking exposure in Government Securities &amp; Corporate SUKUKs, whereas ALHDDF due to daily payout sensitivity is vulnerable to revaluation risk </a:t>
            </a:r>
            <a:r>
              <a:rPr lang="en-US" sz="120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Almost all funds have higher exposure in Corporate SUKUKs in comparison with ALHIIF.</a:t>
            </a:r>
            <a:r>
              <a:rPr lang="en-US" sz="1200" dirty="0" smtClean="0"/>
              <a:t>		</a:t>
            </a:r>
            <a:r>
              <a:rPr lang="en-US" sz="1200" dirty="0"/>
              <a:t> </a:t>
            </a:r>
            <a:r>
              <a:rPr lang="en-US" sz="1200" dirty="0" smtClean="0"/>
              <a:t>	</a:t>
            </a:r>
            <a:r>
              <a:rPr lang="en-US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98634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Islamic Income Funds - PEER Comparison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667793"/>
              </p:ext>
            </p:extLst>
          </p:nvPr>
        </p:nvGraphicFramePr>
        <p:xfrm>
          <a:off x="926689" y="1115190"/>
          <a:ext cx="10872024" cy="4894785"/>
        </p:xfrm>
        <a:graphic>
          <a:graphicData uri="http://schemas.openxmlformats.org/drawingml/2006/table">
            <a:tbl>
              <a:tblPr/>
              <a:tblGrid>
                <a:gridCol w="3228167">
                  <a:extLst>
                    <a:ext uri="{9D8B030D-6E8A-4147-A177-3AD203B41FA5}">
                      <a16:colId xmlns:a16="http://schemas.microsoft.com/office/drawing/2014/main" val="4221617639"/>
                    </a:ext>
                  </a:extLst>
                </a:gridCol>
                <a:gridCol w="394298">
                  <a:extLst>
                    <a:ext uri="{9D8B030D-6E8A-4147-A177-3AD203B41FA5}">
                      <a16:colId xmlns:a16="http://schemas.microsoft.com/office/drawing/2014/main" val="3149003214"/>
                    </a:ext>
                  </a:extLst>
                </a:gridCol>
                <a:gridCol w="408133">
                  <a:extLst>
                    <a:ext uri="{9D8B030D-6E8A-4147-A177-3AD203B41FA5}">
                      <a16:colId xmlns:a16="http://schemas.microsoft.com/office/drawing/2014/main" val="863960825"/>
                    </a:ext>
                  </a:extLst>
                </a:gridCol>
                <a:gridCol w="539566">
                  <a:extLst>
                    <a:ext uri="{9D8B030D-6E8A-4147-A177-3AD203B41FA5}">
                      <a16:colId xmlns:a16="http://schemas.microsoft.com/office/drawing/2014/main" val="2471324802"/>
                    </a:ext>
                  </a:extLst>
                </a:gridCol>
                <a:gridCol w="449639">
                  <a:extLst>
                    <a:ext uri="{9D8B030D-6E8A-4147-A177-3AD203B41FA5}">
                      <a16:colId xmlns:a16="http://schemas.microsoft.com/office/drawing/2014/main" val="2595413089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2592311485"/>
                    </a:ext>
                  </a:extLst>
                </a:gridCol>
                <a:gridCol w="366628">
                  <a:extLst>
                    <a:ext uri="{9D8B030D-6E8A-4147-A177-3AD203B41FA5}">
                      <a16:colId xmlns:a16="http://schemas.microsoft.com/office/drawing/2014/main" val="1336812029"/>
                    </a:ext>
                  </a:extLst>
                </a:gridCol>
                <a:gridCol w="449639">
                  <a:extLst>
                    <a:ext uri="{9D8B030D-6E8A-4147-A177-3AD203B41FA5}">
                      <a16:colId xmlns:a16="http://schemas.microsoft.com/office/drawing/2014/main" val="447380180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1724397327"/>
                    </a:ext>
                  </a:extLst>
                </a:gridCol>
                <a:gridCol w="435803">
                  <a:extLst>
                    <a:ext uri="{9D8B030D-6E8A-4147-A177-3AD203B41FA5}">
                      <a16:colId xmlns:a16="http://schemas.microsoft.com/office/drawing/2014/main" val="589747380"/>
                    </a:ext>
                  </a:extLst>
                </a:gridCol>
                <a:gridCol w="435803">
                  <a:extLst>
                    <a:ext uri="{9D8B030D-6E8A-4147-A177-3AD203B41FA5}">
                      <a16:colId xmlns:a16="http://schemas.microsoft.com/office/drawing/2014/main" val="2627935248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2512655911"/>
                    </a:ext>
                  </a:extLst>
                </a:gridCol>
                <a:gridCol w="477308">
                  <a:extLst>
                    <a:ext uri="{9D8B030D-6E8A-4147-A177-3AD203B41FA5}">
                      <a16:colId xmlns:a16="http://schemas.microsoft.com/office/drawing/2014/main" val="1828814849"/>
                    </a:ext>
                  </a:extLst>
                </a:gridCol>
                <a:gridCol w="408133">
                  <a:extLst>
                    <a:ext uri="{9D8B030D-6E8A-4147-A177-3AD203B41FA5}">
                      <a16:colId xmlns:a16="http://schemas.microsoft.com/office/drawing/2014/main" val="3102561811"/>
                    </a:ext>
                  </a:extLst>
                </a:gridCol>
                <a:gridCol w="380464">
                  <a:extLst>
                    <a:ext uri="{9D8B030D-6E8A-4147-A177-3AD203B41FA5}">
                      <a16:colId xmlns:a16="http://schemas.microsoft.com/office/drawing/2014/main" val="3852561059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1131160097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4145061106"/>
                    </a:ext>
                  </a:extLst>
                </a:gridCol>
                <a:gridCol w="352794">
                  <a:extLst>
                    <a:ext uri="{9D8B030D-6E8A-4147-A177-3AD203B41FA5}">
                      <a16:colId xmlns:a16="http://schemas.microsoft.com/office/drawing/2014/main" val="3275276652"/>
                    </a:ext>
                  </a:extLst>
                </a:gridCol>
                <a:gridCol w="470391">
                  <a:extLst>
                    <a:ext uri="{9D8B030D-6E8A-4147-A177-3AD203B41FA5}">
                      <a16:colId xmlns:a16="http://schemas.microsoft.com/office/drawing/2014/main" val="759163140"/>
                    </a:ext>
                  </a:extLst>
                </a:gridCol>
                <a:gridCol w="311288">
                  <a:extLst>
                    <a:ext uri="{9D8B030D-6E8A-4147-A177-3AD203B41FA5}">
                      <a16:colId xmlns:a16="http://schemas.microsoft.com/office/drawing/2014/main" val="552522370"/>
                    </a:ext>
                  </a:extLst>
                </a:gridCol>
              </a:tblGrid>
              <a:tr h="2547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  <a:hlinkClick r:id="rId2" action="ppaction://hlinkfile"/>
                        </a:rPr>
                        <a:t>SECURITY</a:t>
                      </a:r>
                      <a:endParaRPr lang="en-US" sz="800" b="1" i="0" u="sng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390506"/>
                  </a:ext>
                </a:extLst>
              </a:tr>
              <a:tr h="42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ABLIIF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ALAmeenISF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ALHDDF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ALHIIF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ATLASIIF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FayISGF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HBLIIF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MeezanIIF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MeezanSF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NBPIMAF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NBPRFSF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NITIIF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JSIIF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POIIF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HabibIIF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AWTIIF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178242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005334"/>
                  </a:ext>
                </a:extLst>
              </a:tr>
              <a:tr h="28161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GUARANTEED / AAA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30341"/>
                  </a:ext>
                </a:extLst>
              </a:tr>
              <a:tr h="3084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CINERGYCO PK LTD - (BYCO)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224707"/>
                  </a:ext>
                </a:extLst>
              </a:tr>
              <a:tr h="3084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Energy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671709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194188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573217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K-ELECTRIC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406040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80818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BANK LTD. - SUKUK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440494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 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159809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HUB POWER COMPANY LTD. - SUKUK II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291584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HUB POWER HOLDING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64135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199865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172765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ENGRO POLYMER &amp; CHEMICALS LTD.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311073"/>
                  </a:ext>
                </a:extLst>
              </a:tr>
              <a:tr h="2547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BRANDS LTD. 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00061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227723" y="6009975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 /2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3524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Islamic Income Funds - PEER Comparison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27723" y="6009975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/2</a:t>
            </a:r>
            <a:endParaRPr lang="en-US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86520"/>
              </p:ext>
            </p:extLst>
          </p:nvPr>
        </p:nvGraphicFramePr>
        <p:xfrm>
          <a:off x="951152" y="1125080"/>
          <a:ext cx="10913922" cy="4884893"/>
        </p:xfrm>
        <a:graphic>
          <a:graphicData uri="http://schemas.openxmlformats.org/drawingml/2006/table">
            <a:tbl>
              <a:tblPr/>
              <a:tblGrid>
                <a:gridCol w="3240609">
                  <a:extLst>
                    <a:ext uri="{9D8B030D-6E8A-4147-A177-3AD203B41FA5}">
                      <a16:colId xmlns:a16="http://schemas.microsoft.com/office/drawing/2014/main" val="3826988222"/>
                    </a:ext>
                  </a:extLst>
                </a:gridCol>
                <a:gridCol w="395818">
                  <a:extLst>
                    <a:ext uri="{9D8B030D-6E8A-4147-A177-3AD203B41FA5}">
                      <a16:colId xmlns:a16="http://schemas.microsoft.com/office/drawing/2014/main" val="1987922310"/>
                    </a:ext>
                  </a:extLst>
                </a:gridCol>
                <a:gridCol w="409706">
                  <a:extLst>
                    <a:ext uri="{9D8B030D-6E8A-4147-A177-3AD203B41FA5}">
                      <a16:colId xmlns:a16="http://schemas.microsoft.com/office/drawing/2014/main" val="1419909879"/>
                    </a:ext>
                  </a:extLst>
                </a:gridCol>
                <a:gridCol w="541645">
                  <a:extLst>
                    <a:ext uri="{9D8B030D-6E8A-4147-A177-3AD203B41FA5}">
                      <a16:colId xmlns:a16="http://schemas.microsoft.com/office/drawing/2014/main" val="3204079834"/>
                    </a:ext>
                  </a:extLst>
                </a:gridCol>
                <a:gridCol w="451371">
                  <a:extLst>
                    <a:ext uri="{9D8B030D-6E8A-4147-A177-3AD203B41FA5}">
                      <a16:colId xmlns:a16="http://schemas.microsoft.com/office/drawing/2014/main" val="3834823562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3434972107"/>
                    </a:ext>
                  </a:extLst>
                </a:gridCol>
                <a:gridCol w="368041">
                  <a:extLst>
                    <a:ext uri="{9D8B030D-6E8A-4147-A177-3AD203B41FA5}">
                      <a16:colId xmlns:a16="http://schemas.microsoft.com/office/drawing/2014/main" val="2264412732"/>
                    </a:ext>
                  </a:extLst>
                </a:gridCol>
                <a:gridCol w="451371">
                  <a:extLst>
                    <a:ext uri="{9D8B030D-6E8A-4147-A177-3AD203B41FA5}">
                      <a16:colId xmlns:a16="http://schemas.microsoft.com/office/drawing/2014/main" val="2665009794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258866153"/>
                    </a:ext>
                  </a:extLst>
                </a:gridCol>
                <a:gridCol w="437483">
                  <a:extLst>
                    <a:ext uri="{9D8B030D-6E8A-4147-A177-3AD203B41FA5}">
                      <a16:colId xmlns:a16="http://schemas.microsoft.com/office/drawing/2014/main" val="612571782"/>
                    </a:ext>
                  </a:extLst>
                </a:gridCol>
                <a:gridCol w="437483">
                  <a:extLst>
                    <a:ext uri="{9D8B030D-6E8A-4147-A177-3AD203B41FA5}">
                      <a16:colId xmlns:a16="http://schemas.microsoft.com/office/drawing/2014/main" val="769932558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936467781"/>
                    </a:ext>
                  </a:extLst>
                </a:gridCol>
                <a:gridCol w="479149">
                  <a:extLst>
                    <a:ext uri="{9D8B030D-6E8A-4147-A177-3AD203B41FA5}">
                      <a16:colId xmlns:a16="http://schemas.microsoft.com/office/drawing/2014/main" val="2535128613"/>
                    </a:ext>
                  </a:extLst>
                </a:gridCol>
                <a:gridCol w="409706">
                  <a:extLst>
                    <a:ext uri="{9D8B030D-6E8A-4147-A177-3AD203B41FA5}">
                      <a16:colId xmlns:a16="http://schemas.microsoft.com/office/drawing/2014/main" val="849784928"/>
                    </a:ext>
                  </a:extLst>
                </a:gridCol>
                <a:gridCol w="381930">
                  <a:extLst>
                    <a:ext uri="{9D8B030D-6E8A-4147-A177-3AD203B41FA5}">
                      <a16:colId xmlns:a16="http://schemas.microsoft.com/office/drawing/2014/main" val="952215022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654695410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3181515973"/>
                    </a:ext>
                  </a:extLst>
                </a:gridCol>
                <a:gridCol w="354153">
                  <a:extLst>
                    <a:ext uri="{9D8B030D-6E8A-4147-A177-3AD203B41FA5}">
                      <a16:colId xmlns:a16="http://schemas.microsoft.com/office/drawing/2014/main" val="1503918550"/>
                    </a:ext>
                  </a:extLst>
                </a:gridCol>
                <a:gridCol w="472203">
                  <a:extLst>
                    <a:ext uri="{9D8B030D-6E8A-4147-A177-3AD203B41FA5}">
                      <a16:colId xmlns:a16="http://schemas.microsoft.com/office/drawing/2014/main" val="167796052"/>
                    </a:ext>
                  </a:extLst>
                </a:gridCol>
                <a:gridCol w="312489">
                  <a:extLst>
                    <a:ext uri="{9D8B030D-6E8A-4147-A177-3AD203B41FA5}">
                      <a16:colId xmlns:a16="http://schemas.microsoft.com/office/drawing/2014/main" val="136052074"/>
                    </a:ext>
                  </a:extLst>
                </a:gridCol>
              </a:tblGrid>
              <a:tr h="1645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  <a:hlinkClick r:id="rId2" action="ppaction://hlinkfile"/>
                        </a:rPr>
                        <a:t>SECURITY</a:t>
                      </a:r>
                      <a:endParaRPr lang="en-US" sz="800" b="1" i="0" u="sng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19"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29502"/>
                  </a:ext>
                </a:extLst>
              </a:tr>
              <a:tr h="27715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ABLIIF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AGHPIIF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ALAmeenISF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ALHDDF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ALHIIF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ATLASIIF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FayISGF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HBLIIF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MeezanIIF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MeezanSF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NBPIMAF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NBPRFSF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NITIIF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JSIIF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POIIF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HabibIIF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sng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AWTIIF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662904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822640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2512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DUBAI ISLAMIC BANK PAKISTAN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754143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FATIMA FERTILIZER COMPANY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9892815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270304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238229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AGHA STEEL INDUSTRIES LTD.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75319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AGP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979348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MUGHAL STEEL INDUSTRIES LTD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953741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TPL CORP LTD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735122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751994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916472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BARAKA BANK (PAKISTAN) LTD. - SUKUK (22-08-17)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513086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ASPIN PHARMA (PVT) LTD -SUKUK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721716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ENGRO POWERGEN THAR (PVT) LTD -SUKUK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303407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KASHF FOUNDATION  - TFC (30-09-19)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0833179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KHUSHHALI MICROFINANCE BANK LTD.-TFC (19-03-18)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310643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MASOOD TEXTILE MILLS LTD. 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921701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 MICROFINANCE BANK LTD - TFC (30-06-17)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276524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183611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343731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BARAKA BANK (PAKISTAN) LTD. - SUKUK (26-09-14)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3510807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GHANI CHEMICAL INDUSTRIES LTD.- SUKUK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018362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RATED BBB+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8806475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SHAKARGANJ FOOD PRODUCTS LTD. SUKUK (10-07-18)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198634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SILK BANK LTD. - TFC (10-08-17)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725239"/>
                  </a:ext>
                </a:extLst>
              </a:tr>
              <a:tr h="164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25.45%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8.10%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16.06%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29.52%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15.00%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10.90%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23.65%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37.00%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17.13%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19.91%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0.03%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000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2373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Income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075608"/>
              </p:ext>
            </p:extLst>
          </p:nvPr>
        </p:nvGraphicFramePr>
        <p:xfrm>
          <a:off x="1356852" y="1182096"/>
          <a:ext cx="6113206" cy="5083408"/>
        </p:xfrm>
        <a:graphic>
          <a:graphicData uri="http://schemas.openxmlformats.org/drawingml/2006/table">
            <a:tbl>
              <a:tblPr/>
              <a:tblGrid>
                <a:gridCol w="4880963">
                  <a:extLst>
                    <a:ext uri="{9D8B030D-6E8A-4147-A177-3AD203B41FA5}">
                      <a16:colId xmlns:a16="http://schemas.microsoft.com/office/drawing/2014/main" val="1376775942"/>
                    </a:ext>
                  </a:extLst>
                </a:gridCol>
                <a:gridCol w="1232243">
                  <a:extLst>
                    <a:ext uri="{9D8B030D-6E8A-4147-A177-3AD203B41FA5}">
                      <a16:colId xmlns:a16="http://schemas.microsoft.com/office/drawing/2014/main" val="2260050001"/>
                    </a:ext>
                  </a:extLst>
                </a:gridCol>
              </a:tblGrid>
              <a:tr h="231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583422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 Oman Advantage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00918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Alhamra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823690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5418838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080495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Alhamra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611202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917492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Habib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182708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520766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547213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3664214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Islamic Mahana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964603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Islamic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783285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Islamic Savings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034769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001378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Ameen Islamic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844595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0663780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AKD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6106937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Riba Free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801190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AWT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632171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2082678"/>
                  </a:ext>
                </a:extLst>
              </a:tr>
              <a:tr h="231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Active Allocation Riba Free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727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004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ALHIIF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841407"/>
              </p:ext>
            </p:extLst>
          </p:nvPr>
        </p:nvGraphicFramePr>
        <p:xfrm>
          <a:off x="1533833" y="1182096"/>
          <a:ext cx="9874044" cy="4761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21864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57084" y="36512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ALHDDF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652425"/>
              </p:ext>
            </p:extLst>
          </p:nvPr>
        </p:nvGraphicFramePr>
        <p:xfrm>
          <a:off x="1378974" y="1286643"/>
          <a:ext cx="9977284" cy="4583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048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949584"/>
              </p:ext>
            </p:extLst>
          </p:nvPr>
        </p:nvGraphicFramePr>
        <p:xfrm>
          <a:off x="1297859" y="1260987"/>
          <a:ext cx="10235380" cy="4903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9254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Daily Dividend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3620709"/>
              </p:ext>
            </p:extLst>
          </p:nvPr>
        </p:nvGraphicFramePr>
        <p:xfrm>
          <a:off x="1297859" y="1312606"/>
          <a:ext cx="10183760" cy="4874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6348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Money Market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2429912"/>
              </p:ext>
            </p:extLst>
          </p:nvPr>
        </p:nvGraphicFramePr>
        <p:xfrm>
          <a:off x="1177413" y="1387883"/>
          <a:ext cx="10176387" cy="4238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3878" y="5554005"/>
            <a:ext cx="89153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ABLICF &amp; AL-AICFP1 have Expense Ratio of 0.22% &amp; 0.16% respectively. Whereas, ALHIMMF has Expense Ratio of 0.36%.</a:t>
            </a:r>
          </a:p>
        </p:txBody>
      </p:sp>
    </p:spTree>
    <p:extLst>
      <p:ext uri="{BB962C8B-B14F-4D97-AF65-F5344CB8AC3E}">
        <p14:creationId xmlns:p14="http://schemas.microsoft.com/office/powerpoint/2010/main" val="321815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Yield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Curve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4051811"/>
              </p:ext>
            </p:extLst>
          </p:nvPr>
        </p:nvGraphicFramePr>
        <p:xfrm>
          <a:off x="929148" y="1378975"/>
          <a:ext cx="10559846" cy="4623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0967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IMM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Funds – Month-wise Exposure in ST-SUKUK &amp; CP 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123" y="1285334"/>
            <a:ext cx="10294373" cy="4338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657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Money Market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16514"/>
              </p:ext>
            </p:extLst>
          </p:nvPr>
        </p:nvGraphicFramePr>
        <p:xfrm>
          <a:off x="1244599" y="1182092"/>
          <a:ext cx="6173840" cy="5100720"/>
        </p:xfrm>
        <a:graphic>
          <a:graphicData uri="http://schemas.openxmlformats.org/drawingml/2006/table">
            <a:tbl>
              <a:tblPr/>
              <a:tblGrid>
                <a:gridCol w="4929375">
                  <a:extLst>
                    <a:ext uri="{9D8B030D-6E8A-4147-A177-3AD203B41FA5}">
                      <a16:colId xmlns:a16="http://schemas.microsoft.com/office/drawing/2014/main" val="1409450362"/>
                    </a:ext>
                  </a:extLst>
                </a:gridCol>
                <a:gridCol w="1244465">
                  <a:extLst>
                    <a:ext uri="{9D8B030D-6E8A-4147-A177-3AD203B41FA5}">
                      <a16:colId xmlns:a16="http://schemas.microsoft.com/office/drawing/2014/main" val="2202929147"/>
                    </a:ext>
                  </a:extLst>
                </a:gridCol>
              </a:tblGrid>
              <a:tr h="3400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42130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Ameen Islamic Cash Plan I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407585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4355801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988217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36925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Alhamra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922774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981313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Rozana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433241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1741590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Halal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670857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566139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Islamic Rozana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240468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Ameen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386501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946064"/>
                  </a:ext>
                </a:extLst>
              </a:tr>
              <a:tr h="34004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1237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535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57084" y="36512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ALIMMF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183368"/>
              </p:ext>
            </p:extLst>
          </p:nvPr>
        </p:nvGraphicFramePr>
        <p:xfrm>
          <a:off x="1157748" y="1120878"/>
          <a:ext cx="10294375" cy="5198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8272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Money Market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36564"/>
              </p:ext>
            </p:extLst>
          </p:nvPr>
        </p:nvGraphicFramePr>
        <p:xfrm>
          <a:off x="1231490" y="1182097"/>
          <a:ext cx="10183762" cy="4864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3537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Debt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411008"/>
              </p:ext>
            </p:extLst>
          </p:nvPr>
        </p:nvGraphicFramePr>
        <p:xfrm>
          <a:off x="1297858" y="1182096"/>
          <a:ext cx="10055941" cy="3913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2368" y="5095567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 smtClean="0"/>
              <a:t>Funds in comparison </a:t>
            </a:r>
            <a:r>
              <a:rPr lang="en-US" sz="1200" u="sng" dirty="0"/>
              <a:t>have </a:t>
            </a:r>
            <a:r>
              <a:rPr lang="en-US" sz="1200" u="sng" dirty="0" smtClean="0"/>
              <a:t>Expense Ratio  Advantage (PPFDSF = 2.06%):</a:t>
            </a:r>
          </a:p>
          <a:p>
            <a:r>
              <a:rPr lang="en-US" sz="1200" dirty="0"/>
              <a:t>JSPFDSF = </a:t>
            </a:r>
            <a:r>
              <a:rPr lang="en-US" sz="1200" dirty="0" smtClean="0"/>
              <a:t>0.86% 	NPFDSF=1.86% 	URSFDSF = 1.69%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 smtClean="0"/>
              <a:t>			 	 	</a:t>
            </a:r>
          </a:p>
          <a:p>
            <a:r>
              <a:rPr lang="en-US" sz="12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757514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Debt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Fee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074327"/>
              </p:ext>
            </p:extLst>
          </p:nvPr>
        </p:nvGraphicFramePr>
        <p:xfrm>
          <a:off x="1437967" y="1393721"/>
          <a:ext cx="6599903" cy="4763730"/>
        </p:xfrm>
        <a:graphic>
          <a:graphicData uri="http://schemas.openxmlformats.org/drawingml/2006/table">
            <a:tbl>
              <a:tblPr/>
              <a:tblGrid>
                <a:gridCol w="5269556">
                  <a:extLst>
                    <a:ext uri="{9D8B030D-6E8A-4147-A177-3AD203B41FA5}">
                      <a16:colId xmlns:a16="http://schemas.microsoft.com/office/drawing/2014/main" val="4184412521"/>
                    </a:ext>
                  </a:extLst>
                </a:gridCol>
                <a:gridCol w="1330347">
                  <a:extLst>
                    <a:ext uri="{9D8B030D-6E8A-4147-A177-3AD203B41FA5}">
                      <a16:colId xmlns:a16="http://schemas.microsoft.com/office/drawing/2014/main" val="375779646"/>
                    </a:ext>
                  </a:extLst>
                </a:gridCol>
              </a:tblGrid>
              <a:tr h="4763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842964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Pension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921746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54320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797231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Retirement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59373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377660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NAFA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814898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411197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030633"/>
                  </a:ext>
                </a:extLst>
              </a:tr>
              <a:tr h="4763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985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68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Pension Fund - Debt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6395117"/>
              </p:ext>
            </p:extLst>
          </p:nvPr>
        </p:nvGraphicFramePr>
        <p:xfrm>
          <a:off x="1393723" y="1408471"/>
          <a:ext cx="10058399" cy="4837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5331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Money Market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572525"/>
              </p:ext>
            </p:extLst>
          </p:nvPr>
        </p:nvGraphicFramePr>
        <p:xfrm>
          <a:off x="1526458" y="1305232"/>
          <a:ext cx="9888794" cy="4011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308123" y="5331543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 smtClean="0"/>
              <a:t>All Funds </a:t>
            </a:r>
            <a:r>
              <a:rPr lang="en-US" sz="1200" u="sng" dirty="0"/>
              <a:t>ahead have </a:t>
            </a:r>
            <a:r>
              <a:rPr lang="en-US" sz="1200" u="sng" dirty="0" smtClean="0"/>
              <a:t>Advantage in Expense Ratio (PPFMSF = 1.94%):</a:t>
            </a:r>
            <a:endParaRPr lang="en-US" sz="1200" u="sng" dirty="0"/>
          </a:p>
          <a:p>
            <a:r>
              <a:rPr lang="en-US" sz="1200" dirty="0"/>
              <a:t>APFMSF = </a:t>
            </a:r>
            <a:r>
              <a:rPr lang="en-US" sz="1200" dirty="0" smtClean="0"/>
              <a:t>0.83% 	JSPFMSF=0.85%	NPFMSF </a:t>
            </a:r>
            <a:r>
              <a:rPr lang="en-US" sz="1200" dirty="0"/>
              <a:t>= </a:t>
            </a:r>
            <a:r>
              <a:rPr lang="en-US" sz="1200" dirty="0" smtClean="0"/>
              <a:t>1.75% </a:t>
            </a:r>
            <a:r>
              <a:rPr lang="en-US" sz="1200" dirty="0"/>
              <a:t>	 NITPFMSF = </a:t>
            </a:r>
            <a:r>
              <a:rPr lang="en-US" sz="1200" dirty="0" smtClean="0"/>
              <a:t>0.88%	</a:t>
            </a:r>
            <a:r>
              <a:rPr lang="en-US" sz="1200" dirty="0"/>
              <a:t>		 	</a:t>
            </a:r>
          </a:p>
          <a:p>
            <a:r>
              <a:rPr lang="en-US" sz="12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946736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278499"/>
              </p:ext>
            </p:extLst>
          </p:nvPr>
        </p:nvGraphicFramePr>
        <p:xfrm>
          <a:off x="1450667" y="1182100"/>
          <a:ext cx="5665429" cy="4908980"/>
        </p:xfrm>
        <a:graphic>
          <a:graphicData uri="http://schemas.openxmlformats.org/drawingml/2006/table">
            <a:tbl>
              <a:tblPr/>
              <a:tblGrid>
                <a:gridCol w="4523445">
                  <a:extLst>
                    <a:ext uri="{9D8B030D-6E8A-4147-A177-3AD203B41FA5}">
                      <a16:colId xmlns:a16="http://schemas.microsoft.com/office/drawing/2014/main" val="3926629106"/>
                    </a:ext>
                  </a:extLst>
                </a:gridCol>
                <a:gridCol w="1141984">
                  <a:extLst>
                    <a:ext uri="{9D8B030D-6E8A-4147-A177-3AD203B41FA5}">
                      <a16:colId xmlns:a16="http://schemas.microsoft.com/office/drawing/2014/main" val="2769863000"/>
                    </a:ext>
                  </a:extLst>
                </a:gridCol>
              </a:tblGrid>
              <a:tr h="490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65465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667021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Pension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866005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560354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Retirement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644897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NAFA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0391031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630151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62379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96075"/>
                  </a:ext>
                </a:extLst>
              </a:tr>
              <a:tr h="49089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33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910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Pension Fund - Money Market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383393"/>
              </p:ext>
            </p:extLst>
          </p:nvPr>
        </p:nvGraphicFramePr>
        <p:xfrm>
          <a:off x="1312606" y="1182096"/>
          <a:ext cx="9829800" cy="4990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1184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Snapshot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of Fixed Income Funds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4278"/>
              </p:ext>
            </p:extLst>
          </p:nvPr>
        </p:nvGraphicFramePr>
        <p:xfrm>
          <a:off x="988141" y="1120874"/>
          <a:ext cx="10471355" cy="5272551"/>
        </p:xfrm>
        <a:graphic>
          <a:graphicData uri="http://schemas.openxmlformats.org/drawingml/2006/table">
            <a:tbl>
              <a:tblPr/>
              <a:tblGrid>
                <a:gridCol w="1040921">
                  <a:extLst>
                    <a:ext uri="{9D8B030D-6E8A-4147-A177-3AD203B41FA5}">
                      <a16:colId xmlns:a16="http://schemas.microsoft.com/office/drawing/2014/main" val="4209007138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564597940"/>
                    </a:ext>
                  </a:extLst>
                </a:gridCol>
                <a:gridCol w="838951">
                  <a:extLst>
                    <a:ext uri="{9D8B030D-6E8A-4147-A177-3AD203B41FA5}">
                      <a16:colId xmlns:a16="http://schemas.microsoft.com/office/drawing/2014/main" val="4154172133"/>
                    </a:ext>
                  </a:extLst>
                </a:gridCol>
                <a:gridCol w="1025385">
                  <a:extLst>
                    <a:ext uri="{9D8B030D-6E8A-4147-A177-3AD203B41FA5}">
                      <a16:colId xmlns:a16="http://schemas.microsoft.com/office/drawing/2014/main" val="1066971537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144045991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276441178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3332100618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2603688762"/>
                    </a:ext>
                  </a:extLst>
                </a:gridCol>
                <a:gridCol w="1056457">
                  <a:extLst>
                    <a:ext uri="{9D8B030D-6E8A-4147-A177-3AD203B41FA5}">
                      <a16:colId xmlns:a16="http://schemas.microsoft.com/office/drawing/2014/main" val="2699723825"/>
                    </a:ext>
                  </a:extLst>
                </a:gridCol>
                <a:gridCol w="901096">
                  <a:extLst>
                    <a:ext uri="{9D8B030D-6E8A-4147-A177-3AD203B41FA5}">
                      <a16:colId xmlns:a16="http://schemas.microsoft.com/office/drawing/2014/main" val="1171470871"/>
                    </a:ext>
                  </a:extLst>
                </a:gridCol>
                <a:gridCol w="1103065">
                  <a:extLst>
                    <a:ext uri="{9D8B030D-6E8A-4147-A177-3AD203B41FA5}">
                      <a16:colId xmlns:a16="http://schemas.microsoft.com/office/drawing/2014/main" val="2140290787"/>
                    </a:ext>
                  </a:extLst>
                </a:gridCol>
              </a:tblGrid>
              <a:tr h="502147">
                <a:tc gridSpan="8"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Rates on Alternate Instruments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SSC (3 Yrs)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Saving Account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736054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1QFY22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7.93%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5.53%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728218"/>
                  </a:ext>
                </a:extLst>
              </a:tr>
              <a:tr h="75322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Aggressive 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Pension-DSF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Pension-MMF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Pension-DSF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Pension-MMF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569804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Avg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Return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013006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874277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MCB-CMOP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305759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88691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120755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MCB-DCF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5.50%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715706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6.50%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06469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PIEF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290766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ALHIIF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295384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ALHDDF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6.40%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898921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6.80%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978886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PIPF-DSF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82478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PIPF-MMF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937590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PPF-DSF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650483"/>
                  </a:ext>
                </a:extLst>
              </a:tr>
              <a:tr h="25107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PPF-MMF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97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906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- Debt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071279"/>
              </p:ext>
            </p:extLst>
          </p:nvPr>
        </p:nvGraphicFramePr>
        <p:xfrm>
          <a:off x="1430594" y="1305232"/>
          <a:ext cx="10087896" cy="4254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268794" y="5236976"/>
            <a:ext cx="8153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u="sng" dirty="0" smtClean="0"/>
              <a:t>Funds in comparison have Advantage in Expense Ratio (ALHIPFDSF = 2.06%):</a:t>
            </a:r>
            <a:endParaRPr lang="en-US" sz="1200" u="sng" dirty="0"/>
          </a:p>
          <a:p>
            <a:r>
              <a:rPr lang="en-US" sz="1200" dirty="0"/>
              <a:t>JSIPFDSF = </a:t>
            </a:r>
            <a:r>
              <a:rPr lang="en-US" sz="1200" dirty="0" smtClean="0"/>
              <a:t>0.97% 	NITIFDSF = 0.96% 	</a:t>
            </a:r>
            <a:r>
              <a:rPr lang="en-US" sz="1200" dirty="0"/>
              <a:t> APIFDSF </a:t>
            </a:r>
            <a:r>
              <a:rPr lang="en-US" sz="1200" dirty="0" smtClean="0"/>
              <a:t>= 1.07% 	MEEZANDSF </a:t>
            </a:r>
            <a:r>
              <a:rPr lang="en-US" sz="1200" dirty="0"/>
              <a:t>= </a:t>
            </a:r>
            <a:r>
              <a:rPr lang="en-US" sz="1200" dirty="0" smtClean="0"/>
              <a:t>1.83%	 	</a:t>
            </a:r>
            <a:r>
              <a:rPr lang="en-US" sz="1200" dirty="0"/>
              <a:t>	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04102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Debt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641878"/>
              </p:ext>
            </p:extLst>
          </p:nvPr>
        </p:nvGraphicFramePr>
        <p:xfrm>
          <a:off x="1568655" y="1368860"/>
          <a:ext cx="6196370" cy="4921323"/>
        </p:xfrm>
        <a:graphic>
          <a:graphicData uri="http://schemas.openxmlformats.org/drawingml/2006/table">
            <a:tbl>
              <a:tblPr/>
              <a:tblGrid>
                <a:gridCol w="4947363">
                  <a:extLst>
                    <a:ext uri="{9D8B030D-6E8A-4147-A177-3AD203B41FA5}">
                      <a16:colId xmlns:a16="http://schemas.microsoft.com/office/drawing/2014/main" val="3625860709"/>
                    </a:ext>
                  </a:extLst>
                </a:gridCol>
                <a:gridCol w="1249007">
                  <a:extLst>
                    <a:ext uri="{9D8B030D-6E8A-4147-A177-3AD203B41FA5}">
                      <a16:colId xmlns:a16="http://schemas.microsoft.com/office/drawing/2014/main" val="573927981"/>
                    </a:ext>
                  </a:extLst>
                </a:gridCol>
              </a:tblGrid>
              <a:tr h="4473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555185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683771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Islamic Pension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39707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Pension Islamic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575585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Ameen Islamic Retirement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844334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217988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Tahaffuz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332140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NAFA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0201224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425621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Alhamra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170174"/>
                  </a:ext>
                </a:extLst>
              </a:tr>
              <a:tr h="44739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287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203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Pension Fund - Debt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284866"/>
              </p:ext>
            </p:extLst>
          </p:nvPr>
        </p:nvGraphicFramePr>
        <p:xfrm>
          <a:off x="1393723" y="1290483"/>
          <a:ext cx="10014154" cy="4748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5392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Sub Funds 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5356338"/>
              </p:ext>
            </p:extLst>
          </p:nvPr>
        </p:nvGraphicFramePr>
        <p:xfrm>
          <a:off x="1437968" y="1268361"/>
          <a:ext cx="9915832" cy="422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26890" y="5493774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/>
              <a:t>Following Funds </a:t>
            </a:r>
            <a:r>
              <a:rPr lang="en-US" sz="1200" u="sng" dirty="0" smtClean="0"/>
              <a:t>in comparison have Expense Ratio Advantage (ALHIPFMSF = 1.90%):</a:t>
            </a:r>
            <a:endParaRPr lang="en-US" sz="1200" u="sng" dirty="0"/>
          </a:p>
          <a:p>
            <a:r>
              <a:rPr lang="en-US" sz="1200" dirty="0"/>
              <a:t>APIFMSF = </a:t>
            </a:r>
            <a:r>
              <a:rPr lang="en-US" sz="1200" dirty="0" smtClean="0"/>
              <a:t>0.79% 	</a:t>
            </a:r>
            <a:r>
              <a:rPr lang="en-US" sz="1200" dirty="0"/>
              <a:t> NITIMSF = </a:t>
            </a:r>
            <a:r>
              <a:rPr lang="en-US" sz="1200" dirty="0" smtClean="0"/>
              <a:t>0.94% 	MEEZANMSF = 1.83%	JSIPFMSF=0.95%	NIPFMSF=1.75% 		</a:t>
            </a:r>
            <a:r>
              <a:rPr lang="en-US" sz="1200" dirty="0"/>
              <a:t>	 	</a:t>
            </a:r>
          </a:p>
          <a:p>
            <a:r>
              <a:rPr lang="en-US" sz="1200" dirty="0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3193733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(1QFY22)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751837"/>
              </p:ext>
            </p:extLst>
          </p:nvPr>
        </p:nvGraphicFramePr>
        <p:xfrm>
          <a:off x="1467465" y="1356851"/>
          <a:ext cx="5656006" cy="4918584"/>
        </p:xfrm>
        <a:graphic>
          <a:graphicData uri="http://schemas.openxmlformats.org/drawingml/2006/table">
            <a:tbl>
              <a:tblPr/>
              <a:tblGrid>
                <a:gridCol w="4515921">
                  <a:extLst>
                    <a:ext uri="{9D8B030D-6E8A-4147-A177-3AD203B41FA5}">
                      <a16:colId xmlns:a16="http://schemas.microsoft.com/office/drawing/2014/main" val="2139808382"/>
                    </a:ext>
                  </a:extLst>
                </a:gridCol>
                <a:gridCol w="1140085">
                  <a:extLst>
                    <a:ext uri="{9D8B030D-6E8A-4147-A177-3AD203B41FA5}">
                      <a16:colId xmlns:a16="http://schemas.microsoft.com/office/drawing/2014/main" val="4061593297"/>
                    </a:ext>
                  </a:extLst>
                </a:gridCol>
              </a:tblGrid>
              <a:tr h="44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5367378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Pension Islamic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0330692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463940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Islamic Pension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5684167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 Ameen Islamic Retirement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624009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NAFA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2681119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Meezan Tahaffuz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870420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844000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Alhamra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63600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2322053"/>
                  </a:ext>
                </a:extLst>
              </a:tr>
              <a:tr h="447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Islamic Pension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173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004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Pension Fund - Money Market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325756"/>
              </p:ext>
            </p:extLst>
          </p:nvPr>
        </p:nvGraphicFramePr>
        <p:xfrm>
          <a:off x="1548582" y="1334729"/>
          <a:ext cx="988879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0779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1978"/>
              </p:ext>
            </p:extLst>
          </p:nvPr>
        </p:nvGraphicFramePr>
        <p:xfrm>
          <a:off x="1022554" y="1086471"/>
          <a:ext cx="3844413" cy="5103855"/>
        </p:xfrm>
        <a:graphic>
          <a:graphicData uri="http://schemas.openxmlformats.org/drawingml/2006/table">
            <a:tbl>
              <a:tblPr/>
              <a:tblGrid>
                <a:gridCol w="810683">
                  <a:extLst>
                    <a:ext uri="{9D8B030D-6E8A-4147-A177-3AD203B41FA5}">
                      <a16:colId xmlns:a16="http://schemas.microsoft.com/office/drawing/2014/main" val="636080678"/>
                    </a:ext>
                  </a:extLst>
                </a:gridCol>
                <a:gridCol w="3033730">
                  <a:extLst>
                    <a:ext uri="{9D8B030D-6E8A-4147-A177-3AD203B41FA5}">
                      <a16:colId xmlns:a16="http://schemas.microsoft.com/office/drawing/2014/main" val="2296820574"/>
                    </a:ext>
                  </a:extLst>
                </a:gridCol>
              </a:tblGrid>
              <a:tr h="2259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628710"/>
                  </a:ext>
                </a:extLst>
              </a:tr>
              <a:tr h="36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660615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99164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717823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338428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2356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AskariSCF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Sovereign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388067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043032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BMAECF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 Empress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0850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35741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033080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8930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33083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34660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5318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MCBCMOP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Cash Management Optimizer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66118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NAFAGSLF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Government Securities Liquidity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9069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68866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716508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Cash Management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636272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745937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UBLLPF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Liquidity Plus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433494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64168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292110"/>
              </p:ext>
            </p:extLst>
          </p:nvPr>
        </p:nvGraphicFramePr>
        <p:xfrm>
          <a:off x="4986182" y="1071388"/>
          <a:ext cx="3766986" cy="5134020"/>
        </p:xfrm>
        <a:graphic>
          <a:graphicData uri="http://schemas.openxmlformats.org/drawingml/2006/table">
            <a:tbl>
              <a:tblPr/>
              <a:tblGrid>
                <a:gridCol w="794358">
                  <a:extLst>
                    <a:ext uri="{9D8B030D-6E8A-4147-A177-3AD203B41FA5}">
                      <a16:colId xmlns:a16="http://schemas.microsoft.com/office/drawing/2014/main" val="2204456592"/>
                    </a:ext>
                  </a:extLst>
                </a:gridCol>
                <a:gridCol w="2972628">
                  <a:extLst>
                    <a:ext uri="{9D8B030D-6E8A-4147-A177-3AD203B41FA5}">
                      <a16:colId xmlns:a16="http://schemas.microsoft.com/office/drawing/2014/main" val="3914040333"/>
                    </a:ext>
                  </a:extLst>
                </a:gridCol>
              </a:tblGrid>
              <a:tr h="2479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226703"/>
                  </a:ext>
                </a:extLst>
              </a:tr>
              <a:tr h="4029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87103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42204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54357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333821"/>
                  </a:ext>
                </a:extLst>
              </a:tr>
              <a:tr h="2424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29561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506028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FAYSALFSOF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Financial Sector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37327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FAYSALMTS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MTS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17221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FAYSALSGF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Savings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4803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12688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36303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9499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MCBDCF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DCF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66095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NBPFSIF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Financial Sector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43957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Income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9244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MAF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Mahana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7389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15167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2536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94926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IOF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Income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29973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74048"/>
              </p:ext>
            </p:extLst>
          </p:nvPr>
        </p:nvGraphicFramePr>
        <p:xfrm>
          <a:off x="8872382" y="1086473"/>
          <a:ext cx="3110683" cy="3526385"/>
        </p:xfrm>
        <a:graphic>
          <a:graphicData uri="http://schemas.openxmlformats.org/drawingml/2006/table">
            <a:tbl>
              <a:tblPr/>
              <a:tblGrid>
                <a:gridCol w="817308">
                  <a:extLst>
                    <a:ext uri="{9D8B030D-6E8A-4147-A177-3AD203B41FA5}">
                      <a16:colId xmlns:a16="http://schemas.microsoft.com/office/drawing/2014/main" val="1391294721"/>
                    </a:ext>
                  </a:extLst>
                </a:gridCol>
                <a:gridCol w="2293375">
                  <a:extLst>
                    <a:ext uri="{9D8B030D-6E8A-4147-A177-3AD203B41FA5}">
                      <a16:colId xmlns:a16="http://schemas.microsoft.com/office/drawing/2014/main" val="1907637064"/>
                    </a:ext>
                  </a:extLst>
                </a:gridCol>
              </a:tblGrid>
              <a:tr h="24924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513111"/>
                  </a:ext>
                </a:extLst>
              </a:tr>
              <a:tr h="4050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056996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389970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08100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AskSYE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Soverign Yield Enhancer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52511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006631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FaysalGSF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932262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HBL-GSF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439372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MCB-PSF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Pakistan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638062"/>
                  </a:ext>
                </a:extLst>
              </a:tr>
              <a:tr h="3058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NGSSF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Government Securities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690365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NITGBF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Government Bond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373621"/>
                  </a:ext>
                </a:extLst>
              </a:tr>
              <a:tr h="3058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 Oman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902057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703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9786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86357"/>
              </p:ext>
            </p:extLst>
          </p:nvPr>
        </p:nvGraphicFramePr>
        <p:xfrm>
          <a:off x="1074174" y="1147453"/>
          <a:ext cx="3018504" cy="3800628"/>
        </p:xfrm>
        <a:graphic>
          <a:graphicData uri="http://schemas.openxmlformats.org/drawingml/2006/table">
            <a:tbl>
              <a:tblPr/>
              <a:tblGrid>
                <a:gridCol w="636521">
                  <a:extLst>
                    <a:ext uri="{9D8B030D-6E8A-4147-A177-3AD203B41FA5}">
                      <a16:colId xmlns:a16="http://schemas.microsoft.com/office/drawing/2014/main" val="3963715516"/>
                    </a:ext>
                  </a:extLst>
                </a:gridCol>
                <a:gridCol w="2381983">
                  <a:extLst>
                    <a:ext uri="{9D8B030D-6E8A-4147-A177-3AD203B41FA5}">
                      <a16:colId xmlns:a16="http://schemas.microsoft.com/office/drawing/2014/main" val="3489234094"/>
                    </a:ext>
                  </a:extLst>
                </a:gridCol>
              </a:tblGrid>
              <a:tr h="43937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Aggressive 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015669"/>
                  </a:ext>
                </a:extLst>
              </a:tr>
              <a:tr h="4393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999471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AKDAIF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AKD Aggressive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723140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AGHPIMF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Income Multiplier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51965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AskariHYS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High Yield Scheme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75182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BMACRSF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BMACRS Income &amp;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03410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FaysalIGF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Income &amp;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708459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PIEF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Income Enhancement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717077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UBLG&amp;IF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Growth &amp;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22208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898640"/>
              </p:ext>
            </p:extLst>
          </p:nvPr>
        </p:nvGraphicFramePr>
        <p:xfrm>
          <a:off x="4245690" y="1146755"/>
          <a:ext cx="3813689" cy="5155251"/>
        </p:xfrm>
        <a:graphic>
          <a:graphicData uri="http://schemas.openxmlformats.org/drawingml/2006/table">
            <a:tbl>
              <a:tblPr/>
              <a:tblGrid>
                <a:gridCol w="804204">
                  <a:extLst>
                    <a:ext uri="{9D8B030D-6E8A-4147-A177-3AD203B41FA5}">
                      <a16:colId xmlns:a16="http://schemas.microsoft.com/office/drawing/2014/main" val="1519904872"/>
                    </a:ext>
                  </a:extLst>
                </a:gridCol>
                <a:gridCol w="3009485">
                  <a:extLst>
                    <a:ext uri="{9D8B030D-6E8A-4147-A177-3AD203B41FA5}">
                      <a16:colId xmlns:a16="http://schemas.microsoft.com/office/drawing/2014/main" val="1088361030"/>
                    </a:ext>
                  </a:extLst>
                </a:gridCol>
              </a:tblGrid>
              <a:tr h="217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309331"/>
                  </a:ext>
                </a:extLst>
              </a:tr>
              <a:tr h="383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657250"/>
                  </a:ext>
                </a:extLst>
              </a:tr>
              <a:tr h="383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9538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 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 Smart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578983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97174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UBLISF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861331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029404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583213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6506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35256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76114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Faysal-ISGF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Islamic Saving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1630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791114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786937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38900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Meezan-SF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75141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NBPAARFSF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Active Allocation Riba Free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37763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352056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NBP-IMAF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Mahana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8232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NBP-ISF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53903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NBP-RFSF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Riba Free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215031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1600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 Oman Advantage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36433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511525"/>
              </p:ext>
            </p:extLst>
          </p:nvPr>
        </p:nvGraphicFramePr>
        <p:xfrm>
          <a:off x="8278760" y="1146755"/>
          <a:ext cx="3802627" cy="5099188"/>
        </p:xfrm>
        <a:graphic>
          <a:graphicData uri="http://schemas.openxmlformats.org/drawingml/2006/table">
            <a:tbl>
              <a:tblPr/>
              <a:tblGrid>
                <a:gridCol w="801872">
                  <a:extLst>
                    <a:ext uri="{9D8B030D-6E8A-4147-A177-3AD203B41FA5}">
                      <a16:colId xmlns:a16="http://schemas.microsoft.com/office/drawing/2014/main" val="2634516370"/>
                    </a:ext>
                  </a:extLst>
                </a:gridCol>
                <a:gridCol w="3000755">
                  <a:extLst>
                    <a:ext uri="{9D8B030D-6E8A-4147-A177-3AD203B41FA5}">
                      <a16:colId xmlns:a16="http://schemas.microsoft.com/office/drawing/2014/main" val="2391921221"/>
                    </a:ext>
                  </a:extLst>
                </a:gridCol>
              </a:tblGrid>
              <a:tr h="2840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393639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94727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6110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AL-AICF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67664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AL-AICF P1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Cash Plan 1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96953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ALFALAHRAF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34002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747186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3937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FaysalHAF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Halal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66209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214439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9355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46186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5287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MRAF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Rozana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341366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70844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72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137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64315"/>
              </p:ext>
            </p:extLst>
          </p:nvPr>
        </p:nvGraphicFramePr>
        <p:xfrm>
          <a:off x="1105889" y="1182092"/>
          <a:ext cx="4793466" cy="2434602"/>
        </p:xfrm>
        <a:graphic>
          <a:graphicData uri="http://schemas.openxmlformats.org/drawingml/2006/table">
            <a:tbl>
              <a:tblPr/>
              <a:tblGrid>
                <a:gridCol w="1010813">
                  <a:extLst>
                    <a:ext uri="{9D8B030D-6E8A-4147-A177-3AD203B41FA5}">
                      <a16:colId xmlns:a16="http://schemas.microsoft.com/office/drawing/2014/main" val="2110063841"/>
                    </a:ext>
                  </a:extLst>
                </a:gridCol>
                <a:gridCol w="3782653">
                  <a:extLst>
                    <a:ext uri="{9D8B030D-6E8A-4147-A177-3AD203B41FA5}">
                      <a16:colId xmlns:a16="http://schemas.microsoft.com/office/drawing/2014/main" val="1439885091"/>
                    </a:ext>
                  </a:extLst>
                </a:gridCol>
              </a:tblGrid>
              <a:tr h="20545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 - Debt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522834"/>
                  </a:ext>
                </a:extLst>
              </a:tr>
              <a:tr h="2054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92955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544534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Retirement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040359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494102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799887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APIFDSF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Islamic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430928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92633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Pension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593259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Tahaffuz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85749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701271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74631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666281"/>
              </p:ext>
            </p:extLst>
          </p:nvPr>
        </p:nvGraphicFramePr>
        <p:xfrm>
          <a:off x="6096000" y="1182096"/>
          <a:ext cx="4935794" cy="2434596"/>
        </p:xfrm>
        <a:graphic>
          <a:graphicData uri="http://schemas.openxmlformats.org/drawingml/2006/table">
            <a:tbl>
              <a:tblPr/>
              <a:tblGrid>
                <a:gridCol w="1040826">
                  <a:extLst>
                    <a:ext uri="{9D8B030D-6E8A-4147-A177-3AD203B41FA5}">
                      <a16:colId xmlns:a16="http://schemas.microsoft.com/office/drawing/2014/main" val="297902589"/>
                    </a:ext>
                  </a:extLst>
                </a:gridCol>
                <a:gridCol w="3894968">
                  <a:extLst>
                    <a:ext uri="{9D8B030D-6E8A-4147-A177-3AD203B41FA5}">
                      <a16:colId xmlns:a16="http://schemas.microsoft.com/office/drawing/2014/main" val="1694630661"/>
                    </a:ext>
                  </a:extLst>
                </a:gridCol>
              </a:tblGrid>
              <a:tr h="17567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 - Money Market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750259"/>
                  </a:ext>
                </a:extLst>
              </a:tr>
              <a:tr h="1756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058193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770868"/>
                  </a:ext>
                </a:extLst>
              </a:tr>
              <a:tr h="3429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Retirement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037287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702462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7162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APIFMSF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Islamic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615625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971218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Pension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875826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Tahaffuz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131080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24156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74382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252542"/>
              </p:ext>
            </p:extLst>
          </p:nvPr>
        </p:nvGraphicFramePr>
        <p:xfrm>
          <a:off x="1105889" y="3827207"/>
          <a:ext cx="4793466" cy="2514599"/>
        </p:xfrm>
        <a:graphic>
          <a:graphicData uri="http://schemas.openxmlformats.org/drawingml/2006/table">
            <a:tbl>
              <a:tblPr/>
              <a:tblGrid>
                <a:gridCol w="1010813">
                  <a:extLst>
                    <a:ext uri="{9D8B030D-6E8A-4147-A177-3AD203B41FA5}">
                      <a16:colId xmlns:a16="http://schemas.microsoft.com/office/drawing/2014/main" val="881285788"/>
                    </a:ext>
                  </a:extLst>
                </a:gridCol>
                <a:gridCol w="3782653">
                  <a:extLst>
                    <a:ext uri="{9D8B030D-6E8A-4147-A177-3AD203B41FA5}">
                      <a16:colId xmlns:a16="http://schemas.microsoft.com/office/drawing/2014/main" val="1208968304"/>
                    </a:ext>
                  </a:extLst>
                </a:gridCol>
              </a:tblGrid>
              <a:tr h="23835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 - Debt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431649"/>
                  </a:ext>
                </a:extLst>
              </a:tr>
              <a:tr h="23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249434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66160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135500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96642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05985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Pension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621570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734319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584917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80377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URSFDSF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Retirement Saving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61587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609276"/>
              </p:ext>
            </p:extLst>
          </p:nvPr>
        </p:nvGraphicFramePr>
        <p:xfrm>
          <a:off x="6096000" y="3796858"/>
          <a:ext cx="4935794" cy="2544948"/>
        </p:xfrm>
        <a:graphic>
          <a:graphicData uri="http://schemas.openxmlformats.org/drawingml/2006/table">
            <a:tbl>
              <a:tblPr/>
              <a:tblGrid>
                <a:gridCol w="1040826">
                  <a:extLst>
                    <a:ext uri="{9D8B030D-6E8A-4147-A177-3AD203B41FA5}">
                      <a16:colId xmlns:a16="http://schemas.microsoft.com/office/drawing/2014/main" val="2173325877"/>
                    </a:ext>
                  </a:extLst>
                </a:gridCol>
                <a:gridCol w="3894968">
                  <a:extLst>
                    <a:ext uri="{9D8B030D-6E8A-4147-A177-3AD203B41FA5}">
                      <a16:colId xmlns:a16="http://schemas.microsoft.com/office/drawing/2014/main" val="2069154152"/>
                    </a:ext>
                  </a:extLst>
                </a:gridCol>
              </a:tblGrid>
              <a:tr h="24122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 - Money Market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488787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52671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59116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862948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76469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46821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Pension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651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3595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4125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27082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URSFMSF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Retirement Saving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19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893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304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575987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Market Funds –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 without WWF Reversal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5841570"/>
              </p:ext>
            </p:extLst>
          </p:nvPr>
        </p:nvGraphicFramePr>
        <p:xfrm>
          <a:off x="951271" y="1622322"/>
          <a:ext cx="10522974" cy="3738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38300" y="5551212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All Funds ahead of MCBCMOP have advantage in Expense Ratio. MCBCMOP = 0.84%</a:t>
            </a:r>
          </a:p>
          <a:p>
            <a:endParaRPr lang="en-US" sz="1200" dirty="0"/>
          </a:p>
          <a:p>
            <a:r>
              <a:rPr lang="en-US" sz="1200" dirty="0" smtClean="0"/>
              <a:t>FAYSALMMF = 0.52%	UBLCF = 0.33%	ATLASMMF = 0.21%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33203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MM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Funds – Month-wise Exposure in ST-SUKUK &amp; CP 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272" y="1388574"/>
            <a:ext cx="10604090" cy="4369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9253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Market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(1QFY22)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038414"/>
              </p:ext>
            </p:extLst>
          </p:nvPr>
        </p:nvGraphicFramePr>
        <p:xfrm>
          <a:off x="1973826" y="1078857"/>
          <a:ext cx="5592097" cy="5016829"/>
        </p:xfrm>
        <a:graphic>
          <a:graphicData uri="http://schemas.openxmlformats.org/drawingml/2006/table">
            <a:tbl>
              <a:tblPr/>
              <a:tblGrid>
                <a:gridCol w="4464894">
                  <a:extLst>
                    <a:ext uri="{9D8B030D-6E8A-4147-A177-3AD203B41FA5}">
                      <a16:colId xmlns:a16="http://schemas.microsoft.com/office/drawing/2014/main" val="2076305559"/>
                    </a:ext>
                  </a:extLst>
                </a:gridCol>
                <a:gridCol w="1127203">
                  <a:extLst>
                    <a:ext uri="{9D8B030D-6E8A-4147-A177-3AD203B41FA5}">
                      <a16:colId xmlns:a16="http://schemas.microsoft.com/office/drawing/2014/main" val="3386166882"/>
                    </a:ext>
                  </a:extLst>
                </a:gridCol>
              </a:tblGrid>
              <a:tr h="2107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534821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Atlas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182514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628622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816246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Liquidity Plus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41048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NIT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05474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378376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269933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776611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Cash Management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876410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01586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Askari Sovereign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551355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GHP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644701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Lakson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029027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Habib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1592873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562001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291887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MCB Cash Management Optimizer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15764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AKD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572972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BMA Empress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8685701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NBP Government Securities Liquid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114124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Faysal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332493"/>
                  </a:ext>
                </a:extLst>
              </a:tr>
              <a:tr h="21077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1.16%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811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586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CMOP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1QFY22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288920"/>
              </p:ext>
            </p:extLst>
          </p:nvPr>
        </p:nvGraphicFramePr>
        <p:xfrm>
          <a:off x="1430594" y="1106129"/>
          <a:ext cx="10080522" cy="4948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0731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94954-8372-41CA-B7D6-DCD5F50C19E0}" vid="{BDF0DFB2-9903-4D2D-AA8E-06BB08BF38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 &amp; Equity Related Funds</Template>
  <TotalTime>936</TotalTime>
  <Words>3708</Words>
  <Application>Microsoft Office PowerPoint</Application>
  <PresentationFormat>Widescreen</PresentationFormat>
  <Paragraphs>3448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4" baseType="lpstr">
      <vt:lpstr>Arial</vt:lpstr>
      <vt:lpstr>Calibri</vt:lpstr>
      <vt:lpstr>Calibri </vt:lpstr>
      <vt:lpstr>Calibri Light</vt:lpstr>
      <vt:lpstr>Office Theme</vt:lpstr>
      <vt:lpstr>PowerPoint Presentation</vt:lpstr>
      <vt:lpstr> Fixed Income Funds </vt:lpstr>
      <vt:lpstr> Money Market at a Glance </vt:lpstr>
      <vt:lpstr> Yield Curve </vt:lpstr>
      <vt:lpstr>  Snapshot of Fixed Income Funds – 1QFY22 without WWF Reversal  </vt:lpstr>
      <vt:lpstr>  Money Market Funds – Peer Comparison (1QFY22) without WWF Reversal  </vt:lpstr>
      <vt:lpstr>  MM Funds – Month-wise Exposure in ST-SUKUK &amp; CP  (1QFY22)  </vt:lpstr>
      <vt:lpstr>   Money Market Funds – Total Expense Ratio (1QFY22)   </vt:lpstr>
      <vt:lpstr>   CMOP Average Attribution &amp; Allocation – 1QFY22   </vt:lpstr>
      <vt:lpstr>   PCF Average Attribution &amp; Allocation – 1QFY22   </vt:lpstr>
      <vt:lpstr>    MCB Cash Management Optimizer - Asset Allocation     </vt:lpstr>
      <vt:lpstr>     Pakistan Cash Management Fund - Asset Allocation      </vt:lpstr>
      <vt:lpstr>  Income Funds - PEER Comparison (1QFY22) without WWF Reversal  </vt:lpstr>
      <vt:lpstr>     Income Funds – Debt Securities (1QFY22)     </vt:lpstr>
      <vt:lpstr>     Income Funds – Debt Securities (1QFY22)     </vt:lpstr>
      <vt:lpstr>    Income Funds – Total Expense Ratio (1QFY22)    </vt:lpstr>
      <vt:lpstr>    PIF Average Attribution &amp; Allocation – 1QFY22    </vt:lpstr>
      <vt:lpstr>     MCB DCF IF Average Attribution &amp; Allocation – 1QFY22     </vt:lpstr>
      <vt:lpstr>      Pakistan Income Fund - Asset Allocation      </vt:lpstr>
      <vt:lpstr>       MCB DCF Income Fund - Asset Allocation       </vt:lpstr>
      <vt:lpstr>   Government Securities Funds - PEER Comparison (1QFY22) without WWF Reversal   </vt:lpstr>
      <vt:lpstr>      Government Securities Funds – Debt Securities (1QFY22)      </vt:lpstr>
      <vt:lpstr>    Government Securities Funds – Total Expense Ratio (1QFY22)    </vt:lpstr>
      <vt:lpstr>     MCB PSF Average Attribution &amp; Allocation – 1QFY22     </vt:lpstr>
      <vt:lpstr>       MCB Pakistan Sovereign Fund - Asset Allocation       </vt:lpstr>
      <vt:lpstr>  Aggressive Income Funds - PEER Comparison (1QFY22) with out WWF Reversal  </vt:lpstr>
      <vt:lpstr>      Aggressive Income Funds – Debt Securities (1QFY22)      </vt:lpstr>
      <vt:lpstr>    Aggressive Income Funds – Total Expense Ratio (1QFY22)    </vt:lpstr>
      <vt:lpstr>     PIEF Average Attribution &amp; Allocation – 1QFY22     </vt:lpstr>
      <vt:lpstr>       Pakistan Income Enhancement Fund - Asset Allocation       </vt:lpstr>
      <vt:lpstr>  Islamic Income Funds - PEER Comparison (1QFY22) without WWF Reversal  </vt:lpstr>
      <vt:lpstr>      Islamic Income Funds - PEER Comparison (1QFY22)      </vt:lpstr>
      <vt:lpstr>      Islamic Income Funds - PEER Comparison (1QFY22)      </vt:lpstr>
      <vt:lpstr>    Islamic Income Funds – Total Expense Ratio (1QFY22)    </vt:lpstr>
      <vt:lpstr>     ALHIIF Average Attribution &amp; Allocation – 1QFY22     </vt:lpstr>
      <vt:lpstr>     ALHDDF Average Attribution &amp; Allocation – 1QFY22     </vt:lpstr>
      <vt:lpstr>       Alhamra Islamic Income Fund - Asset Allocation       </vt:lpstr>
      <vt:lpstr>       Alhamra Daily Dividend Fund - Asset Allocation       </vt:lpstr>
      <vt:lpstr>  Islamic Money Market Funds - PEER Comparison (1QFY22) without WWF Reversal  </vt:lpstr>
      <vt:lpstr>   IMM Funds – Month-wise Exposure in ST-SUKUK &amp; CP  (1QFY22)   </vt:lpstr>
      <vt:lpstr>    Islamic Money Market Funds – Total Expense Ratio (1QFY22)    </vt:lpstr>
      <vt:lpstr>     ALIMMF Average Attribution &amp; Allocation – 1QFY22     </vt:lpstr>
      <vt:lpstr>       Alhamra Islamic Money Market Fund - Asset Allocation       </vt:lpstr>
      <vt:lpstr>  Pension Funds - Debt Sub Funds (1QFY22) without WWF Reversal  </vt:lpstr>
      <vt:lpstr>    Pension Funds - Debt Sub Funds Management Fee (1QFY22)    </vt:lpstr>
      <vt:lpstr>       Pakistan Pension Fund - Debt Sub Fund Asset Allocation       </vt:lpstr>
      <vt:lpstr>  Pension Funds - Money Market Sub Funds (1QFY22) without WWF Reversal  </vt:lpstr>
      <vt:lpstr>    Pension Funds – Money Market Sub Funds Management Fee (1QFY22)    </vt:lpstr>
      <vt:lpstr>       Pakistan Pension Fund - Money Market Sub Fund Asset Allocation       </vt:lpstr>
      <vt:lpstr>  Islamic Pension Funds - Debt Sub Funds (1QFY22) without WWF Reversal  </vt:lpstr>
      <vt:lpstr>    Islamic Pension Funds – Debt Sub Funds Management Fee (1QFY22)    </vt:lpstr>
      <vt:lpstr>       Alhamra Islamic Pension Fund - Debt Sub Fund Asset Allocation       </vt:lpstr>
      <vt:lpstr>  Islamic Pension Funds – Money Market Sub Funds (1QFY22) without WWF Reversal  </vt:lpstr>
      <vt:lpstr>    Islamic Pension Funds – Money Market Sub Funds Management Fee (1QFY22)    </vt:lpstr>
      <vt:lpstr>       Alhamra Islamic Pension Fund - Money Market Sub Fund Asset Allocation       </vt:lpstr>
      <vt:lpstr>     Abbreviations     </vt:lpstr>
      <vt:lpstr>     Abbreviations     </vt:lpstr>
      <vt:lpstr>     Abbreviations  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Imran Rashid</dc:creator>
  <cp:lastModifiedBy>Usama Iqbal</cp:lastModifiedBy>
  <cp:revision>74</cp:revision>
  <dcterms:created xsi:type="dcterms:W3CDTF">2021-10-06T13:16:00Z</dcterms:created>
  <dcterms:modified xsi:type="dcterms:W3CDTF">2021-10-11T07:13:16Z</dcterms:modified>
</cp:coreProperties>
</file>