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7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1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charts/chart34.xml" ContentType="application/vnd.openxmlformats-officedocument.drawingml.chart+xml"/>
  <Override PartName="/ppt/charts/chart35.xml" ContentType="application/vnd.openxmlformats-officedocument.drawingml.chart+xml"/>
  <Override PartName="/ppt/charts/chart36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37.xml" ContentType="application/vnd.openxmlformats-officedocument.drawingml.chart+xml"/>
  <Override PartName="/ppt/charts/chart38.xml" ContentType="application/vnd.openxmlformats-officedocument.drawingml.chart+xml"/>
  <Override PartName="/ppt/charts/chart39.xml" ContentType="application/vnd.openxmlformats-officedocument.drawingml.chart+xml"/>
  <Override PartName="/ppt/charts/chart40.xml" ContentType="application/vnd.openxmlformats-officedocument.drawingml.chart+xml"/>
  <Override PartName="/ppt/charts/chart41.xml" ContentType="application/vnd.openxmlformats-officedocument.drawingml.chart+xml"/>
  <Override PartName="/ppt/charts/chart42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43.xml" ContentType="application/vnd.openxmlformats-officedocument.drawingml.chart+xml"/>
  <Override PartName="/ppt/charts/chart44.xml" ContentType="application/vnd.openxmlformats-officedocument.drawingml.chart+xml"/>
  <Override PartName="/ppt/charts/chart45.xml" ContentType="application/vnd.openxmlformats-officedocument.drawingml.chart+xml"/>
  <Override PartName="/ppt/charts/chart46.xml" ContentType="application/vnd.openxmlformats-officedocument.drawingml.chart+xml"/>
  <Override PartName="/ppt/charts/chart47.xml" ContentType="application/vnd.openxmlformats-officedocument.drawingml.chart+xml"/>
  <Override PartName="/ppt/charts/chart48.xml" ContentType="application/vnd.openxmlformats-officedocument.drawingml.chart+xml"/>
  <Override PartName="/ppt/charts/chart49.xml" ContentType="application/vnd.openxmlformats-officedocument.drawingml.chart+xml"/>
  <Override PartName="/ppt/charts/chart5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51.xml" ContentType="application/vnd.openxmlformats-officedocument.drawingml.chart+xml"/>
  <Override PartName="/ppt/charts/chart52.xml" ContentType="application/vnd.openxmlformats-officedocument.drawingml.chart+xml"/>
  <Override PartName="/ppt/charts/chart53.xml" ContentType="application/vnd.openxmlformats-officedocument.drawingml.chart+xml"/>
  <Override PartName="/ppt/charts/chart54.xml" ContentType="application/vnd.openxmlformats-officedocument.drawingml.chart+xml"/>
  <Override PartName="/ppt/charts/chart55.xml" ContentType="application/vnd.openxmlformats-officedocument.drawingml.chart+xml"/>
  <Override PartName="/ppt/charts/chart56.xml" ContentType="application/vnd.openxmlformats-officedocument.drawingml.chart+xml"/>
  <Override PartName="/ppt/charts/chart57.xml" ContentType="application/vnd.openxmlformats-officedocument.drawingml.chart+xml"/>
  <Override PartName="/ppt/charts/chart58.xml" ContentType="application/vnd.openxmlformats-officedocument.drawingml.chart+xml"/>
  <Override PartName="/ppt/charts/chart59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drawings/drawing2.xml" ContentType="application/vnd.openxmlformats-officedocument.drawingml.chartshapes+xml"/>
  <Override PartName="/ppt/charts/chart60.xml" ContentType="application/vnd.openxmlformats-officedocument.drawingml.chart+xml"/>
  <Override PartName="/ppt/charts/chart61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drawings/drawing3.xml" ContentType="application/vnd.openxmlformats-officedocument.drawingml.chartshapes+xml"/>
  <Override PartName="/ppt/charts/chart62.xml" ContentType="application/vnd.openxmlformats-officedocument.drawingml.chart+xml"/>
  <Override PartName="/ppt/charts/chart6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drawings/drawing4.xml" ContentType="application/vnd.openxmlformats-officedocument.drawingml.chartshapes+xml"/>
  <Override PartName="/ppt/charts/chart64.xml" ContentType="application/vnd.openxmlformats-officedocument.drawingml.chart+xml"/>
  <Override PartName="/ppt/charts/chart65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drawings/drawing5.xml" ContentType="application/vnd.openxmlformats-officedocument.drawingml.chartshapes+xml"/>
  <Override PartName="/ppt/charts/chart66.xml" ContentType="application/vnd.openxmlformats-officedocument.drawingml.chart+xml"/>
  <Override PartName="/ppt/charts/chart67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drawings/drawing6.xml" ContentType="application/vnd.openxmlformats-officedocument.drawingml.chartshapes+xml"/>
  <Override PartName="/ppt/charts/chart68.xml" ContentType="application/vnd.openxmlformats-officedocument.drawingml.chart+xml"/>
  <Override PartName="/ppt/charts/chart69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drawings/drawing7.xml" ContentType="application/vnd.openxmlformats-officedocument.drawingml.chartshapes+xml"/>
  <Override PartName="/ppt/charts/chart70.xml" ContentType="application/vnd.openxmlformats-officedocument.drawingml.chart+xml"/>
  <Override PartName="/ppt/charts/chart71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drawings/drawing8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0"/>
  </p:handoutMasterIdLst>
  <p:sldIdLst>
    <p:sldId id="256" r:id="rId2"/>
    <p:sldId id="257" r:id="rId3"/>
    <p:sldId id="259" r:id="rId4"/>
    <p:sldId id="302" r:id="rId5"/>
    <p:sldId id="303" r:id="rId6"/>
    <p:sldId id="304" r:id="rId7"/>
    <p:sldId id="305" r:id="rId8"/>
    <p:sldId id="271" r:id="rId9"/>
    <p:sldId id="343" r:id="rId10"/>
    <p:sldId id="344" r:id="rId11"/>
    <p:sldId id="345" r:id="rId12"/>
    <p:sldId id="346" r:id="rId13"/>
    <p:sldId id="347" r:id="rId14"/>
    <p:sldId id="348" r:id="rId15"/>
    <p:sldId id="349" r:id="rId16"/>
    <p:sldId id="272" r:id="rId17"/>
    <p:sldId id="306" r:id="rId18"/>
    <p:sldId id="307" r:id="rId19"/>
    <p:sldId id="275" r:id="rId20"/>
    <p:sldId id="276" r:id="rId21"/>
    <p:sldId id="277" r:id="rId22"/>
    <p:sldId id="308" r:id="rId23"/>
    <p:sldId id="309" r:id="rId24"/>
    <p:sldId id="280" r:id="rId25"/>
    <p:sldId id="281" r:id="rId26"/>
    <p:sldId id="310" r:id="rId27"/>
    <p:sldId id="311" r:id="rId28"/>
    <p:sldId id="284" r:id="rId29"/>
    <p:sldId id="285" r:id="rId30"/>
    <p:sldId id="312" r:id="rId31"/>
    <p:sldId id="313" r:id="rId32"/>
    <p:sldId id="288" r:id="rId33"/>
    <p:sldId id="289" r:id="rId34"/>
    <p:sldId id="314" r:id="rId35"/>
    <p:sldId id="291" r:id="rId36"/>
    <p:sldId id="292" r:id="rId37"/>
    <p:sldId id="315" r:id="rId38"/>
    <p:sldId id="294" r:id="rId39"/>
    <p:sldId id="295" r:id="rId40"/>
    <p:sldId id="316" r:id="rId41"/>
    <p:sldId id="329" r:id="rId42"/>
    <p:sldId id="330" r:id="rId43"/>
    <p:sldId id="331" r:id="rId44"/>
    <p:sldId id="332" r:id="rId45"/>
    <p:sldId id="333" r:id="rId46"/>
    <p:sldId id="334" r:id="rId47"/>
    <p:sldId id="335" r:id="rId48"/>
    <p:sldId id="258" r:id="rId4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79" autoAdjust="0"/>
    <p:restoredTop sz="94660"/>
  </p:normalViewPr>
  <p:slideViewPr>
    <p:cSldViewPr snapToGrid="0">
      <p:cViewPr varScale="1">
        <p:scale>
          <a:sx n="97" d="100"/>
          <a:sy n="97" d="100"/>
        </p:scale>
        <p:origin x="17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13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KSE%20and%20other%20Index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Allocation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Allocation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Performance%20Review%20Dec-2021%20(2QFY22)%20Equity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Performance%20Review%20Dec-2021%20(2QFY22)%20Equity.xlsx" TargetMode="Externa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-SRV\Departments\Research\Asset%20Mngmt%20&amp;%20Research\Sector%20Data\Presentations%20-%20MCBAH\FY22\Board%20Performance\2QFY22\Attribution\Final\2QFY22\KMI30%202QFY22-%20Attribution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-SRV\Departments\Research\Asset%20Mngmt%20&amp;%20Research\Sector%20Data\Presentations%20-%20MCBAH\FY22\Board%20Performance\2QFY22\Attribution\Final\2QFY22\ALHISF%202QFY22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Allocation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Allocation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Allocation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Allocation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-SRV\Departments\Research\Asset%20Mngmt%20&amp;%20Research\Sector%20Data\Presentations%20-%20MCBAH\FY22\Board%20Performance\1QFY22\Foreign%20Activity%20Graph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Performance%20Review%20Dec-2021%20(2QFY22)%20Equity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Attribution\PCMF%201HFY22%20(FI).xlsx" TargetMode="Externa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-SRV\Departments\Research\Asset%20Mngmt%20&amp;%20Research\Sector%20Data\Presentations%20-%20MCBAH\FY22\Board%20Performance\2QFY22\Attribution\Final\2QFY22\PCMF%202QFY22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Allocation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Allocation.xlsx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Allocation.xlsx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Allocation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Performance%20Review%20Dec-2021%20(2QFY22)%20Equity.xlsx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Attribution\ALHAA%201HFY21%20(FI).xlsx" TargetMode="Externa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-SRV\Departments\Research\Asset%20Mngmt%20&amp;%20Research\Sector%20Data\Presentations%20-%20MCBAH\FY22\Board%20Performance\2QFY22\Attribution\Final\2QFY22\ALHAA%202QFY22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Performance%20Review%20Dec-2021%20(2QFY22)%20Equity.xlsx" TargetMode="External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Allocation.xlsx" TargetMode="External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Allocation.xlsx" TargetMode="External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Allocation.xlsx" TargetMode="External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Allocation.xlsx" TargetMode="External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Performance%20Review%20Dec-2021%20(2QFY22)%20Equity.xlsx" TargetMode="External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Attribution\MCB%20PAAF%201HFY22%20(FI).xlsx" TargetMode="External"/></Relationships>
</file>

<file path=ppt/charts/_rels/chart36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-SRV\Departments\Research\Asset%20Mngmt%20&amp;%20Research\Sector%20Data\Presentations%20-%20MCBAH\FY22\Board%20Performance\2QFY22\Attribution\Final\2QFY22\PAAF%202QFY22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3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Allocation.xlsx" TargetMode="External"/></Relationships>
</file>

<file path=ppt/charts/_rels/chart3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Allocation.xlsx" TargetMode="External"/></Relationships>
</file>

<file path=ppt/charts/_rels/chart3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Allocation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Performance%20Review%20Dec-2021%20(2QFY22)%20Equity.xlsx" TargetMode="External"/></Relationships>
</file>

<file path=ppt/charts/_rels/chart4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Allocation.xlsx" TargetMode="External"/></Relationships>
</file>

<file path=ppt/charts/_rels/chart41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Performance%20Review%20Dec-2021%20(2QFY22)%20Equity.xlsx" TargetMode="External"/></Relationships>
</file>

<file path=ppt/charts/_rels/chart42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-SRV\Departments\Research\Asset%20Mngmt%20&amp;%20Research\Sector%20Data\Presentations%20-%20MCBAH\FY22\Board%20Performance\2QFY22\Attribution\Final\2QFY22\ALHIPF%20EQ%202QFY22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4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Allocation.xlsx" TargetMode="External"/></Relationships>
</file>

<file path=ppt/charts/_rels/chart4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Allocation.xlsx" TargetMode="External"/></Relationships>
</file>

<file path=ppt/charts/_rels/chart4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Allocation.xlsx" TargetMode="External"/></Relationships>
</file>

<file path=ppt/charts/_rels/chart4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Allocation.xlsx" TargetMode="External"/></Relationships>
</file>

<file path=ppt/charts/_rels/chart4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Allocation.xlsx" TargetMode="External"/></Relationships>
</file>

<file path=ppt/charts/_rels/chart4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Allocation.xlsx" TargetMode="External"/></Relationships>
</file>

<file path=ppt/charts/_rels/chart49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Performance%20Review%20Dec-2021%20(2QFY22)%20Equity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Performance%20Review%20Dec-2021%20(2QFY22)%20Equity.xlsx" TargetMode="External"/></Relationships>
</file>

<file path=ppt/charts/_rels/chart50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-SRV\Departments\Research\Asset%20Mngmt%20&amp;%20Research\Sector%20Data\Presentations%20-%20MCBAH\FY22\Board%20Performance\2QFY22\Attribution\Final\2QFY22\PPF%20EQ%202QFY22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5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Allocation.xlsx" TargetMode="External"/></Relationships>
</file>

<file path=ppt/charts/_rels/chart5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Allocation.xlsx" TargetMode="External"/></Relationships>
</file>

<file path=ppt/charts/_rels/chart5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Allocation.xlsx" TargetMode="External"/></Relationships>
</file>

<file path=ppt/charts/_rels/chart5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Allocation.xlsx" TargetMode="External"/></Relationships>
</file>

<file path=ppt/charts/_rels/chart5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Allocation.xlsx" TargetMode="External"/></Relationships>
</file>

<file path=ppt/charts/_rels/chart5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Allocation.xlsx" TargetMode="External"/></Relationships>
</file>

<file path=ppt/charts/_rels/chart57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Performance%20Review%20Dec-2021%20(2QFY22)%20Equity.xlsx" TargetMode="External"/></Relationships>
</file>

<file path=ppt/charts/_rels/chart58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Performance%20Review%20Dec-2021%20(2QFY22)%20Equity.xlsx" TargetMode="External"/></Relationships>
</file>

<file path=ppt/charts/_rels/chart59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-SRV\Departments\Research\Asset%20Mngmt%20&amp;%20Research\Sector%20Data\Presentations%20-%20MCBAH\FY22\Board%20Performance\2QFY22\03%20Years%20Performance%20-%20Selected%20Peer%20(Dec%2021).xlsx" TargetMode="Externa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chartUserShapes" Target="../drawings/drawing2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-SRV\Departments\Research\Asset%20Mngmt%20&amp;%20Research\Sector%20Data\Presentations%20-%20MCBAH\FY22\Board%20Performance\2QFY22\Attribution\Final\2QFY22\PSM%202QFY2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60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Performance%20Review%20Dec-2021%20(2QFY22)%20Equity.xlsx" TargetMode="External"/></Relationships>
</file>

<file path=ppt/charts/_rels/chart61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-SRV\Departments\Research\Asset%20Mngmt%20&amp;%20Research\Sector%20Data\Presentations%20-%20MCBAH\FY22\Board%20Performance\2QFY22\03%20Years%20Performance%20-%20Selected%20Peer%20(Dec%2021).xlsx" TargetMode="External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chartUserShapes" Target="../drawings/drawing3.xml"/></Relationships>
</file>

<file path=ppt/charts/_rels/chart62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Performance%20Review%20Dec-2021%20(2QFY22)%20Equity.xlsx" TargetMode="External"/></Relationships>
</file>

<file path=ppt/charts/_rels/chart63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-SRV\Departments\Research\Asset%20Mngmt%20&amp;%20Research\Sector%20Data\Presentations%20-%20MCBAH\FY22\Board%20Performance\2QFY22\03%20Years%20Performance%20-%20Selected%20Peer%20(Dec%2021).xlsx" TargetMode="External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chartUserShapes" Target="../drawings/drawing4.xml"/></Relationships>
</file>

<file path=ppt/charts/_rels/chart64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Performance%20Review%20Dec-2021%20(2QFY22)%20Equity.xlsx" TargetMode="External"/></Relationships>
</file>

<file path=ppt/charts/_rels/chart65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-SRV\Departments\Research\Asset%20Mngmt%20&amp;%20Research\Sector%20Data\Presentations%20-%20MCBAH\FY22\Board%20Performance\2QFY22\03%20Years%20Performance%20-%20Selected%20Peer%20(Dec%2021).xlsx" TargetMode="External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chartUserShapes" Target="../drawings/drawing5.xml"/></Relationships>
</file>

<file path=ppt/charts/_rels/chart66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Performance%20Review%20Dec-2021%20(2QFY22)%20Equity.xlsx" TargetMode="External"/></Relationships>
</file>

<file path=ppt/charts/_rels/chart67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-SRV\Departments\Research\Asset%20Mngmt%20&amp;%20Research\Sector%20Data\Presentations%20-%20MCBAH\FY22\Board%20Performance\2QFY22\03%20Years%20Performance%20-%20Selected%20Peer%20(Dec%2021).xlsx" TargetMode="External"/><Relationship Id="rId2" Type="http://schemas.microsoft.com/office/2011/relationships/chartColorStyle" Target="colors15.xml"/><Relationship Id="rId1" Type="http://schemas.microsoft.com/office/2011/relationships/chartStyle" Target="style15.xml"/><Relationship Id="rId4" Type="http://schemas.openxmlformats.org/officeDocument/2006/relationships/chartUserShapes" Target="../drawings/drawing6.xml"/></Relationships>
</file>

<file path=ppt/charts/_rels/chart68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Performance%20Review%20Dec-2021%20(2QFY22)%20Equity.xlsx" TargetMode="External"/></Relationships>
</file>

<file path=ppt/charts/_rels/chart69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-SRV\Departments\Research\Asset%20Mngmt%20&amp;%20Research\Sector%20Data\Presentations%20-%20MCBAH\FY22\Board%20Performance\2QFY22\03%20Years%20Performance%20-%20Selected%20Peer%20(Dec%2021).xlsx" TargetMode="External"/><Relationship Id="rId2" Type="http://schemas.microsoft.com/office/2011/relationships/chartColorStyle" Target="colors16.xml"/><Relationship Id="rId1" Type="http://schemas.microsoft.com/office/2011/relationships/chartStyle" Target="style16.xml"/><Relationship Id="rId4" Type="http://schemas.openxmlformats.org/officeDocument/2006/relationships/chartUserShapes" Target="../drawings/drawing7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-SRV\Departments\Research\Asset%20Mngmt%20&amp;%20Research\Sector%20Data\Presentations%20-%20MCBAH\FY22\Board%20Performance\2QFY22\Attribution\Final\2QFY22\KSE100%202QFY22%20-%20Attribution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70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Performance%20Review%20Dec-2021%20(2QFY22)%20Equity.xlsx" TargetMode="External"/></Relationships>
</file>

<file path=ppt/charts/_rels/chart71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-SRV\Departments\Research\Asset%20Mngmt%20&amp;%20Research\Sector%20Data\Presentations%20-%20MCBAH\FY22\Board%20Performance\2QFY22\03%20Years%20Performance%20-%20Selected%20Peer%20(Dec%2021).xlsx" TargetMode="External"/><Relationship Id="rId2" Type="http://schemas.microsoft.com/office/2011/relationships/chartColorStyle" Target="colors17.xml"/><Relationship Id="rId1" Type="http://schemas.microsoft.com/office/2011/relationships/chartStyle" Target="style17.xml"/><Relationship Id="rId4" Type="http://schemas.openxmlformats.org/officeDocument/2006/relationships/chartUserShapes" Target="../drawings/drawing8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Allocation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Allocatio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2317993672080749E-2"/>
          <c:y val="5.6970401776700957E-2"/>
          <c:w val="0.85958665159591197"/>
          <c:h val="0.71658679588128127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'KSE Price &amp; Volume'!$C$2</c:f>
              <c:strCache>
                <c:ptCount val="1"/>
                <c:pt idx="0">
                  <c:v>Volume mn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</c:spPr>
          <c:invertIfNegative val="0"/>
          <c:cat>
            <c:numRef>
              <c:f>'KSE Price &amp; Volume'!$A$183:$A$1858</c:f>
              <c:numCache>
                <c:formatCode>[$-409]dd\-mmm\-yy;@</c:formatCode>
                <c:ptCount val="1676"/>
                <c:pt idx="0">
                  <c:v>42094</c:v>
                </c:pt>
                <c:pt idx="1">
                  <c:v>42095</c:v>
                </c:pt>
                <c:pt idx="2">
                  <c:v>42096</c:v>
                </c:pt>
                <c:pt idx="3">
                  <c:v>42097</c:v>
                </c:pt>
                <c:pt idx="4">
                  <c:v>42100</c:v>
                </c:pt>
                <c:pt idx="5">
                  <c:v>42101</c:v>
                </c:pt>
                <c:pt idx="6">
                  <c:v>42102</c:v>
                </c:pt>
                <c:pt idx="7">
                  <c:v>42103</c:v>
                </c:pt>
                <c:pt idx="8">
                  <c:v>42104</c:v>
                </c:pt>
                <c:pt idx="9">
                  <c:v>42107</c:v>
                </c:pt>
                <c:pt idx="10">
                  <c:v>42108</c:v>
                </c:pt>
                <c:pt idx="11">
                  <c:v>42109</c:v>
                </c:pt>
                <c:pt idx="12">
                  <c:v>42110</c:v>
                </c:pt>
                <c:pt idx="13">
                  <c:v>42111</c:v>
                </c:pt>
                <c:pt idx="14">
                  <c:v>42114</c:v>
                </c:pt>
                <c:pt idx="15">
                  <c:v>42115</c:v>
                </c:pt>
                <c:pt idx="16">
                  <c:v>42116</c:v>
                </c:pt>
                <c:pt idx="17">
                  <c:v>42117</c:v>
                </c:pt>
                <c:pt idx="18">
                  <c:v>42118</c:v>
                </c:pt>
                <c:pt idx="19">
                  <c:v>42121</c:v>
                </c:pt>
                <c:pt idx="20">
                  <c:v>42122</c:v>
                </c:pt>
                <c:pt idx="21">
                  <c:v>42123</c:v>
                </c:pt>
                <c:pt idx="22">
                  <c:v>42124</c:v>
                </c:pt>
                <c:pt idx="23">
                  <c:v>42128</c:v>
                </c:pt>
                <c:pt idx="24">
                  <c:v>42129</c:v>
                </c:pt>
                <c:pt idx="25">
                  <c:v>42130</c:v>
                </c:pt>
                <c:pt idx="26">
                  <c:v>42131</c:v>
                </c:pt>
                <c:pt idx="27">
                  <c:v>42132</c:v>
                </c:pt>
                <c:pt idx="28">
                  <c:v>42135</c:v>
                </c:pt>
                <c:pt idx="29">
                  <c:v>42136</c:v>
                </c:pt>
                <c:pt idx="30">
                  <c:v>42137</c:v>
                </c:pt>
                <c:pt idx="31">
                  <c:v>42138</c:v>
                </c:pt>
                <c:pt idx="32">
                  <c:v>42139</c:v>
                </c:pt>
                <c:pt idx="33">
                  <c:v>42142</c:v>
                </c:pt>
                <c:pt idx="34">
                  <c:v>42143</c:v>
                </c:pt>
                <c:pt idx="35">
                  <c:v>42144</c:v>
                </c:pt>
                <c:pt idx="36">
                  <c:v>42145</c:v>
                </c:pt>
                <c:pt idx="37">
                  <c:v>42146</c:v>
                </c:pt>
                <c:pt idx="38">
                  <c:v>42149</c:v>
                </c:pt>
                <c:pt idx="39">
                  <c:v>42150</c:v>
                </c:pt>
                <c:pt idx="40">
                  <c:v>42151</c:v>
                </c:pt>
                <c:pt idx="41">
                  <c:v>42152</c:v>
                </c:pt>
                <c:pt idx="42">
                  <c:v>42153</c:v>
                </c:pt>
                <c:pt idx="43">
                  <c:v>42156</c:v>
                </c:pt>
                <c:pt idx="44">
                  <c:v>42157</c:v>
                </c:pt>
                <c:pt idx="45">
                  <c:v>42158</c:v>
                </c:pt>
                <c:pt idx="46">
                  <c:v>42159</c:v>
                </c:pt>
                <c:pt idx="47">
                  <c:v>42160</c:v>
                </c:pt>
                <c:pt idx="48">
                  <c:v>42163</c:v>
                </c:pt>
                <c:pt idx="49">
                  <c:v>42164</c:v>
                </c:pt>
                <c:pt idx="50">
                  <c:v>42165</c:v>
                </c:pt>
                <c:pt idx="51">
                  <c:v>42166</c:v>
                </c:pt>
                <c:pt idx="52">
                  <c:v>42167</c:v>
                </c:pt>
                <c:pt idx="53">
                  <c:v>42170</c:v>
                </c:pt>
                <c:pt idx="54">
                  <c:v>42171</c:v>
                </c:pt>
                <c:pt idx="55">
                  <c:v>42172</c:v>
                </c:pt>
                <c:pt idx="56">
                  <c:v>42173</c:v>
                </c:pt>
                <c:pt idx="57">
                  <c:v>42174</c:v>
                </c:pt>
                <c:pt idx="58">
                  <c:v>42177</c:v>
                </c:pt>
                <c:pt idx="59">
                  <c:v>42178</c:v>
                </c:pt>
                <c:pt idx="60">
                  <c:v>42179</c:v>
                </c:pt>
                <c:pt idx="61">
                  <c:v>42180</c:v>
                </c:pt>
                <c:pt idx="62">
                  <c:v>42181</c:v>
                </c:pt>
                <c:pt idx="63">
                  <c:v>42184</c:v>
                </c:pt>
                <c:pt idx="64">
                  <c:v>42185</c:v>
                </c:pt>
                <c:pt idx="65">
                  <c:v>42186</c:v>
                </c:pt>
                <c:pt idx="66">
                  <c:v>42187</c:v>
                </c:pt>
                <c:pt idx="67">
                  <c:v>42188</c:v>
                </c:pt>
                <c:pt idx="68">
                  <c:v>42191</c:v>
                </c:pt>
                <c:pt idx="69">
                  <c:v>42192</c:v>
                </c:pt>
                <c:pt idx="70">
                  <c:v>42193</c:v>
                </c:pt>
                <c:pt idx="71">
                  <c:v>42194</c:v>
                </c:pt>
                <c:pt idx="72">
                  <c:v>42195</c:v>
                </c:pt>
                <c:pt idx="73">
                  <c:v>42198</c:v>
                </c:pt>
                <c:pt idx="74">
                  <c:v>42199</c:v>
                </c:pt>
                <c:pt idx="75">
                  <c:v>42200</c:v>
                </c:pt>
                <c:pt idx="76">
                  <c:v>42201</c:v>
                </c:pt>
                <c:pt idx="77">
                  <c:v>42207</c:v>
                </c:pt>
                <c:pt idx="78">
                  <c:v>42208</c:v>
                </c:pt>
                <c:pt idx="79">
                  <c:v>42209</c:v>
                </c:pt>
                <c:pt idx="80">
                  <c:v>42212</c:v>
                </c:pt>
                <c:pt idx="81">
                  <c:v>42213</c:v>
                </c:pt>
                <c:pt idx="82">
                  <c:v>42214</c:v>
                </c:pt>
                <c:pt idx="83">
                  <c:v>42215</c:v>
                </c:pt>
                <c:pt idx="84">
                  <c:v>42216</c:v>
                </c:pt>
                <c:pt idx="85">
                  <c:v>42219</c:v>
                </c:pt>
                <c:pt idx="86">
                  <c:v>42220</c:v>
                </c:pt>
                <c:pt idx="87">
                  <c:v>42221</c:v>
                </c:pt>
                <c:pt idx="88">
                  <c:v>42222</c:v>
                </c:pt>
                <c:pt idx="89">
                  <c:v>42223</c:v>
                </c:pt>
                <c:pt idx="90">
                  <c:v>42226</c:v>
                </c:pt>
                <c:pt idx="91">
                  <c:v>42227</c:v>
                </c:pt>
                <c:pt idx="92">
                  <c:v>42228</c:v>
                </c:pt>
                <c:pt idx="93">
                  <c:v>42229</c:v>
                </c:pt>
                <c:pt idx="94">
                  <c:v>42233</c:v>
                </c:pt>
                <c:pt idx="95">
                  <c:v>42234</c:v>
                </c:pt>
                <c:pt idx="96">
                  <c:v>42235</c:v>
                </c:pt>
                <c:pt idx="97">
                  <c:v>42236</c:v>
                </c:pt>
                <c:pt idx="98">
                  <c:v>42237</c:v>
                </c:pt>
                <c:pt idx="99">
                  <c:v>42240</c:v>
                </c:pt>
                <c:pt idx="100">
                  <c:v>42241</c:v>
                </c:pt>
                <c:pt idx="101">
                  <c:v>42242</c:v>
                </c:pt>
                <c:pt idx="102">
                  <c:v>42243</c:v>
                </c:pt>
                <c:pt idx="103">
                  <c:v>42244</c:v>
                </c:pt>
                <c:pt idx="104">
                  <c:v>42247</c:v>
                </c:pt>
                <c:pt idx="105">
                  <c:v>42248</c:v>
                </c:pt>
                <c:pt idx="106">
                  <c:v>42249</c:v>
                </c:pt>
                <c:pt idx="107">
                  <c:v>42250</c:v>
                </c:pt>
                <c:pt idx="108">
                  <c:v>42251</c:v>
                </c:pt>
                <c:pt idx="109">
                  <c:v>42254</c:v>
                </c:pt>
                <c:pt idx="110">
                  <c:v>42255</c:v>
                </c:pt>
                <c:pt idx="111">
                  <c:v>42256</c:v>
                </c:pt>
                <c:pt idx="112">
                  <c:v>42257</c:v>
                </c:pt>
                <c:pt idx="113">
                  <c:v>42258</c:v>
                </c:pt>
                <c:pt idx="114">
                  <c:v>42261</c:v>
                </c:pt>
                <c:pt idx="115">
                  <c:v>42262</c:v>
                </c:pt>
                <c:pt idx="116">
                  <c:v>42263</c:v>
                </c:pt>
                <c:pt idx="117">
                  <c:v>42264</c:v>
                </c:pt>
                <c:pt idx="118">
                  <c:v>42265</c:v>
                </c:pt>
                <c:pt idx="119">
                  <c:v>42268</c:v>
                </c:pt>
                <c:pt idx="120">
                  <c:v>42269</c:v>
                </c:pt>
                <c:pt idx="121">
                  <c:v>42270</c:v>
                </c:pt>
                <c:pt idx="122">
                  <c:v>42275</c:v>
                </c:pt>
                <c:pt idx="123">
                  <c:v>42276</c:v>
                </c:pt>
                <c:pt idx="124">
                  <c:v>42277</c:v>
                </c:pt>
                <c:pt idx="125">
                  <c:v>42278</c:v>
                </c:pt>
                <c:pt idx="126">
                  <c:v>42279</c:v>
                </c:pt>
                <c:pt idx="127">
                  <c:v>42282</c:v>
                </c:pt>
                <c:pt idx="128">
                  <c:v>42283</c:v>
                </c:pt>
                <c:pt idx="129">
                  <c:v>42284</c:v>
                </c:pt>
                <c:pt idx="130">
                  <c:v>42285</c:v>
                </c:pt>
                <c:pt idx="131">
                  <c:v>42286</c:v>
                </c:pt>
                <c:pt idx="132">
                  <c:v>42289</c:v>
                </c:pt>
                <c:pt idx="133">
                  <c:v>42290</c:v>
                </c:pt>
                <c:pt idx="134">
                  <c:v>42291</c:v>
                </c:pt>
                <c:pt idx="135">
                  <c:v>42292</c:v>
                </c:pt>
                <c:pt idx="136">
                  <c:v>42293</c:v>
                </c:pt>
                <c:pt idx="137">
                  <c:v>42296</c:v>
                </c:pt>
                <c:pt idx="138">
                  <c:v>42297</c:v>
                </c:pt>
                <c:pt idx="139">
                  <c:v>42298</c:v>
                </c:pt>
                <c:pt idx="140">
                  <c:v>42299</c:v>
                </c:pt>
                <c:pt idx="141">
                  <c:v>42303</c:v>
                </c:pt>
                <c:pt idx="142">
                  <c:v>42304</c:v>
                </c:pt>
                <c:pt idx="143">
                  <c:v>42305</c:v>
                </c:pt>
                <c:pt idx="144">
                  <c:v>42306</c:v>
                </c:pt>
                <c:pt idx="145">
                  <c:v>42307</c:v>
                </c:pt>
                <c:pt idx="146">
                  <c:v>42310</c:v>
                </c:pt>
                <c:pt idx="147">
                  <c:v>42311</c:v>
                </c:pt>
                <c:pt idx="148">
                  <c:v>42312</c:v>
                </c:pt>
                <c:pt idx="149">
                  <c:v>42313</c:v>
                </c:pt>
                <c:pt idx="150">
                  <c:v>42314</c:v>
                </c:pt>
                <c:pt idx="151">
                  <c:v>42317</c:v>
                </c:pt>
                <c:pt idx="152">
                  <c:v>42318</c:v>
                </c:pt>
                <c:pt idx="153">
                  <c:v>42319</c:v>
                </c:pt>
                <c:pt idx="154">
                  <c:v>42320</c:v>
                </c:pt>
                <c:pt idx="155">
                  <c:v>42321</c:v>
                </c:pt>
                <c:pt idx="156">
                  <c:v>42324</c:v>
                </c:pt>
                <c:pt idx="157">
                  <c:v>42325</c:v>
                </c:pt>
                <c:pt idx="158">
                  <c:v>42326</c:v>
                </c:pt>
                <c:pt idx="159">
                  <c:v>42327</c:v>
                </c:pt>
                <c:pt idx="160">
                  <c:v>42328</c:v>
                </c:pt>
                <c:pt idx="161">
                  <c:v>42331</c:v>
                </c:pt>
                <c:pt idx="162">
                  <c:v>42332</c:v>
                </c:pt>
                <c:pt idx="163">
                  <c:v>42333</c:v>
                </c:pt>
                <c:pt idx="164">
                  <c:v>42334</c:v>
                </c:pt>
                <c:pt idx="165">
                  <c:v>42335</c:v>
                </c:pt>
                <c:pt idx="166">
                  <c:v>42338</c:v>
                </c:pt>
                <c:pt idx="167">
                  <c:v>42339</c:v>
                </c:pt>
                <c:pt idx="168">
                  <c:v>42340</c:v>
                </c:pt>
                <c:pt idx="169">
                  <c:v>42341</c:v>
                </c:pt>
                <c:pt idx="170">
                  <c:v>42342</c:v>
                </c:pt>
                <c:pt idx="171">
                  <c:v>42345</c:v>
                </c:pt>
                <c:pt idx="172">
                  <c:v>42346</c:v>
                </c:pt>
                <c:pt idx="173">
                  <c:v>42347</c:v>
                </c:pt>
                <c:pt idx="174">
                  <c:v>42348</c:v>
                </c:pt>
                <c:pt idx="175">
                  <c:v>42349</c:v>
                </c:pt>
                <c:pt idx="176">
                  <c:v>42352</c:v>
                </c:pt>
                <c:pt idx="177">
                  <c:v>42353</c:v>
                </c:pt>
                <c:pt idx="178">
                  <c:v>42354</c:v>
                </c:pt>
                <c:pt idx="179">
                  <c:v>42355</c:v>
                </c:pt>
                <c:pt idx="180">
                  <c:v>42356</c:v>
                </c:pt>
                <c:pt idx="181">
                  <c:v>42359</c:v>
                </c:pt>
                <c:pt idx="182">
                  <c:v>42360</c:v>
                </c:pt>
                <c:pt idx="183">
                  <c:v>42361</c:v>
                </c:pt>
                <c:pt idx="184">
                  <c:v>42366</c:v>
                </c:pt>
                <c:pt idx="185">
                  <c:v>42367</c:v>
                </c:pt>
                <c:pt idx="186">
                  <c:v>42368</c:v>
                </c:pt>
                <c:pt idx="187">
                  <c:v>42369</c:v>
                </c:pt>
                <c:pt idx="188" formatCode="dd\-mmm\-yy">
                  <c:v>42370</c:v>
                </c:pt>
                <c:pt idx="189" formatCode="dd\-mmm\-yy">
                  <c:v>42373</c:v>
                </c:pt>
                <c:pt idx="190" formatCode="dd\-mmm\-yy">
                  <c:v>42374</c:v>
                </c:pt>
                <c:pt idx="191" formatCode="dd\-mmm\-yy">
                  <c:v>42375</c:v>
                </c:pt>
                <c:pt idx="192" formatCode="dd\-mmm\-yy">
                  <c:v>42376</c:v>
                </c:pt>
                <c:pt idx="193" formatCode="dd\-mmm\-yy">
                  <c:v>42377</c:v>
                </c:pt>
                <c:pt idx="194" formatCode="dd\-mmm\-yy">
                  <c:v>42380</c:v>
                </c:pt>
                <c:pt idx="195" formatCode="dd\-mmm\-yy">
                  <c:v>42381</c:v>
                </c:pt>
                <c:pt idx="196" formatCode="dd\-mmm\-yy">
                  <c:v>42382</c:v>
                </c:pt>
                <c:pt idx="197" formatCode="dd\-mmm\-yy">
                  <c:v>42383</c:v>
                </c:pt>
                <c:pt idx="198" formatCode="dd\-mmm\-yy">
                  <c:v>42384</c:v>
                </c:pt>
                <c:pt idx="199" formatCode="dd\-mmm\-yy">
                  <c:v>42387</c:v>
                </c:pt>
                <c:pt idx="200" formatCode="dd\-mmm\-yy">
                  <c:v>42388</c:v>
                </c:pt>
                <c:pt idx="201" formatCode="dd\-mmm\-yy">
                  <c:v>42389</c:v>
                </c:pt>
                <c:pt idx="202" formatCode="dd\-mmm\-yy">
                  <c:v>42390</c:v>
                </c:pt>
                <c:pt idx="203" formatCode="dd\-mmm\-yy">
                  <c:v>42391</c:v>
                </c:pt>
                <c:pt idx="204" formatCode="dd\-mmm\-yy">
                  <c:v>42394</c:v>
                </c:pt>
                <c:pt idx="205" formatCode="dd\-mmm\-yy">
                  <c:v>42395</c:v>
                </c:pt>
                <c:pt idx="206" formatCode="dd\-mmm\-yy">
                  <c:v>42396</c:v>
                </c:pt>
                <c:pt idx="207" formatCode="dd\-mmm\-yy">
                  <c:v>42397</c:v>
                </c:pt>
                <c:pt idx="208" formatCode="dd\-mmm\-yy">
                  <c:v>42398</c:v>
                </c:pt>
                <c:pt idx="209" formatCode="dd\-mmm\-yy">
                  <c:v>42401</c:v>
                </c:pt>
                <c:pt idx="210" formatCode="dd\-mmm\-yy">
                  <c:v>42402</c:v>
                </c:pt>
                <c:pt idx="211" formatCode="dd\-mmm\-yy">
                  <c:v>42403</c:v>
                </c:pt>
                <c:pt idx="212" formatCode="dd\-mmm\-yy">
                  <c:v>42404</c:v>
                </c:pt>
                <c:pt idx="213" formatCode="dd\-mmm\-yy">
                  <c:v>42408</c:v>
                </c:pt>
                <c:pt idx="214" formatCode="dd\-mmm\-yy">
                  <c:v>42409</c:v>
                </c:pt>
                <c:pt idx="215" formatCode="dd\-mmm\-yy">
                  <c:v>42410</c:v>
                </c:pt>
                <c:pt idx="216" formatCode="dd\-mmm\-yy">
                  <c:v>42411</c:v>
                </c:pt>
                <c:pt idx="217" formatCode="dd\-mmm\-yy">
                  <c:v>42412</c:v>
                </c:pt>
                <c:pt idx="218" formatCode="dd\-mmm\-yy">
                  <c:v>42415</c:v>
                </c:pt>
                <c:pt idx="219" formatCode="dd\-mmm\-yy">
                  <c:v>42416</c:v>
                </c:pt>
                <c:pt idx="220" formatCode="dd\-mmm\-yy">
                  <c:v>42417</c:v>
                </c:pt>
                <c:pt idx="221" formatCode="dd\-mmm\-yy">
                  <c:v>42418</c:v>
                </c:pt>
                <c:pt idx="222" formatCode="dd\-mmm\-yy">
                  <c:v>42419</c:v>
                </c:pt>
                <c:pt idx="223" formatCode="dd\-mmm\-yy">
                  <c:v>42422</c:v>
                </c:pt>
                <c:pt idx="224" formatCode="dd\-mmm\-yy">
                  <c:v>42423</c:v>
                </c:pt>
                <c:pt idx="225" formatCode="dd\-mmm\-yy">
                  <c:v>42424</c:v>
                </c:pt>
                <c:pt idx="226" formatCode="dd\-mmm\-yy">
                  <c:v>42425</c:v>
                </c:pt>
                <c:pt idx="227" formatCode="dd\-mmm\-yy">
                  <c:v>42426</c:v>
                </c:pt>
                <c:pt idx="228" formatCode="dd\-mmm\-yy">
                  <c:v>42429</c:v>
                </c:pt>
                <c:pt idx="229" formatCode="dd\-mmm\-yy">
                  <c:v>42430</c:v>
                </c:pt>
                <c:pt idx="230" formatCode="dd\-mmm\-yy">
                  <c:v>42431</c:v>
                </c:pt>
                <c:pt idx="231" formatCode="dd\-mmm\-yy">
                  <c:v>42432</c:v>
                </c:pt>
                <c:pt idx="232" formatCode="dd\-mmm\-yy">
                  <c:v>42433</c:v>
                </c:pt>
                <c:pt idx="233" formatCode="dd\-mmm\-yy">
                  <c:v>42436</c:v>
                </c:pt>
                <c:pt idx="234" formatCode="dd\-mmm\-yy">
                  <c:v>42437</c:v>
                </c:pt>
                <c:pt idx="235" formatCode="dd\-mmm\-yy">
                  <c:v>42438</c:v>
                </c:pt>
                <c:pt idx="236" formatCode="dd\-mmm\-yy">
                  <c:v>42439</c:v>
                </c:pt>
                <c:pt idx="237" formatCode="dd\-mmm\-yy">
                  <c:v>42440</c:v>
                </c:pt>
                <c:pt idx="238" formatCode="dd\-mmm\-yy">
                  <c:v>42443</c:v>
                </c:pt>
                <c:pt idx="239" formatCode="dd\-mmm\-yy">
                  <c:v>42444</c:v>
                </c:pt>
                <c:pt idx="240" formatCode="dd\-mmm\-yy">
                  <c:v>42445</c:v>
                </c:pt>
                <c:pt idx="241" formatCode="dd\-mmm\-yy">
                  <c:v>42446</c:v>
                </c:pt>
                <c:pt idx="242" formatCode="dd\-mmm\-yy">
                  <c:v>42447</c:v>
                </c:pt>
                <c:pt idx="243" formatCode="dd\-mmm\-yy">
                  <c:v>42450</c:v>
                </c:pt>
                <c:pt idx="244" formatCode="dd\-mmm\-yy">
                  <c:v>42451</c:v>
                </c:pt>
                <c:pt idx="245" formatCode="dd\-mmm\-yy">
                  <c:v>42453</c:v>
                </c:pt>
                <c:pt idx="246" formatCode="dd\-mmm\-yy">
                  <c:v>42454</c:v>
                </c:pt>
                <c:pt idx="247" formatCode="dd\-mmm\-yy">
                  <c:v>42457</c:v>
                </c:pt>
                <c:pt idx="248" formatCode="dd\-mmm\-yy">
                  <c:v>42458</c:v>
                </c:pt>
                <c:pt idx="249" formatCode="dd\-mmm\-yy">
                  <c:v>42459</c:v>
                </c:pt>
                <c:pt idx="250" formatCode="dd\-mmm\-yy">
                  <c:v>42460</c:v>
                </c:pt>
                <c:pt idx="251" formatCode="dd\-mmm\-yy">
                  <c:v>42461</c:v>
                </c:pt>
                <c:pt idx="252" formatCode="dd\-mmm\-yy">
                  <c:v>42464</c:v>
                </c:pt>
                <c:pt idx="253" formatCode="dd\-mmm\-yy">
                  <c:v>42465</c:v>
                </c:pt>
                <c:pt idx="254" formatCode="dd\-mmm\-yy">
                  <c:v>42466</c:v>
                </c:pt>
                <c:pt idx="255" formatCode="dd\-mmm\-yy">
                  <c:v>42467</c:v>
                </c:pt>
                <c:pt idx="256" formatCode="dd\-mmm\-yy">
                  <c:v>42468</c:v>
                </c:pt>
                <c:pt idx="257" formatCode="dd\-mmm\-yy">
                  <c:v>42471</c:v>
                </c:pt>
                <c:pt idx="258" formatCode="dd\-mmm\-yy">
                  <c:v>42472</c:v>
                </c:pt>
                <c:pt idx="259" formatCode="dd\-mmm\-yy">
                  <c:v>42473</c:v>
                </c:pt>
                <c:pt idx="260" formatCode="dd\-mmm\-yy">
                  <c:v>42474</c:v>
                </c:pt>
                <c:pt idx="261" formatCode="dd\-mmm\-yy">
                  <c:v>42475</c:v>
                </c:pt>
                <c:pt idx="262" formatCode="dd\-mmm\-yy">
                  <c:v>42478</c:v>
                </c:pt>
                <c:pt idx="263" formatCode="dd\-mmm\-yy">
                  <c:v>42479</c:v>
                </c:pt>
                <c:pt idx="264" formatCode="dd\-mmm\-yy">
                  <c:v>42480</c:v>
                </c:pt>
                <c:pt idx="265" formatCode="dd\-mmm\-yy">
                  <c:v>42481</c:v>
                </c:pt>
                <c:pt idx="266" formatCode="dd\-mmm\-yy">
                  <c:v>42482</c:v>
                </c:pt>
                <c:pt idx="267" formatCode="dd\-mmm\-yy">
                  <c:v>42485</c:v>
                </c:pt>
                <c:pt idx="268" formatCode="dd\-mmm\-yy">
                  <c:v>42486</c:v>
                </c:pt>
                <c:pt idx="269" formatCode="dd\-mmm\-yy">
                  <c:v>42487</c:v>
                </c:pt>
                <c:pt idx="270" formatCode="dd\-mmm\-yy">
                  <c:v>42488</c:v>
                </c:pt>
                <c:pt idx="271" formatCode="dd\-mmm\-yy">
                  <c:v>42489</c:v>
                </c:pt>
                <c:pt idx="272" formatCode="dd\-mmm\-yy">
                  <c:v>42492</c:v>
                </c:pt>
                <c:pt idx="273" formatCode="dd\-mmm\-yy">
                  <c:v>42493</c:v>
                </c:pt>
                <c:pt idx="274" formatCode="dd\-mmm\-yy">
                  <c:v>42494</c:v>
                </c:pt>
                <c:pt idx="275" formatCode="dd\-mmm\-yy">
                  <c:v>42495</c:v>
                </c:pt>
                <c:pt idx="276" formatCode="dd\-mmm\-yy">
                  <c:v>42496</c:v>
                </c:pt>
                <c:pt idx="277" formatCode="dd\-mmm\-yy">
                  <c:v>42499</c:v>
                </c:pt>
                <c:pt idx="278" formatCode="dd\-mmm\-yy">
                  <c:v>42500</c:v>
                </c:pt>
                <c:pt idx="279" formatCode="dd\-mmm\-yy">
                  <c:v>42501</c:v>
                </c:pt>
                <c:pt idx="280" formatCode="dd\-mmm\-yy">
                  <c:v>42502</c:v>
                </c:pt>
                <c:pt idx="281" formatCode="dd\-mmm\-yy">
                  <c:v>42503</c:v>
                </c:pt>
                <c:pt idx="282" formatCode="dd\-mmm\-yy">
                  <c:v>42506</c:v>
                </c:pt>
                <c:pt idx="283" formatCode="dd\-mmm\-yy">
                  <c:v>42507</c:v>
                </c:pt>
                <c:pt idx="284" formatCode="dd\-mmm\-yy">
                  <c:v>42508</c:v>
                </c:pt>
                <c:pt idx="285" formatCode="dd\-mmm\-yy">
                  <c:v>42509</c:v>
                </c:pt>
                <c:pt idx="286" formatCode="dd\-mmm\-yy">
                  <c:v>42510</c:v>
                </c:pt>
                <c:pt idx="287" formatCode="dd\-mmm\-yy">
                  <c:v>42513</c:v>
                </c:pt>
                <c:pt idx="288" formatCode="dd\-mmm\-yy">
                  <c:v>42514</c:v>
                </c:pt>
                <c:pt idx="289" formatCode="dd\-mmm\-yy">
                  <c:v>42515</c:v>
                </c:pt>
                <c:pt idx="290" formatCode="dd\-mmm\-yy">
                  <c:v>42516</c:v>
                </c:pt>
                <c:pt idx="291" formatCode="dd\-mmm\-yy">
                  <c:v>42517</c:v>
                </c:pt>
                <c:pt idx="292" formatCode="dd\-mmm\-yy">
                  <c:v>42520</c:v>
                </c:pt>
                <c:pt idx="293" formatCode="dd\-mmm\-yy">
                  <c:v>42521</c:v>
                </c:pt>
                <c:pt idx="294" formatCode="dd\-mmm\-yy">
                  <c:v>42522</c:v>
                </c:pt>
                <c:pt idx="295" formatCode="dd\-mmm\-yy">
                  <c:v>42523</c:v>
                </c:pt>
                <c:pt idx="296" formatCode="dd\-mmm\-yy">
                  <c:v>42524</c:v>
                </c:pt>
                <c:pt idx="297" formatCode="dd\-mmm\-yy">
                  <c:v>42527</c:v>
                </c:pt>
                <c:pt idx="298" formatCode="dd\-mmm\-yy">
                  <c:v>42528</c:v>
                </c:pt>
                <c:pt idx="299" formatCode="dd\-mmm\-yy">
                  <c:v>42529</c:v>
                </c:pt>
                <c:pt idx="300" formatCode="dd\-mmm\-yy">
                  <c:v>42530</c:v>
                </c:pt>
                <c:pt idx="301" formatCode="dd\-mmm\-yy">
                  <c:v>42531</c:v>
                </c:pt>
                <c:pt idx="302" formatCode="dd\-mmm\-yy">
                  <c:v>42534</c:v>
                </c:pt>
                <c:pt idx="303" formatCode="dd\-mmm\-yy">
                  <c:v>42535</c:v>
                </c:pt>
                <c:pt idx="304" formatCode="dd\-mmm\-yy">
                  <c:v>42536</c:v>
                </c:pt>
                <c:pt idx="305" formatCode="dd\-mmm\-yy">
                  <c:v>42537</c:v>
                </c:pt>
                <c:pt idx="306" formatCode="dd\-mmm\-yy">
                  <c:v>42538</c:v>
                </c:pt>
                <c:pt idx="307" formatCode="dd\-mmm\-yy">
                  <c:v>42541</c:v>
                </c:pt>
                <c:pt idx="308" formatCode="dd\-mmm\-yy">
                  <c:v>42542</c:v>
                </c:pt>
                <c:pt idx="309" formatCode="dd\-mmm\-yy">
                  <c:v>42543</c:v>
                </c:pt>
                <c:pt idx="310" formatCode="dd\-mmm\-yy">
                  <c:v>42544</c:v>
                </c:pt>
                <c:pt idx="311" formatCode="dd\-mmm\-yy">
                  <c:v>42545</c:v>
                </c:pt>
                <c:pt idx="312" formatCode="dd\-mmm\-yy">
                  <c:v>42548</c:v>
                </c:pt>
                <c:pt idx="313" formatCode="dd\-mmm\-yy">
                  <c:v>42549</c:v>
                </c:pt>
                <c:pt idx="314" formatCode="dd\-mmm\-yy">
                  <c:v>42550</c:v>
                </c:pt>
                <c:pt idx="315" formatCode="dd\-mmm\-yy">
                  <c:v>42551</c:v>
                </c:pt>
                <c:pt idx="316" formatCode="dd\-mmm\-yy">
                  <c:v>42555</c:v>
                </c:pt>
                <c:pt idx="317" formatCode="dd\-mmm\-yy">
                  <c:v>42562</c:v>
                </c:pt>
                <c:pt idx="318" formatCode="dd\-mmm\-yy">
                  <c:v>42563</c:v>
                </c:pt>
                <c:pt idx="319" formatCode="dd\-mmm\-yy">
                  <c:v>42564</c:v>
                </c:pt>
                <c:pt idx="320" formatCode="dd\-mmm\-yy">
                  <c:v>42565</c:v>
                </c:pt>
                <c:pt idx="321" formatCode="dd\-mmm\-yy">
                  <c:v>42566</c:v>
                </c:pt>
                <c:pt idx="322" formatCode="dd\-mmm\-yy">
                  <c:v>42569</c:v>
                </c:pt>
                <c:pt idx="323" formatCode="dd\-mmm\-yy">
                  <c:v>42570</c:v>
                </c:pt>
                <c:pt idx="324" formatCode="dd\-mmm\-yy">
                  <c:v>42571</c:v>
                </c:pt>
                <c:pt idx="325" formatCode="dd\-mmm\-yy">
                  <c:v>42572</c:v>
                </c:pt>
                <c:pt idx="326" formatCode="dd\-mmm\-yy">
                  <c:v>42573</c:v>
                </c:pt>
                <c:pt idx="327" formatCode="dd\-mmm\-yy">
                  <c:v>42576</c:v>
                </c:pt>
                <c:pt idx="328" formatCode="dd\-mmm\-yy">
                  <c:v>42577</c:v>
                </c:pt>
                <c:pt idx="329" formatCode="dd\-mmm\-yy">
                  <c:v>42578</c:v>
                </c:pt>
                <c:pt idx="330" formatCode="dd\-mmm\-yy">
                  <c:v>42579</c:v>
                </c:pt>
                <c:pt idx="331" formatCode="dd\-mmm\-yy">
                  <c:v>42580</c:v>
                </c:pt>
                <c:pt idx="332" formatCode="dd\-mmm\-yy">
                  <c:v>42583</c:v>
                </c:pt>
                <c:pt idx="333" formatCode="dd\-mmm\-yy">
                  <c:v>42584</c:v>
                </c:pt>
                <c:pt idx="334" formatCode="dd\-mmm\-yy">
                  <c:v>42585</c:v>
                </c:pt>
                <c:pt idx="335" formatCode="dd\-mmm\-yy">
                  <c:v>42586</c:v>
                </c:pt>
                <c:pt idx="336" formatCode="dd\-mmm\-yy">
                  <c:v>42587</c:v>
                </c:pt>
                <c:pt idx="337" formatCode="dd\-mmm\-yy">
                  <c:v>42590</c:v>
                </c:pt>
                <c:pt idx="338" formatCode="dd\-mmm\-yy">
                  <c:v>42591</c:v>
                </c:pt>
                <c:pt idx="339" formatCode="dd\-mmm\-yy">
                  <c:v>42592</c:v>
                </c:pt>
                <c:pt idx="340" formatCode="dd\-mmm\-yy">
                  <c:v>42593</c:v>
                </c:pt>
                <c:pt idx="341" formatCode="dd\-mmm\-yy">
                  <c:v>42594</c:v>
                </c:pt>
                <c:pt idx="342" formatCode="dd\-mmm\-yy">
                  <c:v>42597</c:v>
                </c:pt>
                <c:pt idx="343" formatCode="dd\-mmm\-yy">
                  <c:v>42598</c:v>
                </c:pt>
                <c:pt idx="344" formatCode="dd\-mmm\-yy">
                  <c:v>42599</c:v>
                </c:pt>
                <c:pt idx="345" formatCode="dd\-mmm\-yy">
                  <c:v>42600</c:v>
                </c:pt>
                <c:pt idx="346" formatCode="dd\-mmm\-yy">
                  <c:v>42601</c:v>
                </c:pt>
                <c:pt idx="347" formatCode="dd\-mmm\-yy">
                  <c:v>42604</c:v>
                </c:pt>
                <c:pt idx="348" formatCode="dd\-mmm\-yy">
                  <c:v>42605</c:v>
                </c:pt>
                <c:pt idx="349" formatCode="dd\-mmm\-yy">
                  <c:v>42606</c:v>
                </c:pt>
                <c:pt idx="350" formatCode="dd\-mmm\-yy">
                  <c:v>42607</c:v>
                </c:pt>
                <c:pt idx="351" formatCode="dd\-mmm\-yy">
                  <c:v>42608</c:v>
                </c:pt>
                <c:pt idx="352" formatCode="dd\-mmm\-yy">
                  <c:v>42611</c:v>
                </c:pt>
                <c:pt idx="353" formatCode="dd\-mmm\-yy">
                  <c:v>42612</c:v>
                </c:pt>
                <c:pt idx="354" formatCode="dd\-mmm\-yy">
                  <c:v>42613</c:v>
                </c:pt>
                <c:pt idx="355" formatCode="dd\-mmm\-yy">
                  <c:v>42614</c:v>
                </c:pt>
                <c:pt idx="356" formatCode="dd\-mmm\-yy">
                  <c:v>42615</c:v>
                </c:pt>
                <c:pt idx="357" formatCode="dd\-mmm\-yy">
                  <c:v>42618</c:v>
                </c:pt>
                <c:pt idx="358" formatCode="dd\-mmm\-yy">
                  <c:v>42619</c:v>
                </c:pt>
                <c:pt idx="359" formatCode="dd\-mmm\-yy">
                  <c:v>42620</c:v>
                </c:pt>
                <c:pt idx="360" formatCode="dd\-mmm\-yy">
                  <c:v>42621</c:v>
                </c:pt>
                <c:pt idx="361" formatCode="dd\-mmm\-yy">
                  <c:v>42622</c:v>
                </c:pt>
                <c:pt idx="362" formatCode="dd\-mmm\-yy">
                  <c:v>42628</c:v>
                </c:pt>
                <c:pt idx="363" formatCode="dd\-mmm\-yy">
                  <c:v>42629</c:v>
                </c:pt>
                <c:pt idx="364" formatCode="dd\-mmm\-yy">
                  <c:v>42632</c:v>
                </c:pt>
                <c:pt idx="365" formatCode="dd\-mmm\-yy">
                  <c:v>42633</c:v>
                </c:pt>
                <c:pt idx="366" formatCode="dd\-mmm\-yy">
                  <c:v>42634</c:v>
                </c:pt>
                <c:pt idx="367" formatCode="dd\-mmm\-yy">
                  <c:v>42635</c:v>
                </c:pt>
                <c:pt idx="368" formatCode="dd\-mmm\-yy">
                  <c:v>42636</c:v>
                </c:pt>
                <c:pt idx="369" formatCode="dd\-mmm\-yy">
                  <c:v>42639</c:v>
                </c:pt>
                <c:pt idx="370" formatCode="dd\-mmm\-yy">
                  <c:v>42640</c:v>
                </c:pt>
                <c:pt idx="371" formatCode="dd\-mmm\-yy">
                  <c:v>42641</c:v>
                </c:pt>
                <c:pt idx="372" formatCode="dd\-mmm\-yy">
                  <c:v>42642</c:v>
                </c:pt>
                <c:pt idx="373" formatCode="dd\-mmm\-yy">
                  <c:v>42643</c:v>
                </c:pt>
                <c:pt idx="374" formatCode="dd\-mmm\-yy">
                  <c:v>42646</c:v>
                </c:pt>
                <c:pt idx="375" formatCode="dd\-mmm\-yy">
                  <c:v>42647</c:v>
                </c:pt>
                <c:pt idx="376" formatCode="dd\-mmm\-yy">
                  <c:v>42648</c:v>
                </c:pt>
                <c:pt idx="377" formatCode="dd\-mmm\-yy">
                  <c:v>42649</c:v>
                </c:pt>
                <c:pt idx="378" formatCode="dd\-mmm\-yy">
                  <c:v>42650</c:v>
                </c:pt>
                <c:pt idx="379" formatCode="dd\-mmm\-yy">
                  <c:v>42653</c:v>
                </c:pt>
                <c:pt idx="380" formatCode="dd\-mmm\-yy">
                  <c:v>42656</c:v>
                </c:pt>
                <c:pt idx="381" formatCode="dd\-mmm\-yy">
                  <c:v>42657</c:v>
                </c:pt>
                <c:pt idx="382" formatCode="dd\-mmm\-yy">
                  <c:v>42660</c:v>
                </c:pt>
                <c:pt idx="383" formatCode="dd\-mmm\-yy">
                  <c:v>42661</c:v>
                </c:pt>
                <c:pt idx="384" formatCode="dd\-mmm\-yy">
                  <c:v>42662</c:v>
                </c:pt>
                <c:pt idx="385" formatCode="dd\-mmm\-yy">
                  <c:v>42663</c:v>
                </c:pt>
                <c:pt idx="386" formatCode="dd\-mmm\-yy">
                  <c:v>42664</c:v>
                </c:pt>
                <c:pt idx="387" formatCode="dd\-mmm\-yy">
                  <c:v>42667</c:v>
                </c:pt>
                <c:pt idx="388" formatCode="dd\-mmm\-yy">
                  <c:v>42668</c:v>
                </c:pt>
                <c:pt idx="389" formatCode="dd\-mmm\-yy">
                  <c:v>42669</c:v>
                </c:pt>
                <c:pt idx="390" formatCode="dd\-mmm\-yy">
                  <c:v>42670</c:v>
                </c:pt>
                <c:pt idx="391" formatCode="dd\-mmm\-yy">
                  <c:v>42671</c:v>
                </c:pt>
                <c:pt idx="392" formatCode="dd\-mmm\-yy">
                  <c:v>42674</c:v>
                </c:pt>
                <c:pt idx="393" formatCode="dd\-mmm\-yy">
                  <c:v>42675</c:v>
                </c:pt>
                <c:pt idx="394" formatCode="dd\-mmm\-yy">
                  <c:v>42676</c:v>
                </c:pt>
                <c:pt idx="395" formatCode="dd\-mmm\-yy">
                  <c:v>42677</c:v>
                </c:pt>
                <c:pt idx="396" formatCode="dd\-mmm\-yy">
                  <c:v>42678</c:v>
                </c:pt>
                <c:pt idx="397" formatCode="dd\-mmm\-yy">
                  <c:v>42681</c:v>
                </c:pt>
                <c:pt idx="398" formatCode="dd\-mmm\-yy">
                  <c:v>42682</c:v>
                </c:pt>
                <c:pt idx="399" formatCode="dd\-mmm\-yy">
                  <c:v>42683</c:v>
                </c:pt>
                <c:pt idx="400" formatCode="dd\-mmm\-yy">
                  <c:v>42684</c:v>
                </c:pt>
                <c:pt idx="401" formatCode="dd\-mmm\-yy">
                  <c:v>42685</c:v>
                </c:pt>
                <c:pt idx="402" formatCode="dd\-mmm\-yy">
                  <c:v>42688</c:v>
                </c:pt>
                <c:pt idx="403" formatCode="dd\-mmm\-yy">
                  <c:v>42689</c:v>
                </c:pt>
                <c:pt idx="404" formatCode="dd\-mmm\-yy">
                  <c:v>42690</c:v>
                </c:pt>
                <c:pt idx="405" formatCode="dd\-mmm\-yy">
                  <c:v>42691</c:v>
                </c:pt>
                <c:pt idx="406" formatCode="dd\-mmm\-yy">
                  <c:v>42692</c:v>
                </c:pt>
                <c:pt idx="407" formatCode="dd\-mmm\-yy">
                  <c:v>42695</c:v>
                </c:pt>
                <c:pt idx="408" formatCode="dd\-mmm\-yy">
                  <c:v>42696</c:v>
                </c:pt>
                <c:pt idx="409" formatCode="dd\-mmm\-yy">
                  <c:v>42697</c:v>
                </c:pt>
                <c:pt idx="410" formatCode="dd\-mmm\-yy">
                  <c:v>42698</c:v>
                </c:pt>
                <c:pt idx="411" formatCode="dd\-mmm\-yy">
                  <c:v>42699</c:v>
                </c:pt>
                <c:pt idx="412" formatCode="dd\-mmm\-yy">
                  <c:v>42702</c:v>
                </c:pt>
                <c:pt idx="413" formatCode="dd\-mmm\-yy">
                  <c:v>42703</c:v>
                </c:pt>
                <c:pt idx="414" formatCode="dd\-mmm\-yy">
                  <c:v>42704</c:v>
                </c:pt>
                <c:pt idx="415" formatCode="dd\-mmm\-yy">
                  <c:v>42705</c:v>
                </c:pt>
                <c:pt idx="416" formatCode="dd\-mmm\-yy">
                  <c:v>42706</c:v>
                </c:pt>
                <c:pt idx="417" formatCode="dd\-mmm\-yy">
                  <c:v>42709</c:v>
                </c:pt>
                <c:pt idx="418" formatCode="dd\-mmm\-yy">
                  <c:v>42710</c:v>
                </c:pt>
                <c:pt idx="419" formatCode="dd\-mmm\-yy">
                  <c:v>42711</c:v>
                </c:pt>
                <c:pt idx="420" formatCode="dd\-mmm\-yy">
                  <c:v>42712</c:v>
                </c:pt>
                <c:pt idx="421" formatCode="dd\-mmm\-yy">
                  <c:v>42713</c:v>
                </c:pt>
                <c:pt idx="422" formatCode="dd\-mmm\-yy">
                  <c:v>42717</c:v>
                </c:pt>
                <c:pt idx="423" formatCode="dd\-mmm\-yy">
                  <c:v>42718</c:v>
                </c:pt>
                <c:pt idx="424" formatCode="dd\-mmm\-yy">
                  <c:v>42719</c:v>
                </c:pt>
                <c:pt idx="425" formatCode="dd\-mmm\-yy">
                  <c:v>42720</c:v>
                </c:pt>
                <c:pt idx="426" formatCode="dd\-mmm\-yy">
                  <c:v>42723</c:v>
                </c:pt>
                <c:pt idx="427" formatCode="dd\-mmm\-yy">
                  <c:v>42724</c:v>
                </c:pt>
                <c:pt idx="428" formatCode="dd\-mmm\-yy">
                  <c:v>42725</c:v>
                </c:pt>
                <c:pt idx="429" formatCode="dd\-mmm\-yy">
                  <c:v>42726</c:v>
                </c:pt>
                <c:pt idx="430" formatCode="dd\-mmm\-yy">
                  <c:v>42727</c:v>
                </c:pt>
                <c:pt idx="431" formatCode="dd\-mmm\-yy">
                  <c:v>42730</c:v>
                </c:pt>
                <c:pt idx="432" formatCode="dd\-mmm\-yy">
                  <c:v>42731</c:v>
                </c:pt>
                <c:pt idx="433" formatCode="dd\-mmm\-yy">
                  <c:v>42732</c:v>
                </c:pt>
                <c:pt idx="434" formatCode="dd\-mmm\-yy">
                  <c:v>42733</c:v>
                </c:pt>
                <c:pt idx="435" formatCode="dd\-mmm\-yy">
                  <c:v>42734</c:v>
                </c:pt>
                <c:pt idx="436">
                  <c:v>42737</c:v>
                </c:pt>
                <c:pt idx="437">
                  <c:v>42738</c:v>
                </c:pt>
                <c:pt idx="438">
                  <c:v>42739</c:v>
                </c:pt>
                <c:pt idx="439">
                  <c:v>42740</c:v>
                </c:pt>
                <c:pt idx="440">
                  <c:v>42741</c:v>
                </c:pt>
                <c:pt idx="441">
                  <c:v>42744</c:v>
                </c:pt>
                <c:pt idx="442">
                  <c:v>42745</c:v>
                </c:pt>
                <c:pt idx="443">
                  <c:v>42746</c:v>
                </c:pt>
                <c:pt idx="444">
                  <c:v>42747</c:v>
                </c:pt>
                <c:pt idx="445">
                  <c:v>42748</c:v>
                </c:pt>
                <c:pt idx="446">
                  <c:v>42751</c:v>
                </c:pt>
                <c:pt idx="447">
                  <c:v>42752</c:v>
                </c:pt>
                <c:pt idx="448">
                  <c:v>42753</c:v>
                </c:pt>
                <c:pt idx="449">
                  <c:v>42754</c:v>
                </c:pt>
                <c:pt idx="450">
                  <c:v>42755</c:v>
                </c:pt>
                <c:pt idx="451">
                  <c:v>42758</c:v>
                </c:pt>
                <c:pt idx="452">
                  <c:v>42759</c:v>
                </c:pt>
                <c:pt idx="453">
                  <c:v>42760</c:v>
                </c:pt>
                <c:pt idx="454">
                  <c:v>42761</c:v>
                </c:pt>
                <c:pt idx="455">
                  <c:v>42762</c:v>
                </c:pt>
                <c:pt idx="456">
                  <c:v>42765</c:v>
                </c:pt>
                <c:pt idx="457">
                  <c:v>42766</c:v>
                </c:pt>
                <c:pt idx="458">
                  <c:v>42767</c:v>
                </c:pt>
                <c:pt idx="459">
                  <c:v>42768</c:v>
                </c:pt>
                <c:pt idx="460">
                  <c:v>42769</c:v>
                </c:pt>
                <c:pt idx="461">
                  <c:v>42772</c:v>
                </c:pt>
                <c:pt idx="462">
                  <c:v>42773</c:v>
                </c:pt>
                <c:pt idx="463">
                  <c:v>42774</c:v>
                </c:pt>
                <c:pt idx="464">
                  <c:v>42775</c:v>
                </c:pt>
                <c:pt idx="465">
                  <c:v>42776</c:v>
                </c:pt>
                <c:pt idx="466">
                  <c:v>42779</c:v>
                </c:pt>
                <c:pt idx="467">
                  <c:v>42780</c:v>
                </c:pt>
                <c:pt idx="468">
                  <c:v>42781</c:v>
                </c:pt>
                <c:pt idx="469">
                  <c:v>42782</c:v>
                </c:pt>
                <c:pt idx="470">
                  <c:v>42783</c:v>
                </c:pt>
                <c:pt idx="471">
                  <c:v>42786</c:v>
                </c:pt>
                <c:pt idx="472">
                  <c:v>42787</c:v>
                </c:pt>
                <c:pt idx="473">
                  <c:v>42788</c:v>
                </c:pt>
                <c:pt idx="474">
                  <c:v>42789</c:v>
                </c:pt>
                <c:pt idx="475">
                  <c:v>42790</c:v>
                </c:pt>
                <c:pt idx="476">
                  <c:v>42793</c:v>
                </c:pt>
                <c:pt idx="477">
                  <c:v>42794</c:v>
                </c:pt>
                <c:pt idx="478">
                  <c:v>42795</c:v>
                </c:pt>
                <c:pt idx="479">
                  <c:v>42796</c:v>
                </c:pt>
                <c:pt idx="480">
                  <c:v>42797</c:v>
                </c:pt>
                <c:pt idx="481">
                  <c:v>42800</c:v>
                </c:pt>
                <c:pt idx="482">
                  <c:v>42801</c:v>
                </c:pt>
                <c:pt idx="483">
                  <c:v>42802</c:v>
                </c:pt>
                <c:pt idx="484">
                  <c:v>42803</c:v>
                </c:pt>
                <c:pt idx="485">
                  <c:v>42804</c:v>
                </c:pt>
                <c:pt idx="486">
                  <c:v>42807</c:v>
                </c:pt>
                <c:pt idx="487">
                  <c:v>42808</c:v>
                </c:pt>
                <c:pt idx="488">
                  <c:v>42809</c:v>
                </c:pt>
                <c:pt idx="489">
                  <c:v>42810</c:v>
                </c:pt>
                <c:pt idx="490">
                  <c:v>42811</c:v>
                </c:pt>
                <c:pt idx="491">
                  <c:v>42814</c:v>
                </c:pt>
                <c:pt idx="492">
                  <c:v>42815</c:v>
                </c:pt>
                <c:pt idx="493">
                  <c:v>42816</c:v>
                </c:pt>
                <c:pt idx="494">
                  <c:v>42818</c:v>
                </c:pt>
                <c:pt idx="495">
                  <c:v>42821</c:v>
                </c:pt>
                <c:pt idx="496">
                  <c:v>42822</c:v>
                </c:pt>
                <c:pt idx="497">
                  <c:v>42823</c:v>
                </c:pt>
                <c:pt idx="498">
                  <c:v>42824</c:v>
                </c:pt>
                <c:pt idx="499">
                  <c:v>42825</c:v>
                </c:pt>
                <c:pt idx="500">
                  <c:v>42828</c:v>
                </c:pt>
                <c:pt idx="501">
                  <c:v>42829</c:v>
                </c:pt>
                <c:pt idx="502">
                  <c:v>42830</c:v>
                </c:pt>
                <c:pt idx="503">
                  <c:v>42831</c:v>
                </c:pt>
                <c:pt idx="504">
                  <c:v>42832</c:v>
                </c:pt>
                <c:pt idx="505">
                  <c:v>42835</c:v>
                </c:pt>
                <c:pt idx="506">
                  <c:v>42836</c:v>
                </c:pt>
                <c:pt idx="507">
                  <c:v>42837</c:v>
                </c:pt>
                <c:pt idx="508">
                  <c:v>42838</c:v>
                </c:pt>
                <c:pt idx="509">
                  <c:v>42839</c:v>
                </c:pt>
                <c:pt idx="510">
                  <c:v>42842</c:v>
                </c:pt>
                <c:pt idx="511">
                  <c:v>42843</c:v>
                </c:pt>
                <c:pt idx="512">
                  <c:v>42844</c:v>
                </c:pt>
                <c:pt idx="513">
                  <c:v>42845</c:v>
                </c:pt>
                <c:pt idx="514">
                  <c:v>42846</c:v>
                </c:pt>
                <c:pt idx="515">
                  <c:v>42849</c:v>
                </c:pt>
                <c:pt idx="516">
                  <c:v>42850</c:v>
                </c:pt>
                <c:pt idx="517">
                  <c:v>42851</c:v>
                </c:pt>
                <c:pt idx="518">
                  <c:v>42852</c:v>
                </c:pt>
                <c:pt idx="519">
                  <c:v>42853</c:v>
                </c:pt>
                <c:pt idx="520">
                  <c:v>42857</c:v>
                </c:pt>
                <c:pt idx="521">
                  <c:v>42858</c:v>
                </c:pt>
                <c:pt idx="522">
                  <c:v>42859</c:v>
                </c:pt>
                <c:pt idx="523">
                  <c:v>42860</c:v>
                </c:pt>
                <c:pt idx="524">
                  <c:v>42863</c:v>
                </c:pt>
                <c:pt idx="525">
                  <c:v>42864</c:v>
                </c:pt>
                <c:pt idx="526">
                  <c:v>42865</c:v>
                </c:pt>
                <c:pt idx="527">
                  <c:v>42866</c:v>
                </c:pt>
                <c:pt idx="528">
                  <c:v>42867</c:v>
                </c:pt>
                <c:pt idx="529">
                  <c:v>42870</c:v>
                </c:pt>
                <c:pt idx="530">
                  <c:v>42871</c:v>
                </c:pt>
                <c:pt idx="531">
                  <c:v>42872</c:v>
                </c:pt>
                <c:pt idx="532">
                  <c:v>42873</c:v>
                </c:pt>
                <c:pt idx="533">
                  <c:v>42874</c:v>
                </c:pt>
                <c:pt idx="534">
                  <c:v>42877</c:v>
                </c:pt>
                <c:pt idx="535">
                  <c:v>42878</c:v>
                </c:pt>
                <c:pt idx="536">
                  <c:v>42879</c:v>
                </c:pt>
                <c:pt idx="537">
                  <c:v>42880</c:v>
                </c:pt>
                <c:pt idx="538">
                  <c:v>42881</c:v>
                </c:pt>
                <c:pt idx="539">
                  <c:v>42884</c:v>
                </c:pt>
                <c:pt idx="540">
                  <c:v>42885</c:v>
                </c:pt>
                <c:pt idx="541">
                  <c:v>42886</c:v>
                </c:pt>
                <c:pt idx="542">
                  <c:v>42887</c:v>
                </c:pt>
                <c:pt idx="543">
                  <c:v>42888</c:v>
                </c:pt>
                <c:pt idx="544">
                  <c:v>42891</c:v>
                </c:pt>
                <c:pt idx="545">
                  <c:v>42892</c:v>
                </c:pt>
                <c:pt idx="546">
                  <c:v>42893</c:v>
                </c:pt>
                <c:pt idx="547">
                  <c:v>42894</c:v>
                </c:pt>
                <c:pt idx="548">
                  <c:v>42895</c:v>
                </c:pt>
                <c:pt idx="549">
                  <c:v>42898</c:v>
                </c:pt>
                <c:pt idx="550">
                  <c:v>42899</c:v>
                </c:pt>
                <c:pt idx="551">
                  <c:v>42900</c:v>
                </c:pt>
                <c:pt idx="552">
                  <c:v>42901</c:v>
                </c:pt>
                <c:pt idx="553">
                  <c:v>42902</c:v>
                </c:pt>
                <c:pt idx="554">
                  <c:v>42905</c:v>
                </c:pt>
                <c:pt idx="555">
                  <c:v>42906</c:v>
                </c:pt>
                <c:pt idx="556">
                  <c:v>42907</c:v>
                </c:pt>
                <c:pt idx="557">
                  <c:v>42908</c:v>
                </c:pt>
                <c:pt idx="558">
                  <c:v>42915</c:v>
                </c:pt>
                <c:pt idx="559">
                  <c:v>42916</c:v>
                </c:pt>
                <c:pt idx="560">
                  <c:v>42919</c:v>
                </c:pt>
                <c:pt idx="561">
                  <c:v>42920</c:v>
                </c:pt>
                <c:pt idx="562">
                  <c:v>42921</c:v>
                </c:pt>
                <c:pt idx="563">
                  <c:v>42922</c:v>
                </c:pt>
                <c:pt idx="564">
                  <c:v>42923</c:v>
                </c:pt>
                <c:pt idx="565">
                  <c:v>42926</c:v>
                </c:pt>
                <c:pt idx="566">
                  <c:v>42927</c:v>
                </c:pt>
                <c:pt idx="567">
                  <c:v>42928</c:v>
                </c:pt>
                <c:pt idx="568">
                  <c:v>42929</c:v>
                </c:pt>
                <c:pt idx="569">
                  <c:v>42930</c:v>
                </c:pt>
                <c:pt idx="570">
                  <c:v>42933</c:v>
                </c:pt>
                <c:pt idx="571">
                  <c:v>42934</c:v>
                </c:pt>
                <c:pt idx="572">
                  <c:v>42935</c:v>
                </c:pt>
                <c:pt idx="573">
                  <c:v>42936</c:v>
                </c:pt>
                <c:pt idx="574">
                  <c:v>42937</c:v>
                </c:pt>
                <c:pt idx="575">
                  <c:v>42940</c:v>
                </c:pt>
                <c:pt idx="576">
                  <c:v>42941</c:v>
                </c:pt>
                <c:pt idx="577">
                  <c:v>42942</c:v>
                </c:pt>
                <c:pt idx="578">
                  <c:v>42943</c:v>
                </c:pt>
                <c:pt idx="579">
                  <c:v>42944</c:v>
                </c:pt>
                <c:pt idx="580">
                  <c:v>42947</c:v>
                </c:pt>
                <c:pt idx="581">
                  <c:v>42948</c:v>
                </c:pt>
                <c:pt idx="582">
                  <c:v>42949</c:v>
                </c:pt>
                <c:pt idx="583">
                  <c:v>42950</c:v>
                </c:pt>
                <c:pt idx="584">
                  <c:v>42951</c:v>
                </c:pt>
                <c:pt idx="585">
                  <c:v>42954</c:v>
                </c:pt>
                <c:pt idx="586">
                  <c:v>42955</c:v>
                </c:pt>
                <c:pt idx="587">
                  <c:v>42956</c:v>
                </c:pt>
                <c:pt idx="588">
                  <c:v>42957</c:v>
                </c:pt>
                <c:pt idx="589">
                  <c:v>42958</c:v>
                </c:pt>
                <c:pt idx="590">
                  <c:v>42962</c:v>
                </c:pt>
                <c:pt idx="591">
                  <c:v>42963</c:v>
                </c:pt>
                <c:pt idx="592">
                  <c:v>42964</c:v>
                </c:pt>
                <c:pt idx="593">
                  <c:v>42965</c:v>
                </c:pt>
                <c:pt idx="594">
                  <c:v>42968</c:v>
                </c:pt>
                <c:pt idx="595">
                  <c:v>42969</c:v>
                </c:pt>
                <c:pt idx="596">
                  <c:v>42970</c:v>
                </c:pt>
                <c:pt idx="597">
                  <c:v>42971</c:v>
                </c:pt>
                <c:pt idx="598">
                  <c:v>42972</c:v>
                </c:pt>
                <c:pt idx="599">
                  <c:v>42975</c:v>
                </c:pt>
                <c:pt idx="600">
                  <c:v>42976</c:v>
                </c:pt>
                <c:pt idx="601">
                  <c:v>42977</c:v>
                </c:pt>
                <c:pt idx="602">
                  <c:v>42978</c:v>
                </c:pt>
                <c:pt idx="603">
                  <c:v>42983</c:v>
                </c:pt>
                <c:pt idx="604">
                  <c:v>42984</c:v>
                </c:pt>
                <c:pt idx="605">
                  <c:v>42985</c:v>
                </c:pt>
                <c:pt idx="606">
                  <c:v>42986</c:v>
                </c:pt>
                <c:pt idx="607">
                  <c:v>42989</c:v>
                </c:pt>
                <c:pt idx="608">
                  <c:v>42990</c:v>
                </c:pt>
                <c:pt idx="609">
                  <c:v>42991</c:v>
                </c:pt>
                <c:pt idx="610">
                  <c:v>42992</c:v>
                </c:pt>
                <c:pt idx="611">
                  <c:v>42993</c:v>
                </c:pt>
                <c:pt idx="612">
                  <c:v>42996</c:v>
                </c:pt>
                <c:pt idx="613">
                  <c:v>42997</c:v>
                </c:pt>
                <c:pt idx="614">
                  <c:v>42998</c:v>
                </c:pt>
                <c:pt idx="615">
                  <c:v>42999</c:v>
                </c:pt>
                <c:pt idx="616">
                  <c:v>43000</c:v>
                </c:pt>
                <c:pt idx="617">
                  <c:v>43003</c:v>
                </c:pt>
                <c:pt idx="618">
                  <c:v>43004</c:v>
                </c:pt>
                <c:pt idx="619">
                  <c:v>43005</c:v>
                </c:pt>
                <c:pt idx="620">
                  <c:v>43006</c:v>
                </c:pt>
                <c:pt idx="621">
                  <c:v>43007</c:v>
                </c:pt>
                <c:pt idx="622">
                  <c:v>43010</c:v>
                </c:pt>
                <c:pt idx="623">
                  <c:v>43011</c:v>
                </c:pt>
                <c:pt idx="624">
                  <c:v>43012</c:v>
                </c:pt>
                <c:pt idx="625">
                  <c:v>43013</c:v>
                </c:pt>
                <c:pt idx="626">
                  <c:v>43014</c:v>
                </c:pt>
                <c:pt idx="627">
                  <c:v>43017</c:v>
                </c:pt>
                <c:pt idx="628">
                  <c:v>43018</c:v>
                </c:pt>
                <c:pt idx="629">
                  <c:v>43019</c:v>
                </c:pt>
                <c:pt idx="630">
                  <c:v>43020</c:v>
                </c:pt>
                <c:pt idx="631">
                  <c:v>43021</c:v>
                </c:pt>
                <c:pt idx="632">
                  <c:v>43024</c:v>
                </c:pt>
                <c:pt idx="633">
                  <c:v>43025</c:v>
                </c:pt>
                <c:pt idx="634">
                  <c:v>43026</c:v>
                </c:pt>
                <c:pt idx="635">
                  <c:v>43027</c:v>
                </c:pt>
                <c:pt idx="636">
                  <c:v>43028</c:v>
                </c:pt>
                <c:pt idx="637">
                  <c:v>43031</c:v>
                </c:pt>
                <c:pt idx="638">
                  <c:v>43032</c:v>
                </c:pt>
                <c:pt idx="639">
                  <c:v>43033</c:v>
                </c:pt>
                <c:pt idx="640">
                  <c:v>43034</c:v>
                </c:pt>
                <c:pt idx="641">
                  <c:v>43035</c:v>
                </c:pt>
                <c:pt idx="642">
                  <c:v>43038</c:v>
                </c:pt>
                <c:pt idx="643">
                  <c:v>43039</c:v>
                </c:pt>
                <c:pt idx="644">
                  <c:v>43040</c:v>
                </c:pt>
                <c:pt idx="645">
                  <c:v>43041</c:v>
                </c:pt>
                <c:pt idx="646">
                  <c:v>43042</c:v>
                </c:pt>
                <c:pt idx="647">
                  <c:v>43045</c:v>
                </c:pt>
                <c:pt idx="648">
                  <c:v>43046</c:v>
                </c:pt>
                <c:pt idx="649">
                  <c:v>43047</c:v>
                </c:pt>
                <c:pt idx="650">
                  <c:v>43048</c:v>
                </c:pt>
                <c:pt idx="651">
                  <c:v>43049</c:v>
                </c:pt>
                <c:pt idx="652">
                  <c:v>43052</c:v>
                </c:pt>
                <c:pt idx="653">
                  <c:v>43053</c:v>
                </c:pt>
                <c:pt idx="654">
                  <c:v>43054</c:v>
                </c:pt>
                <c:pt idx="655">
                  <c:v>43055</c:v>
                </c:pt>
                <c:pt idx="656">
                  <c:v>43056</c:v>
                </c:pt>
                <c:pt idx="657">
                  <c:v>43059</c:v>
                </c:pt>
                <c:pt idx="658">
                  <c:v>43060</c:v>
                </c:pt>
                <c:pt idx="659">
                  <c:v>43061</c:v>
                </c:pt>
                <c:pt idx="660">
                  <c:v>43062</c:v>
                </c:pt>
                <c:pt idx="661">
                  <c:v>43063</c:v>
                </c:pt>
                <c:pt idx="662">
                  <c:v>43066</c:v>
                </c:pt>
                <c:pt idx="663">
                  <c:v>43067</c:v>
                </c:pt>
                <c:pt idx="664">
                  <c:v>43068</c:v>
                </c:pt>
                <c:pt idx="665">
                  <c:v>43069</c:v>
                </c:pt>
                <c:pt idx="666">
                  <c:v>43073</c:v>
                </c:pt>
                <c:pt idx="667">
                  <c:v>43074</c:v>
                </c:pt>
                <c:pt idx="668">
                  <c:v>43075</c:v>
                </c:pt>
                <c:pt idx="669">
                  <c:v>43076</c:v>
                </c:pt>
                <c:pt idx="670">
                  <c:v>43077</c:v>
                </c:pt>
                <c:pt idx="671">
                  <c:v>43080</c:v>
                </c:pt>
                <c:pt idx="672">
                  <c:v>43081</c:v>
                </c:pt>
                <c:pt idx="673">
                  <c:v>43082</c:v>
                </c:pt>
                <c:pt idx="674">
                  <c:v>43083</c:v>
                </c:pt>
                <c:pt idx="675">
                  <c:v>43084</c:v>
                </c:pt>
                <c:pt idx="676">
                  <c:v>43087</c:v>
                </c:pt>
                <c:pt idx="677">
                  <c:v>43088</c:v>
                </c:pt>
                <c:pt idx="678">
                  <c:v>43089</c:v>
                </c:pt>
                <c:pt idx="679">
                  <c:v>43090</c:v>
                </c:pt>
                <c:pt idx="680">
                  <c:v>43091</c:v>
                </c:pt>
                <c:pt idx="681">
                  <c:v>43095</c:v>
                </c:pt>
                <c:pt idx="682">
                  <c:v>43096</c:v>
                </c:pt>
                <c:pt idx="683">
                  <c:v>43097</c:v>
                </c:pt>
                <c:pt idx="684">
                  <c:v>43098</c:v>
                </c:pt>
                <c:pt idx="685">
                  <c:v>43101</c:v>
                </c:pt>
                <c:pt idx="686">
                  <c:v>43102</c:v>
                </c:pt>
                <c:pt idx="687">
                  <c:v>43103</c:v>
                </c:pt>
                <c:pt idx="688">
                  <c:v>43104</c:v>
                </c:pt>
                <c:pt idx="689">
                  <c:v>43105</c:v>
                </c:pt>
                <c:pt idx="690">
                  <c:v>43108</c:v>
                </c:pt>
                <c:pt idx="691">
                  <c:v>43109</c:v>
                </c:pt>
                <c:pt idx="692">
                  <c:v>43110</c:v>
                </c:pt>
                <c:pt idx="693">
                  <c:v>43111</c:v>
                </c:pt>
                <c:pt idx="694">
                  <c:v>43112</c:v>
                </c:pt>
                <c:pt idx="695">
                  <c:v>43115</c:v>
                </c:pt>
                <c:pt idx="696">
                  <c:v>43116</c:v>
                </c:pt>
                <c:pt idx="697">
                  <c:v>43117</c:v>
                </c:pt>
                <c:pt idx="698">
                  <c:v>43118</c:v>
                </c:pt>
                <c:pt idx="699">
                  <c:v>43119</c:v>
                </c:pt>
                <c:pt idx="700">
                  <c:v>43122</c:v>
                </c:pt>
                <c:pt idx="701">
                  <c:v>43123</c:v>
                </c:pt>
                <c:pt idx="702">
                  <c:v>43124</c:v>
                </c:pt>
                <c:pt idx="703">
                  <c:v>43125</c:v>
                </c:pt>
                <c:pt idx="704">
                  <c:v>43126</c:v>
                </c:pt>
                <c:pt idx="705">
                  <c:v>43129</c:v>
                </c:pt>
                <c:pt idx="706">
                  <c:v>43130</c:v>
                </c:pt>
                <c:pt idx="707">
                  <c:v>43131</c:v>
                </c:pt>
                <c:pt idx="708">
                  <c:v>43132</c:v>
                </c:pt>
                <c:pt idx="709">
                  <c:v>43133</c:v>
                </c:pt>
                <c:pt idx="710">
                  <c:v>43137</c:v>
                </c:pt>
                <c:pt idx="711">
                  <c:v>43138</c:v>
                </c:pt>
                <c:pt idx="712">
                  <c:v>43139</c:v>
                </c:pt>
                <c:pt idx="713">
                  <c:v>43140</c:v>
                </c:pt>
                <c:pt idx="714">
                  <c:v>43143</c:v>
                </c:pt>
                <c:pt idx="715">
                  <c:v>43144</c:v>
                </c:pt>
                <c:pt idx="716">
                  <c:v>43145</c:v>
                </c:pt>
                <c:pt idx="717">
                  <c:v>43146</c:v>
                </c:pt>
                <c:pt idx="718">
                  <c:v>43147</c:v>
                </c:pt>
                <c:pt idx="719">
                  <c:v>43150</c:v>
                </c:pt>
                <c:pt idx="720">
                  <c:v>43151</c:v>
                </c:pt>
                <c:pt idx="721">
                  <c:v>43152</c:v>
                </c:pt>
                <c:pt idx="722">
                  <c:v>43153</c:v>
                </c:pt>
                <c:pt idx="723">
                  <c:v>43154</c:v>
                </c:pt>
                <c:pt idx="724">
                  <c:v>43157</c:v>
                </c:pt>
                <c:pt idx="725">
                  <c:v>43158</c:v>
                </c:pt>
                <c:pt idx="726">
                  <c:v>43159</c:v>
                </c:pt>
                <c:pt idx="727">
                  <c:v>43160</c:v>
                </c:pt>
                <c:pt idx="728">
                  <c:v>43161</c:v>
                </c:pt>
                <c:pt idx="729">
                  <c:v>43164</c:v>
                </c:pt>
                <c:pt idx="730">
                  <c:v>43165</c:v>
                </c:pt>
                <c:pt idx="731">
                  <c:v>43166</c:v>
                </c:pt>
                <c:pt idx="732">
                  <c:v>43167</c:v>
                </c:pt>
                <c:pt idx="733">
                  <c:v>43168</c:v>
                </c:pt>
                <c:pt idx="734">
                  <c:v>43171</c:v>
                </c:pt>
                <c:pt idx="735">
                  <c:v>43172</c:v>
                </c:pt>
                <c:pt idx="736">
                  <c:v>43173</c:v>
                </c:pt>
                <c:pt idx="737">
                  <c:v>43174</c:v>
                </c:pt>
                <c:pt idx="738">
                  <c:v>43175</c:v>
                </c:pt>
                <c:pt idx="739">
                  <c:v>43178</c:v>
                </c:pt>
                <c:pt idx="740">
                  <c:v>43179</c:v>
                </c:pt>
                <c:pt idx="741">
                  <c:v>43180</c:v>
                </c:pt>
                <c:pt idx="742">
                  <c:v>43181</c:v>
                </c:pt>
                <c:pt idx="743">
                  <c:v>43185</c:v>
                </c:pt>
                <c:pt idx="744">
                  <c:v>43186</c:v>
                </c:pt>
                <c:pt idx="745">
                  <c:v>43187</c:v>
                </c:pt>
                <c:pt idx="746">
                  <c:v>43188</c:v>
                </c:pt>
                <c:pt idx="747">
                  <c:v>43189</c:v>
                </c:pt>
                <c:pt idx="748">
                  <c:v>43192</c:v>
                </c:pt>
                <c:pt idx="749">
                  <c:v>43193</c:v>
                </c:pt>
                <c:pt idx="750">
                  <c:v>43194</c:v>
                </c:pt>
                <c:pt idx="751">
                  <c:v>43195</c:v>
                </c:pt>
                <c:pt idx="752">
                  <c:v>43196</c:v>
                </c:pt>
                <c:pt idx="753">
                  <c:v>43199</c:v>
                </c:pt>
                <c:pt idx="754">
                  <c:v>43200</c:v>
                </c:pt>
                <c:pt idx="755">
                  <c:v>43201</c:v>
                </c:pt>
                <c:pt idx="756">
                  <c:v>43202</c:v>
                </c:pt>
                <c:pt idx="757">
                  <c:v>43203</c:v>
                </c:pt>
                <c:pt idx="758">
                  <c:v>43206</c:v>
                </c:pt>
                <c:pt idx="759">
                  <c:v>43207</c:v>
                </c:pt>
                <c:pt idx="760">
                  <c:v>43208</c:v>
                </c:pt>
                <c:pt idx="761">
                  <c:v>43209</c:v>
                </c:pt>
                <c:pt idx="762">
                  <c:v>43210</c:v>
                </c:pt>
                <c:pt idx="763">
                  <c:v>43213</c:v>
                </c:pt>
                <c:pt idx="764">
                  <c:v>43214</c:v>
                </c:pt>
                <c:pt idx="765">
                  <c:v>43215</c:v>
                </c:pt>
                <c:pt idx="766">
                  <c:v>43216</c:v>
                </c:pt>
                <c:pt idx="767">
                  <c:v>43217</c:v>
                </c:pt>
                <c:pt idx="768">
                  <c:v>43220</c:v>
                </c:pt>
                <c:pt idx="769">
                  <c:v>43222</c:v>
                </c:pt>
                <c:pt idx="770">
                  <c:v>43223</c:v>
                </c:pt>
                <c:pt idx="771">
                  <c:v>43224</c:v>
                </c:pt>
                <c:pt idx="772">
                  <c:v>43227</c:v>
                </c:pt>
                <c:pt idx="773">
                  <c:v>43228</c:v>
                </c:pt>
                <c:pt idx="774">
                  <c:v>43229</c:v>
                </c:pt>
                <c:pt idx="775">
                  <c:v>43230</c:v>
                </c:pt>
                <c:pt idx="776">
                  <c:v>43231</c:v>
                </c:pt>
                <c:pt idx="777">
                  <c:v>43234</c:v>
                </c:pt>
                <c:pt idx="778">
                  <c:v>43235</c:v>
                </c:pt>
                <c:pt idx="779">
                  <c:v>43236</c:v>
                </c:pt>
                <c:pt idx="780">
                  <c:v>43237</c:v>
                </c:pt>
                <c:pt idx="781">
                  <c:v>43238</c:v>
                </c:pt>
                <c:pt idx="782">
                  <c:v>43241</c:v>
                </c:pt>
                <c:pt idx="783">
                  <c:v>43242</c:v>
                </c:pt>
                <c:pt idx="784">
                  <c:v>43243</c:v>
                </c:pt>
                <c:pt idx="785">
                  <c:v>43244</c:v>
                </c:pt>
                <c:pt idx="786">
                  <c:v>43245</c:v>
                </c:pt>
                <c:pt idx="787">
                  <c:v>43248</c:v>
                </c:pt>
                <c:pt idx="788">
                  <c:v>43249</c:v>
                </c:pt>
                <c:pt idx="789">
                  <c:v>43250</c:v>
                </c:pt>
                <c:pt idx="790">
                  <c:v>43251</c:v>
                </c:pt>
                <c:pt idx="791">
                  <c:v>43252</c:v>
                </c:pt>
                <c:pt idx="792">
                  <c:v>43255</c:v>
                </c:pt>
                <c:pt idx="793">
                  <c:v>43256</c:v>
                </c:pt>
                <c:pt idx="794">
                  <c:v>43257</c:v>
                </c:pt>
                <c:pt idx="795">
                  <c:v>43258</c:v>
                </c:pt>
                <c:pt idx="796">
                  <c:v>43262</c:v>
                </c:pt>
                <c:pt idx="797">
                  <c:v>43263</c:v>
                </c:pt>
                <c:pt idx="798">
                  <c:v>43264</c:v>
                </c:pt>
                <c:pt idx="799">
                  <c:v>43265</c:v>
                </c:pt>
                <c:pt idx="800">
                  <c:v>43270</c:v>
                </c:pt>
                <c:pt idx="801">
                  <c:v>43271</c:v>
                </c:pt>
                <c:pt idx="802">
                  <c:v>43272</c:v>
                </c:pt>
                <c:pt idx="803">
                  <c:v>43273</c:v>
                </c:pt>
                <c:pt idx="804">
                  <c:v>43276</c:v>
                </c:pt>
                <c:pt idx="805">
                  <c:v>43277</c:v>
                </c:pt>
                <c:pt idx="806">
                  <c:v>43278</c:v>
                </c:pt>
                <c:pt idx="807">
                  <c:v>43279</c:v>
                </c:pt>
                <c:pt idx="808">
                  <c:v>43280</c:v>
                </c:pt>
                <c:pt idx="809">
                  <c:v>43283</c:v>
                </c:pt>
                <c:pt idx="810">
                  <c:v>43284</c:v>
                </c:pt>
                <c:pt idx="811">
                  <c:v>43285</c:v>
                </c:pt>
                <c:pt idx="812">
                  <c:v>43286</c:v>
                </c:pt>
                <c:pt idx="813">
                  <c:v>43287</c:v>
                </c:pt>
                <c:pt idx="814">
                  <c:v>43290</c:v>
                </c:pt>
                <c:pt idx="815">
                  <c:v>43291</c:v>
                </c:pt>
                <c:pt idx="816">
                  <c:v>43292</c:v>
                </c:pt>
                <c:pt idx="817">
                  <c:v>43293</c:v>
                </c:pt>
                <c:pt idx="818">
                  <c:v>43294</c:v>
                </c:pt>
                <c:pt idx="819">
                  <c:v>43297</c:v>
                </c:pt>
                <c:pt idx="820">
                  <c:v>43298</c:v>
                </c:pt>
                <c:pt idx="821">
                  <c:v>43299</c:v>
                </c:pt>
                <c:pt idx="822">
                  <c:v>43300</c:v>
                </c:pt>
                <c:pt idx="823">
                  <c:v>43301</c:v>
                </c:pt>
                <c:pt idx="824">
                  <c:v>43304</c:v>
                </c:pt>
                <c:pt idx="825">
                  <c:v>43305</c:v>
                </c:pt>
                <c:pt idx="826">
                  <c:v>43307</c:v>
                </c:pt>
                <c:pt idx="827">
                  <c:v>43308</c:v>
                </c:pt>
                <c:pt idx="828">
                  <c:v>43311</c:v>
                </c:pt>
                <c:pt idx="829">
                  <c:v>43312</c:v>
                </c:pt>
                <c:pt idx="830">
                  <c:v>43313</c:v>
                </c:pt>
                <c:pt idx="831">
                  <c:v>43314</c:v>
                </c:pt>
                <c:pt idx="832">
                  <c:v>43315</c:v>
                </c:pt>
                <c:pt idx="833">
                  <c:v>43318</c:v>
                </c:pt>
                <c:pt idx="834">
                  <c:v>43319</c:v>
                </c:pt>
                <c:pt idx="835">
                  <c:v>43320</c:v>
                </c:pt>
                <c:pt idx="836">
                  <c:v>43321</c:v>
                </c:pt>
                <c:pt idx="837">
                  <c:v>43322</c:v>
                </c:pt>
                <c:pt idx="838">
                  <c:v>43325</c:v>
                </c:pt>
                <c:pt idx="839">
                  <c:v>43327</c:v>
                </c:pt>
                <c:pt idx="840">
                  <c:v>43328</c:v>
                </c:pt>
                <c:pt idx="841">
                  <c:v>43329</c:v>
                </c:pt>
                <c:pt idx="842">
                  <c:v>43332</c:v>
                </c:pt>
                <c:pt idx="843">
                  <c:v>43336</c:v>
                </c:pt>
                <c:pt idx="844">
                  <c:v>43339</c:v>
                </c:pt>
                <c:pt idx="845">
                  <c:v>43340</c:v>
                </c:pt>
                <c:pt idx="846">
                  <c:v>43341</c:v>
                </c:pt>
                <c:pt idx="847">
                  <c:v>43342</c:v>
                </c:pt>
                <c:pt idx="848">
                  <c:v>43343</c:v>
                </c:pt>
                <c:pt idx="849">
                  <c:v>43346</c:v>
                </c:pt>
                <c:pt idx="850">
                  <c:v>43347</c:v>
                </c:pt>
                <c:pt idx="851">
                  <c:v>43348</c:v>
                </c:pt>
                <c:pt idx="852">
                  <c:v>43349</c:v>
                </c:pt>
                <c:pt idx="853">
                  <c:v>43350</c:v>
                </c:pt>
                <c:pt idx="854">
                  <c:v>43353</c:v>
                </c:pt>
                <c:pt idx="855">
                  <c:v>43354</c:v>
                </c:pt>
                <c:pt idx="856">
                  <c:v>43355</c:v>
                </c:pt>
                <c:pt idx="857">
                  <c:v>43356</c:v>
                </c:pt>
                <c:pt idx="858">
                  <c:v>43357</c:v>
                </c:pt>
                <c:pt idx="859">
                  <c:v>43360</c:v>
                </c:pt>
                <c:pt idx="860">
                  <c:v>43361</c:v>
                </c:pt>
                <c:pt idx="861">
                  <c:v>43362</c:v>
                </c:pt>
                <c:pt idx="862">
                  <c:v>43367</c:v>
                </c:pt>
                <c:pt idx="863">
                  <c:v>43368</c:v>
                </c:pt>
                <c:pt idx="864">
                  <c:v>43369</c:v>
                </c:pt>
                <c:pt idx="865">
                  <c:v>43370</c:v>
                </c:pt>
                <c:pt idx="866">
                  <c:v>43371</c:v>
                </c:pt>
                <c:pt idx="867">
                  <c:v>43374</c:v>
                </c:pt>
                <c:pt idx="868">
                  <c:v>43375</c:v>
                </c:pt>
                <c:pt idx="869">
                  <c:v>43376</c:v>
                </c:pt>
                <c:pt idx="870">
                  <c:v>43377</c:v>
                </c:pt>
                <c:pt idx="871">
                  <c:v>43378</c:v>
                </c:pt>
                <c:pt idx="872">
                  <c:v>43381</c:v>
                </c:pt>
                <c:pt idx="873">
                  <c:v>43382</c:v>
                </c:pt>
                <c:pt idx="874">
                  <c:v>43383</c:v>
                </c:pt>
                <c:pt idx="875">
                  <c:v>43384</c:v>
                </c:pt>
                <c:pt idx="876">
                  <c:v>43385</c:v>
                </c:pt>
                <c:pt idx="877">
                  <c:v>43388</c:v>
                </c:pt>
                <c:pt idx="878">
                  <c:v>43389</c:v>
                </c:pt>
                <c:pt idx="879">
                  <c:v>43390</c:v>
                </c:pt>
                <c:pt idx="880">
                  <c:v>43391</c:v>
                </c:pt>
                <c:pt idx="881">
                  <c:v>43392</c:v>
                </c:pt>
                <c:pt idx="882">
                  <c:v>43395</c:v>
                </c:pt>
                <c:pt idx="883">
                  <c:v>43396</c:v>
                </c:pt>
                <c:pt idx="884">
                  <c:v>43397</c:v>
                </c:pt>
                <c:pt idx="885">
                  <c:v>43398</c:v>
                </c:pt>
                <c:pt idx="886">
                  <c:v>43399</c:v>
                </c:pt>
                <c:pt idx="887">
                  <c:v>43402</c:v>
                </c:pt>
                <c:pt idx="888">
                  <c:v>43403</c:v>
                </c:pt>
                <c:pt idx="889">
                  <c:v>43404</c:v>
                </c:pt>
                <c:pt idx="890">
                  <c:v>43405</c:v>
                </c:pt>
                <c:pt idx="891">
                  <c:v>43406</c:v>
                </c:pt>
                <c:pt idx="892">
                  <c:v>43409</c:v>
                </c:pt>
                <c:pt idx="893">
                  <c:v>43410</c:v>
                </c:pt>
                <c:pt idx="894">
                  <c:v>43411</c:v>
                </c:pt>
                <c:pt idx="895">
                  <c:v>43412</c:v>
                </c:pt>
                <c:pt idx="896">
                  <c:v>43413</c:v>
                </c:pt>
                <c:pt idx="897">
                  <c:v>43416</c:v>
                </c:pt>
                <c:pt idx="898">
                  <c:v>43417</c:v>
                </c:pt>
                <c:pt idx="899">
                  <c:v>43418</c:v>
                </c:pt>
                <c:pt idx="900">
                  <c:v>43419</c:v>
                </c:pt>
                <c:pt idx="901">
                  <c:v>43420</c:v>
                </c:pt>
                <c:pt idx="902">
                  <c:v>43423</c:v>
                </c:pt>
                <c:pt idx="903">
                  <c:v>43424</c:v>
                </c:pt>
                <c:pt idx="904">
                  <c:v>43426</c:v>
                </c:pt>
                <c:pt idx="905">
                  <c:v>43427</c:v>
                </c:pt>
                <c:pt idx="906">
                  <c:v>43430</c:v>
                </c:pt>
                <c:pt idx="907">
                  <c:v>43431</c:v>
                </c:pt>
                <c:pt idx="908">
                  <c:v>43432</c:v>
                </c:pt>
                <c:pt idx="909">
                  <c:v>43433</c:v>
                </c:pt>
                <c:pt idx="910">
                  <c:v>43434</c:v>
                </c:pt>
                <c:pt idx="911">
                  <c:v>43437</c:v>
                </c:pt>
                <c:pt idx="912">
                  <c:v>43438</c:v>
                </c:pt>
                <c:pt idx="913">
                  <c:v>43439</c:v>
                </c:pt>
                <c:pt idx="914">
                  <c:v>43440</c:v>
                </c:pt>
                <c:pt idx="915">
                  <c:v>43441</c:v>
                </c:pt>
                <c:pt idx="916">
                  <c:v>43444</c:v>
                </c:pt>
                <c:pt idx="917">
                  <c:v>43445</c:v>
                </c:pt>
                <c:pt idx="918">
                  <c:v>43446</c:v>
                </c:pt>
                <c:pt idx="919">
                  <c:v>43447</c:v>
                </c:pt>
                <c:pt idx="920">
                  <c:v>43448</c:v>
                </c:pt>
                <c:pt idx="921">
                  <c:v>43451</c:v>
                </c:pt>
                <c:pt idx="922">
                  <c:v>43452</c:v>
                </c:pt>
                <c:pt idx="923">
                  <c:v>43453</c:v>
                </c:pt>
                <c:pt idx="924">
                  <c:v>43454</c:v>
                </c:pt>
                <c:pt idx="925">
                  <c:v>43455</c:v>
                </c:pt>
                <c:pt idx="926">
                  <c:v>43458</c:v>
                </c:pt>
                <c:pt idx="927">
                  <c:v>43460</c:v>
                </c:pt>
                <c:pt idx="928">
                  <c:v>43461</c:v>
                </c:pt>
                <c:pt idx="929">
                  <c:v>43462</c:v>
                </c:pt>
                <c:pt idx="930">
                  <c:v>43465</c:v>
                </c:pt>
                <c:pt idx="931">
                  <c:v>43466</c:v>
                </c:pt>
                <c:pt idx="932">
                  <c:v>43467</c:v>
                </c:pt>
                <c:pt idx="933">
                  <c:v>43468</c:v>
                </c:pt>
                <c:pt idx="934">
                  <c:v>43469</c:v>
                </c:pt>
                <c:pt idx="935">
                  <c:v>43472</c:v>
                </c:pt>
                <c:pt idx="936">
                  <c:v>43473</c:v>
                </c:pt>
                <c:pt idx="937">
                  <c:v>43474</c:v>
                </c:pt>
                <c:pt idx="938">
                  <c:v>43475</c:v>
                </c:pt>
                <c:pt idx="939">
                  <c:v>43476</c:v>
                </c:pt>
                <c:pt idx="940">
                  <c:v>43479</c:v>
                </c:pt>
                <c:pt idx="941">
                  <c:v>43480</c:v>
                </c:pt>
                <c:pt idx="942">
                  <c:v>43481</c:v>
                </c:pt>
                <c:pt idx="943">
                  <c:v>43482</c:v>
                </c:pt>
                <c:pt idx="944">
                  <c:v>43483</c:v>
                </c:pt>
                <c:pt idx="945">
                  <c:v>43486</c:v>
                </c:pt>
                <c:pt idx="946">
                  <c:v>43487</c:v>
                </c:pt>
                <c:pt idx="947">
                  <c:v>43488</c:v>
                </c:pt>
                <c:pt idx="948">
                  <c:v>43489</c:v>
                </c:pt>
                <c:pt idx="949">
                  <c:v>43490</c:v>
                </c:pt>
                <c:pt idx="950">
                  <c:v>43493</c:v>
                </c:pt>
                <c:pt idx="951">
                  <c:v>43494</c:v>
                </c:pt>
                <c:pt idx="952">
                  <c:v>43495</c:v>
                </c:pt>
                <c:pt idx="953">
                  <c:v>43496</c:v>
                </c:pt>
                <c:pt idx="954">
                  <c:v>43497</c:v>
                </c:pt>
                <c:pt idx="955">
                  <c:v>43500</c:v>
                </c:pt>
                <c:pt idx="956">
                  <c:v>43502</c:v>
                </c:pt>
                <c:pt idx="957">
                  <c:v>43503</c:v>
                </c:pt>
                <c:pt idx="958">
                  <c:v>43504</c:v>
                </c:pt>
                <c:pt idx="959">
                  <c:v>43507</c:v>
                </c:pt>
                <c:pt idx="960">
                  <c:v>43508</c:v>
                </c:pt>
                <c:pt idx="961">
                  <c:v>43509</c:v>
                </c:pt>
                <c:pt idx="962">
                  <c:v>43510</c:v>
                </c:pt>
                <c:pt idx="963">
                  <c:v>43511</c:v>
                </c:pt>
                <c:pt idx="964">
                  <c:v>43514</c:v>
                </c:pt>
                <c:pt idx="965">
                  <c:v>43515</c:v>
                </c:pt>
                <c:pt idx="966">
                  <c:v>43516</c:v>
                </c:pt>
                <c:pt idx="967">
                  <c:v>43517</c:v>
                </c:pt>
                <c:pt idx="968">
                  <c:v>43518</c:v>
                </c:pt>
                <c:pt idx="969">
                  <c:v>43521</c:v>
                </c:pt>
                <c:pt idx="970">
                  <c:v>43522</c:v>
                </c:pt>
                <c:pt idx="971">
                  <c:v>43523</c:v>
                </c:pt>
                <c:pt idx="972">
                  <c:v>43524</c:v>
                </c:pt>
                <c:pt idx="973">
                  <c:v>43525</c:v>
                </c:pt>
                <c:pt idx="974">
                  <c:v>43528</c:v>
                </c:pt>
                <c:pt idx="975">
                  <c:v>43529</c:v>
                </c:pt>
                <c:pt idx="976">
                  <c:v>43530</c:v>
                </c:pt>
                <c:pt idx="977">
                  <c:v>43531</c:v>
                </c:pt>
                <c:pt idx="978">
                  <c:v>43532</c:v>
                </c:pt>
                <c:pt idx="979">
                  <c:v>43535</c:v>
                </c:pt>
                <c:pt idx="980">
                  <c:v>43536</c:v>
                </c:pt>
                <c:pt idx="981">
                  <c:v>43537</c:v>
                </c:pt>
                <c:pt idx="982">
                  <c:v>43538</c:v>
                </c:pt>
                <c:pt idx="983">
                  <c:v>43539</c:v>
                </c:pt>
                <c:pt idx="984">
                  <c:v>43542</c:v>
                </c:pt>
                <c:pt idx="985">
                  <c:v>43543</c:v>
                </c:pt>
                <c:pt idx="986">
                  <c:v>43544</c:v>
                </c:pt>
                <c:pt idx="987">
                  <c:v>43545</c:v>
                </c:pt>
                <c:pt idx="988">
                  <c:v>43546</c:v>
                </c:pt>
                <c:pt idx="989">
                  <c:v>43549</c:v>
                </c:pt>
                <c:pt idx="990">
                  <c:v>43550</c:v>
                </c:pt>
                <c:pt idx="991">
                  <c:v>43551</c:v>
                </c:pt>
                <c:pt idx="992">
                  <c:v>43552</c:v>
                </c:pt>
                <c:pt idx="993">
                  <c:v>43553</c:v>
                </c:pt>
                <c:pt idx="994">
                  <c:v>43556</c:v>
                </c:pt>
                <c:pt idx="995">
                  <c:v>43557</c:v>
                </c:pt>
                <c:pt idx="996">
                  <c:v>43558</c:v>
                </c:pt>
                <c:pt idx="997">
                  <c:v>43559</c:v>
                </c:pt>
                <c:pt idx="998">
                  <c:v>43560</c:v>
                </c:pt>
                <c:pt idx="999">
                  <c:v>43563</c:v>
                </c:pt>
                <c:pt idx="1000">
                  <c:v>43564</c:v>
                </c:pt>
                <c:pt idx="1001">
                  <c:v>43565</c:v>
                </c:pt>
                <c:pt idx="1002">
                  <c:v>43566</c:v>
                </c:pt>
                <c:pt idx="1003">
                  <c:v>43567</c:v>
                </c:pt>
                <c:pt idx="1004">
                  <c:v>43570</c:v>
                </c:pt>
                <c:pt idx="1005">
                  <c:v>43571</c:v>
                </c:pt>
                <c:pt idx="1006">
                  <c:v>43572</c:v>
                </c:pt>
                <c:pt idx="1007">
                  <c:v>43573</c:v>
                </c:pt>
                <c:pt idx="1008">
                  <c:v>43574</c:v>
                </c:pt>
                <c:pt idx="1009">
                  <c:v>43577</c:v>
                </c:pt>
                <c:pt idx="1010">
                  <c:v>43578</c:v>
                </c:pt>
                <c:pt idx="1011">
                  <c:v>43579</c:v>
                </c:pt>
                <c:pt idx="1012">
                  <c:v>43580</c:v>
                </c:pt>
                <c:pt idx="1013">
                  <c:v>43581</c:v>
                </c:pt>
                <c:pt idx="1014">
                  <c:v>43584</c:v>
                </c:pt>
                <c:pt idx="1015">
                  <c:v>43585</c:v>
                </c:pt>
                <c:pt idx="1016">
                  <c:v>43587</c:v>
                </c:pt>
                <c:pt idx="1017">
                  <c:v>43588</c:v>
                </c:pt>
                <c:pt idx="1018">
                  <c:v>43591</c:v>
                </c:pt>
                <c:pt idx="1019">
                  <c:v>43592</c:v>
                </c:pt>
                <c:pt idx="1020">
                  <c:v>43593</c:v>
                </c:pt>
                <c:pt idx="1021">
                  <c:v>43594</c:v>
                </c:pt>
                <c:pt idx="1022">
                  <c:v>43595</c:v>
                </c:pt>
                <c:pt idx="1023">
                  <c:v>43598</c:v>
                </c:pt>
                <c:pt idx="1024">
                  <c:v>43599</c:v>
                </c:pt>
                <c:pt idx="1025">
                  <c:v>43600</c:v>
                </c:pt>
                <c:pt idx="1026">
                  <c:v>43601</c:v>
                </c:pt>
                <c:pt idx="1027">
                  <c:v>43602</c:v>
                </c:pt>
                <c:pt idx="1028">
                  <c:v>43605</c:v>
                </c:pt>
                <c:pt idx="1029">
                  <c:v>43606</c:v>
                </c:pt>
                <c:pt idx="1030">
                  <c:v>43607</c:v>
                </c:pt>
                <c:pt idx="1031">
                  <c:v>43608</c:v>
                </c:pt>
                <c:pt idx="1032">
                  <c:v>43609</c:v>
                </c:pt>
                <c:pt idx="1033">
                  <c:v>43612</c:v>
                </c:pt>
                <c:pt idx="1034">
                  <c:v>43613</c:v>
                </c:pt>
                <c:pt idx="1035">
                  <c:v>43614</c:v>
                </c:pt>
                <c:pt idx="1036">
                  <c:v>43615</c:v>
                </c:pt>
                <c:pt idx="1037">
                  <c:v>43619</c:v>
                </c:pt>
                <c:pt idx="1038">
                  <c:v>43626</c:v>
                </c:pt>
                <c:pt idx="1039">
                  <c:v>43627</c:v>
                </c:pt>
                <c:pt idx="1040">
                  <c:v>43628</c:v>
                </c:pt>
                <c:pt idx="1041">
                  <c:v>43629</c:v>
                </c:pt>
                <c:pt idx="1042">
                  <c:v>43630</c:v>
                </c:pt>
                <c:pt idx="1043">
                  <c:v>43633</c:v>
                </c:pt>
                <c:pt idx="1044">
                  <c:v>43634</c:v>
                </c:pt>
                <c:pt idx="1045">
                  <c:v>43635</c:v>
                </c:pt>
                <c:pt idx="1046">
                  <c:v>43636</c:v>
                </c:pt>
                <c:pt idx="1047">
                  <c:v>43637</c:v>
                </c:pt>
                <c:pt idx="1048">
                  <c:v>43640</c:v>
                </c:pt>
                <c:pt idx="1049">
                  <c:v>43641</c:v>
                </c:pt>
                <c:pt idx="1050">
                  <c:v>43642</c:v>
                </c:pt>
                <c:pt idx="1051">
                  <c:v>43643</c:v>
                </c:pt>
                <c:pt idx="1052">
                  <c:v>43644</c:v>
                </c:pt>
                <c:pt idx="1053">
                  <c:v>43647</c:v>
                </c:pt>
                <c:pt idx="1054">
                  <c:v>43648</c:v>
                </c:pt>
                <c:pt idx="1055">
                  <c:v>43649</c:v>
                </c:pt>
                <c:pt idx="1056">
                  <c:v>43650</c:v>
                </c:pt>
                <c:pt idx="1057">
                  <c:v>43651</c:v>
                </c:pt>
                <c:pt idx="1058">
                  <c:v>43654</c:v>
                </c:pt>
                <c:pt idx="1059">
                  <c:v>43655</c:v>
                </c:pt>
                <c:pt idx="1060">
                  <c:v>43656</c:v>
                </c:pt>
                <c:pt idx="1061">
                  <c:v>43657</c:v>
                </c:pt>
                <c:pt idx="1062">
                  <c:v>43658</c:v>
                </c:pt>
                <c:pt idx="1063">
                  <c:v>43661</c:v>
                </c:pt>
                <c:pt idx="1064">
                  <c:v>43662</c:v>
                </c:pt>
                <c:pt idx="1065">
                  <c:v>43663</c:v>
                </c:pt>
                <c:pt idx="1066">
                  <c:v>43664</c:v>
                </c:pt>
                <c:pt idx="1067">
                  <c:v>43665</c:v>
                </c:pt>
                <c:pt idx="1068">
                  <c:v>43668</c:v>
                </c:pt>
                <c:pt idx="1069">
                  <c:v>43669</c:v>
                </c:pt>
                <c:pt idx="1070">
                  <c:v>43670</c:v>
                </c:pt>
                <c:pt idx="1071">
                  <c:v>43671</c:v>
                </c:pt>
                <c:pt idx="1072">
                  <c:v>43672</c:v>
                </c:pt>
                <c:pt idx="1073">
                  <c:v>43675</c:v>
                </c:pt>
                <c:pt idx="1074">
                  <c:v>43676</c:v>
                </c:pt>
                <c:pt idx="1075">
                  <c:v>43677</c:v>
                </c:pt>
                <c:pt idx="1076">
                  <c:v>43678</c:v>
                </c:pt>
                <c:pt idx="1077">
                  <c:v>43679</c:v>
                </c:pt>
                <c:pt idx="1078">
                  <c:v>43682</c:v>
                </c:pt>
                <c:pt idx="1079">
                  <c:v>43683</c:v>
                </c:pt>
                <c:pt idx="1080">
                  <c:v>43684</c:v>
                </c:pt>
                <c:pt idx="1081">
                  <c:v>43685</c:v>
                </c:pt>
                <c:pt idx="1082">
                  <c:v>43686</c:v>
                </c:pt>
                <c:pt idx="1083">
                  <c:v>43693</c:v>
                </c:pt>
                <c:pt idx="1084">
                  <c:v>43696</c:v>
                </c:pt>
                <c:pt idx="1085">
                  <c:v>43697</c:v>
                </c:pt>
                <c:pt idx="1086">
                  <c:v>43698</c:v>
                </c:pt>
                <c:pt idx="1087">
                  <c:v>43699</c:v>
                </c:pt>
                <c:pt idx="1088">
                  <c:v>43700</c:v>
                </c:pt>
                <c:pt idx="1089">
                  <c:v>43703</c:v>
                </c:pt>
                <c:pt idx="1090">
                  <c:v>43704</c:v>
                </c:pt>
                <c:pt idx="1091">
                  <c:v>43705</c:v>
                </c:pt>
                <c:pt idx="1092">
                  <c:v>43706</c:v>
                </c:pt>
                <c:pt idx="1093">
                  <c:v>43707</c:v>
                </c:pt>
                <c:pt idx="1094">
                  <c:v>43710</c:v>
                </c:pt>
                <c:pt idx="1095">
                  <c:v>43711</c:v>
                </c:pt>
                <c:pt idx="1096">
                  <c:v>43712</c:v>
                </c:pt>
                <c:pt idx="1097">
                  <c:v>43713</c:v>
                </c:pt>
                <c:pt idx="1098">
                  <c:v>43714</c:v>
                </c:pt>
                <c:pt idx="1099">
                  <c:v>43719</c:v>
                </c:pt>
                <c:pt idx="1100">
                  <c:v>43720</c:v>
                </c:pt>
                <c:pt idx="1101">
                  <c:v>43721</c:v>
                </c:pt>
                <c:pt idx="1102">
                  <c:v>43724</c:v>
                </c:pt>
                <c:pt idx="1103">
                  <c:v>43725</c:v>
                </c:pt>
                <c:pt idx="1104">
                  <c:v>43726</c:v>
                </c:pt>
                <c:pt idx="1105">
                  <c:v>43727</c:v>
                </c:pt>
                <c:pt idx="1106">
                  <c:v>43728</c:v>
                </c:pt>
                <c:pt idx="1107">
                  <c:v>43731</c:v>
                </c:pt>
                <c:pt idx="1108">
                  <c:v>43732</c:v>
                </c:pt>
                <c:pt idx="1109">
                  <c:v>43733</c:v>
                </c:pt>
                <c:pt idx="1110">
                  <c:v>43734</c:v>
                </c:pt>
                <c:pt idx="1111">
                  <c:v>43735</c:v>
                </c:pt>
                <c:pt idx="1112">
                  <c:v>43738</c:v>
                </c:pt>
                <c:pt idx="1113">
                  <c:v>43739</c:v>
                </c:pt>
                <c:pt idx="1114">
                  <c:v>43740</c:v>
                </c:pt>
                <c:pt idx="1115">
                  <c:v>43741</c:v>
                </c:pt>
                <c:pt idx="1116">
                  <c:v>43742</c:v>
                </c:pt>
                <c:pt idx="1117">
                  <c:v>43745</c:v>
                </c:pt>
                <c:pt idx="1118">
                  <c:v>43746</c:v>
                </c:pt>
                <c:pt idx="1119">
                  <c:v>43747</c:v>
                </c:pt>
                <c:pt idx="1120">
                  <c:v>43748</c:v>
                </c:pt>
                <c:pt idx="1121">
                  <c:v>43749</c:v>
                </c:pt>
                <c:pt idx="1122">
                  <c:v>43752</c:v>
                </c:pt>
                <c:pt idx="1123">
                  <c:v>43753</c:v>
                </c:pt>
                <c:pt idx="1124">
                  <c:v>43754</c:v>
                </c:pt>
                <c:pt idx="1125">
                  <c:v>43755</c:v>
                </c:pt>
                <c:pt idx="1126">
                  <c:v>43756</c:v>
                </c:pt>
                <c:pt idx="1127">
                  <c:v>43759</c:v>
                </c:pt>
                <c:pt idx="1128">
                  <c:v>43760</c:v>
                </c:pt>
                <c:pt idx="1129">
                  <c:v>43761</c:v>
                </c:pt>
                <c:pt idx="1130">
                  <c:v>43762</c:v>
                </c:pt>
                <c:pt idx="1131">
                  <c:v>43763</c:v>
                </c:pt>
                <c:pt idx="1132">
                  <c:v>43766</c:v>
                </c:pt>
                <c:pt idx="1133">
                  <c:v>43767</c:v>
                </c:pt>
                <c:pt idx="1134">
                  <c:v>43768</c:v>
                </c:pt>
                <c:pt idx="1135">
                  <c:v>43769</c:v>
                </c:pt>
                <c:pt idx="1136">
                  <c:v>43770</c:v>
                </c:pt>
                <c:pt idx="1137">
                  <c:v>43773</c:v>
                </c:pt>
                <c:pt idx="1138">
                  <c:v>43774</c:v>
                </c:pt>
                <c:pt idx="1139">
                  <c:v>43775</c:v>
                </c:pt>
                <c:pt idx="1140">
                  <c:v>43776</c:v>
                </c:pt>
                <c:pt idx="1141">
                  <c:v>43777</c:v>
                </c:pt>
                <c:pt idx="1142">
                  <c:v>43780</c:v>
                </c:pt>
                <c:pt idx="1143">
                  <c:v>43781</c:v>
                </c:pt>
                <c:pt idx="1144">
                  <c:v>43782</c:v>
                </c:pt>
                <c:pt idx="1145">
                  <c:v>43783</c:v>
                </c:pt>
                <c:pt idx="1146">
                  <c:v>43784</c:v>
                </c:pt>
                <c:pt idx="1147">
                  <c:v>43787</c:v>
                </c:pt>
                <c:pt idx="1148">
                  <c:v>43788</c:v>
                </c:pt>
                <c:pt idx="1149">
                  <c:v>43789</c:v>
                </c:pt>
                <c:pt idx="1150">
                  <c:v>43790</c:v>
                </c:pt>
                <c:pt idx="1151">
                  <c:v>43791</c:v>
                </c:pt>
                <c:pt idx="1152">
                  <c:v>43794</c:v>
                </c:pt>
                <c:pt idx="1153">
                  <c:v>43795</c:v>
                </c:pt>
                <c:pt idx="1154">
                  <c:v>43796</c:v>
                </c:pt>
                <c:pt idx="1155">
                  <c:v>43797</c:v>
                </c:pt>
                <c:pt idx="1156">
                  <c:v>43798</c:v>
                </c:pt>
                <c:pt idx="1157">
                  <c:v>43801</c:v>
                </c:pt>
                <c:pt idx="1158">
                  <c:v>43802</c:v>
                </c:pt>
                <c:pt idx="1159">
                  <c:v>43803</c:v>
                </c:pt>
                <c:pt idx="1160">
                  <c:v>43804</c:v>
                </c:pt>
                <c:pt idx="1161">
                  <c:v>43805</c:v>
                </c:pt>
                <c:pt idx="1162">
                  <c:v>43808</c:v>
                </c:pt>
                <c:pt idx="1163">
                  <c:v>43809</c:v>
                </c:pt>
                <c:pt idx="1164">
                  <c:v>43810</c:v>
                </c:pt>
                <c:pt idx="1165">
                  <c:v>43811</c:v>
                </c:pt>
                <c:pt idx="1166">
                  <c:v>43812</c:v>
                </c:pt>
                <c:pt idx="1167">
                  <c:v>43815</c:v>
                </c:pt>
                <c:pt idx="1168">
                  <c:v>43816</c:v>
                </c:pt>
                <c:pt idx="1169">
                  <c:v>43817</c:v>
                </c:pt>
                <c:pt idx="1170">
                  <c:v>43818</c:v>
                </c:pt>
                <c:pt idx="1171">
                  <c:v>43819</c:v>
                </c:pt>
                <c:pt idx="1172">
                  <c:v>43822</c:v>
                </c:pt>
                <c:pt idx="1173">
                  <c:v>43823</c:v>
                </c:pt>
                <c:pt idx="1174">
                  <c:v>43825</c:v>
                </c:pt>
                <c:pt idx="1175">
                  <c:v>43826</c:v>
                </c:pt>
                <c:pt idx="1176">
                  <c:v>43829</c:v>
                </c:pt>
                <c:pt idx="1177">
                  <c:v>43830</c:v>
                </c:pt>
                <c:pt idx="1178">
                  <c:v>43831</c:v>
                </c:pt>
                <c:pt idx="1179">
                  <c:v>43832</c:v>
                </c:pt>
                <c:pt idx="1180">
                  <c:v>43833</c:v>
                </c:pt>
                <c:pt idx="1181">
                  <c:v>43836</c:v>
                </c:pt>
                <c:pt idx="1182">
                  <c:v>43837</c:v>
                </c:pt>
                <c:pt idx="1183">
                  <c:v>43838</c:v>
                </c:pt>
                <c:pt idx="1184">
                  <c:v>43839</c:v>
                </c:pt>
                <c:pt idx="1185">
                  <c:v>43840</c:v>
                </c:pt>
                <c:pt idx="1186">
                  <c:v>43843</c:v>
                </c:pt>
                <c:pt idx="1187">
                  <c:v>43844</c:v>
                </c:pt>
                <c:pt idx="1188">
                  <c:v>43845</c:v>
                </c:pt>
                <c:pt idx="1189">
                  <c:v>43846</c:v>
                </c:pt>
                <c:pt idx="1190">
                  <c:v>43847</c:v>
                </c:pt>
                <c:pt idx="1191">
                  <c:v>43850</c:v>
                </c:pt>
                <c:pt idx="1192">
                  <c:v>43851</c:v>
                </c:pt>
                <c:pt idx="1193">
                  <c:v>43852</c:v>
                </c:pt>
                <c:pt idx="1194">
                  <c:v>43853</c:v>
                </c:pt>
                <c:pt idx="1195">
                  <c:v>43854</c:v>
                </c:pt>
                <c:pt idx="1196">
                  <c:v>43857</c:v>
                </c:pt>
                <c:pt idx="1197">
                  <c:v>43858</c:v>
                </c:pt>
                <c:pt idx="1198">
                  <c:v>43859</c:v>
                </c:pt>
                <c:pt idx="1199">
                  <c:v>43860</c:v>
                </c:pt>
                <c:pt idx="1200">
                  <c:v>43861</c:v>
                </c:pt>
                <c:pt idx="1201">
                  <c:v>43864</c:v>
                </c:pt>
                <c:pt idx="1202">
                  <c:v>43865</c:v>
                </c:pt>
                <c:pt idx="1203">
                  <c:v>43867</c:v>
                </c:pt>
                <c:pt idx="1204">
                  <c:v>43868</c:v>
                </c:pt>
                <c:pt idx="1205">
                  <c:v>43871</c:v>
                </c:pt>
                <c:pt idx="1206">
                  <c:v>43872</c:v>
                </c:pt>
                <c:pt idx="1207">
                  <c:v>43873</c:v>
                </c:pt>
                <c:pt idx="1208">
                  <c:v>43874</c:v>
                </c:pt>
                <c:pt idx="1209">
                  <c:v>43875</c:v>
                </c:pt>
                <c:pt idx="1210">
                  <c:v>43878</c:v>
                </c:pt>
                <c:pt idx="1211">
                  <c:v>43879</c:v>
                </c:pt>
                <c:pt idx="1212">
                  <c:v>43880</c:v>
                </c:pt>
                <c:pt idx="1213">
                  <c:v>43881</c:v>
                </c:pt>
                <c:pt idx="1214">
                  <c:v>43882</c:v>
                </c:pt>
                <c:pt idx="1215">
                  <c:v>43885</c:v>
                </c:pt>
                <c:pt idx="1216">
                  <c:v>43886</c:v>
                </c:pt>
                <c:pt idx="1217">
                  <c:v>43887</c:v>
                </c:pt>
                <c:pt idx="1218">
                  <c:v>43888</c:v>
                </c:pt>
                <c:pt idx="1219">
                  <c:v>43889</c:v>
                </c:pt>
                <c:pt idx="1220">
                  <c:v>43892</c:v>
                </c:pt>
                <c:pt idx="1221">
                  <c:v>43893</c:v>
                </c:pt>
                <c:pt idx="1222">
                  <c:v>43894</c:v>
                </c:pt>
                <c:pt idx="1223">
                  <c:v>43895</c:v>
                </c:pt>
                <c:pt idx="1224">
                  <c:v>43896</c:v>
                </c:pt>
                <c:pt idx="1225">
                  <c:v>43899</c:v>
                </c:pt>
                <c:pt idx="1226">
                  <c:v>43900</c:v>
                </c:pt>
                <c:pt idx="1227">
                  <c:v>43901</c:v>
                </c:pt>
                <c:pt idx="1228">
                  <c:v>43902</c:v>
                </c:pt>
                <c:pt idx="1229">
                  <c:v>43903</c:v>
                </c:pt>
                <c:pt idx="1230">
                  <c:v>43906</c:v>
                </c:pt>
                <c:pt idx="1231">
                  <c:v>43907</c:v>
                </c:pt>
                <c:pt idx="1232">
                  <c:v>43908</c:v>
                </c:pt>
                <c:pt idx="1233">
                  <c:v>43909</c:v>
                </c:pt>
                <c:pt idx="1234">
                  <c:v>43910</c:v>
                </c:pt>
                <c:pt idx="1235">
                  <c:v>43914</c:v>
                </c:pt>
                <c:pt idx="1236">
                  <c:v>43915</c:v>
                </c:pt>
                <c:pt idx="1237">
                  <c:v>43916</c:v>
                </c:pt>
                <c:pt idx="1238">
                  <c:v>43917</c:v>
                </c:pt>
                <c:pt idx="1239">
                  <c:v>43920</c:v>
                </c:pt>
                <c:pt idx="1240">
                  <c:v>43921</c:v>
                </c:pt>
                <c:pt idx="1241">
                  <c:v>43922</c:v>
                </c:pt>
                <c:pt idx="1242">
                  <c:v>43923</c:v>
                </c:pt>
                <c:pt idx="1243">
                  <c:v>43924</c:v>
                </c:pt>
                <c:pt idx="1244">
                  <c:v>43927</c:v>
                </c:pt>
                <c:pt idx="1245">
                  <c:v>43928</c:v>
                </c:pt>
                <c:pt idx="1246">
                  <c:v>43929</c:v>
                </c:pt>
                <c:pt idx="1247">
                  <c:v>43930</c:v>
                </c:pt>
                <c:pt idx="1248">
                  <c:v>43931</c:v>
                </c:pt>
                <c:pt idx="1249">
                  <c:v>43934</c:v>
                </c:pt>
                <c:pt idx="1250">
                  <c:v>43935</c:v>
                </c:pt>
                <c:pt idx="1251">
                  <c:v>43936</c:v>
                </c:pt>
                <c:pt idx="1252">
                  <c:v>43937</c:v>
                </c:pt>
                <c:pt idx="1253">
                  <c:v>43938</c:v>
                </c:pt>
                <c:pt idx="1254">
                  <c:v>43941</c:v>
                </c:pt>
                <c:pt idx="1255">
                  <c:v>43942</c:v>
                </c:pt>
                <c:pt idx="1256">
                  <c:v>43943</c:v>
                </c:pt>
                <c:pt idx="1257">
                  <c:v>43944</c:v>
                </c:pt>
                <c:pt idx="1258">
                  <c:v>43945</c:v>
                </c:pt>
                <c:pt idx="1259">
                  <c:v>43948</c:v>
                </c:pt>
                <c:pt idx="1260">
                  <c:v>43949</c:v>
                </c:pt>
                <c:pt idx="1261">
                  <c:v>43950</c:v>
                </c:pt>
                <c:pt idx="1262">
                  <c:v>43951</c:v>
                </c:pt>
                <c:pt idx="1263">
                  <c:v>43955</c:v>
                </c:pt>
                <c:pt idx="1264">
                  <c:v>43956</c:v>
                </c:pt>
                <c:pt idx="1265">
                  <c:v>43957</c:v>
                </c:pt>
                <c:pt idx="1266">
                  <c:v>43958</c:v>
                </c:pt>
                <c:pt idx="1267">
                  <c:v>43959</c:v>
                </c:pt>
                <c:pt idx="1268">
                  <c:v>43962</c:v>
                </c:pt>
                <c:pt idx="1269">
                  <c:v>43963</c:v>
                </c:pt>
                <c:pt idx="1270">
                  <c:v>43964</c:v>
                </c:pt>
                <c:pt idx="1271">
                  <c:v>43965</c:v>
                </c:pt>
                <c:pt idx="1272">
                  <c:v>43966</c:v>
                </c:pt>
                <c:pt idx="1273">
                  <c:v>43969</c:v>
                </c:pt>
                <c:pt idx="1274">
                  <c:v>43970</c:v>
                </c:pt>
                <c:pt idx="1275">
                  <c:v>43971</c:v>
                </c:pt>
                <c:pt idx="1276">
                  <c:v>43972</c:v>
                </c:pt>
                <c:pt idx="1277">
                  <c:v>43979</c:v>
                </c:pt>
                <c:pt idx="1278">
                  <c:v>43980</c:v>
                </c:pt>
                <c:pt idx="1279">
                  <c:v>43983</c:v>
                </c:pt>
                <c:pt idx="1280">
                  <c:v>43984</c:v>
                </c:pt>
                <c:pt idx="1281">
                  <c:v>43985</c:v>
                </c:pt>
                <c:pt idx="1282">
                  <c:v>43986</c:v>
                </c:pt>
                <c:pt idx="1283">
                  <c:v>43987</c:v>
                </c:pt>
                <c:pt idx="1284">
                  <c:v>43990</c:v>
                </c:pt>
                <c:pt idx="1285">
                  <c:v>43991</c:v>
                </c:pt>
                <c:pt idx="1286">
                  <c:v>43992</c:v>
                </c:pt>
                <c:pt idx="1287">
                  <c:v>43993</c:v>
                </c:pt>
                <c:pt idx="1288">
                  <c:v>43994</c:v>
                </c:pt>
                <c:pt idx="1289">
                  <c:v>43997</c:v>
                </c:pt>
                <c:pt idx="1290">
                  <c:v>43998</c:v>
                </c:pt>
                <c:pt idx="1291">
                  <c:v>43999</c:v>
                </c:pt>
                <c:pt idx="1292">
                  <c:v>44000</c:v>
                </c:pt>
                <c:pt idx="1293">
                  <c:v>44001</c:v>
                </c:pt>
                <c:pt idx="1294">
                  <c:v>44004</c:v>
                </c:pt>
                <c:pt idx="1295">
                  <c:v>44005</c:v>
                </c:pt>
                <c:pt idx="1296">
                  <c:v>44006</c:v>
                </c:pt>
                <c:pt idx="1297">
                  <c:v>44007</c:v>
                </c:pt>
                <c:pt idx="1298">
                  <c:v>44008</c:v>
                </c:pt>
                <c:pt idx="1299">
                  <c:v>44011</c:v>
                </c:pt>
                <c:pt idx="1300">
                  <c:v>44012</c:v>
                </c:pt>
                <c:pt idx="1301">
                  <c:v>44013</c:v>
                </c:pt>
                <c:pt idx="1302">
                  <c:v>44014</c:v>
                </c:pt>
                <c:pt idx="1303">
                  <c:v>44015</c:v>
                </c:pt>
                <c:pt idx="1304">
                  <c:v>44018</c:v>
                </c:pt>
                <c:pt idx="1305">
                  <c:v>44019</c:v>
                </c:pt>
                <c:pt idx="1306">
                  <c:v>44020</c:v>
                </c:pt>
                <c:pt idx="1307">
                  <c:v>44021</c:v>
                </c:pt>
                <c:pt idx="1308">
                  <c:v>44022</c:v>
                </c:pt>
                <c:pt idx="1309">
                  <c:v>44025</c:v>
                </c:pt>
                <c:pt idx="1310">
                  <c:v>44026</c:v>
                </c:pt>
                <c:pt idx="1311">
                  <c:v>44027</c:v>
                </c:pt>
                <c:pt idx="1312">
                  <c:v>44028</c:v>
                </c:pt>
                <c:pt idx="1313">
                  <c:v>44029</c:v>
                </c:pt>
                <c:pt idx="1314">
                  <c:v>44032</c:v>
                </c:pt>
                <c:pt idx="1315">
                  <c:v>44033</c:v>
                </c:pt>
                <c:pt idx="1316">
                  <c:v>44034</c:v>
                </c:pt>
                <c:pt idx="1317">
                  <c:v>44035</c:v>
                </c:pt>
                <c:pt idx="1318">
                  <c:v>44036</c:v>
                </c:pt>
                <c:pt idx="1319">
                  <c:v>44039</c:v>
                </c:pt>
                <c:pt idx="1320">
                  <c:v>44040</c:v>
                </c:pt>
                <c:pt idx="1321">
                  <c:v>44041</c:v>
                </c:pt>
                <c:pt idx="1322">
                  <c:v>44042</c:v>
                </c:pt>
                <c:pt idx="1323">
                  <c:v>44046</c:v>
                </c:pt>
                <c:pt idx="1324">
                  <c:v>44047</c:v>
                </c:pt>
                <c:pt idx="1325">
                  <c:v>44048</c:v>
                </c:pt>
                <c:pt idx="1326">
                  <c:v>44049</c:v>
                </c:pt>
                <c:pt idx="1327">
                  <c:v>44050</c:v>
                </c:pt>
                <c:pt idx="1328">
                  <c:v>44053</c:v>
                </c:pt>
                <c:pt idx="1329">
                  <c:v>44054</c:v>
                </c:pt>
                <c:pt idx="1330">
                  <c:v>44055</c:v>
                </c:pt>
                <c:pt idx="1331">
                  <c:v>44056</c:v>
                </c:pt>
                <c:pt idx="1332">
                  <c:v>44060</c:v>
                </c:pt>
                <c:pt idx="1333">
                  <c:v>44061</c:v>
                </c:pt>
                <c:pt idx="1334">
                  <c:v>44062</c:v>
                </c:pt>
                <c:pt idx="1335">
                  <c:v>44063</c:v>
                </c:pt>
                <c:pt idx="1336">
                  <c:v>44064</c:v>
                </c:pt>
                <c:pt idx="1337">
                  <c:v>44067</c:v>
                </c:pt>
                <c:pt idx="1338">
                  <c:v>44068</c:v>
                </c:pt>
                <c:pt idx="1339">
                  <c:v>44069</c:v>
                </c:pt>
                <c:pt idx="1340">
                  <c:v>44070</c:v>
                </c:pt>
                <c:pt idx="1341">
                  <c:v>44071</c:v>
                </c:pt>
                <c:pt idx="1342">
                  <c:v>44074</c:v>
                </c:pt>
                <c:pt idx="1343">
                  <c:v>44075</c:v>
                </c:pt>
                <c:pt idx="1344">
                  <c:v>44076</c:v>
                </c:pt>
                <c:pt idx="1345">
                  <c:v>44077</c:v>
                </c:pt>
                <c:pt idx="1346">
                  <c:v>44078</c:v>
                </c:pt>
                <c:pt idx="1347">
                  <c:v>44081</c:v>
                </c:pt>
                <c:pt idx="1348">
                  <c:v>44082</c:v>
                </c:pt>
                <c:pt idx="1349">
                  <c:v>44083</c:v>
                </c:pt>
                <c:pt idx="1350">
                  <c:v>44084</c:v>
                </c:pt>
                <c:pt idx="1351">
                  <c:v>44085</c:v>
                </c:pt>
                <c:pt idx="1352">
                  <c:v>44088</c:v>
                </c:pt>
                <c:pt idx="1353">
                  <c:v>44089</c:v>
                </c:pt>
                <c:pt idx="1354">
                  <c:v>44090</c:v>
                </c:pt>
                <c:pt idx="1355">
                  <c:v>44091</c:v>
                </c:pt>
                <c:pt idx="1356">
                  <c:v>44092</c:v>
                </c:pt>
                <c:pt idx="1357">
                  <c:v>44095</c:v>
                </c:pt>
                <c:pt idx="1358">
                  <c:v>44096</c:v>
                </c:pt>
                <c:pt idx="1359">
                  <c:v>44097</c:v>
                </c:pt>
                <c:pt idx="1360">
                  <c:v>44098</c:v>
                </c:pt>
                <c:pt idx="1361">
                  <c:v>44099</c:v>
                </c:pt>
                <c:pt idx="1362">
                  <c:v>44102</c:v>
                </c:pt>
                <c:pt idx="1363">
                  <c:v>44103</c:v>
                </c:pt>
                <c:pt idx="1364">
                  <c:v>44104</c:v>
                </c:pt>
                <c:pt idx="1365">
                  <c:v>44105</c:v>
                </c:pt>
                <c:pt idx="1366">
                  <c:v>44106</c:v>
                </c:pt>
                <c:pt idx="1367">
                  <c:v>44109</c:v>
                </c:pt>
                <c:pt idx="1368">
                  <c:v>44110</c:v>
                </c:pt>
                <c:pt idx="1369">
                  <c:v>44111</c:v>
                </c:pt>
                <c:pt idx="1370">
                  <c:v>44112</c:v>
                </c:pt>
                <c:pt idx="1371">
                  <c:v>44113</c:v>
                </c:pt>
                <c:pt idx="1372">
                  <c:v>44116</c:v>
                </c:pt>
                <c:pt idx="1373">
                  <c:v>44117</c:v>
                </c:pt>
                <c:pt idx="1374">
                  <c:v>44118</c:v>
                </c:pt>
                <c:pt idx="1375">
                  <c:v>44119</c:v>
                </c:pt>
                <c:pt idx="1376">
                  <c:v>44120</c:v>
                </c:pt>
                <c:pt idx="1377">
                  <c:v>44123</c:v>
                </c:pt>
                <c:pt idx="1378">
                  <c:v>44124</c:v>
                </c:pt>
                <c:pt idx="1379">
                  <c:v>44125</c:v>
                </c:pt>
                <c:pt idx="1380">
                  <c:v>44126</c:v>
                </c:pt>
                <c:pt idx="1381">
                  <c:v>44127</c:v>
                </c:pt>
                <c:pt idx="1382">
                  <c:v>44130</c:v>
                </c:pt>
                <c:pt idx="1383">
                  <c:v>44131</c:v>
                </c:pt>
                <c:pt idx="1384">
                  <c:v>44132</c:v>
                </c:pt>
                <c:pt idx="1385">
                  <c:v>44133</c:v>
                </c:pt>
                <c:pt idx="1386">
                  <c:v>44137</c:v>
                </c:pt>
                <c:pt idx="1387">
                  <c:v>44138</c:v>
                </c:pt>
                <c:pt idx="1388">
                  <c:v>44139</c:v>
                </c:pt>
                <c:pt idx="1389">
                  <c:v>44140</c:v>
                </c:pt>
                <c:pt idx="1390">
                  <c:v>44141</c:v>
                </c:pt>
                <c:pt idx="1391">
                  <c:v>44144</c:v>
                </c:pt>
                <c:pt idx="1392">
                  <c:v>44145</c:v>
                </c:pt>
                <c:pt idx="1393">
                  <c:v>44146</c:v>
                </c:pt>
                <c:pt idx="1394">
                  <c:v>44147</c:v>
                </c:pt>
                <c:pt idx="1395">
                  <c:v>44148</c:v>
                </c:pt>
                <c:pt idx="1396">
                  <c:v>44151</c:v>
                </c:pt>
                <c:pt idx="1397">
                  <c:v>44152</c:v>
                </c:pt>
                <c:pt idx="1398">
                  <c:v>44153</c:v>
                </c:pt>
                <c:pt idx="1399">
                  <c:v>44154</c:v>
                </c:pt>
                <c:pt idx="1400">
                  <c:v>44155</c:v>
                </c:pt>
                <c:pt idx="1401">
                  <c:v>44158</c:v>
                </c:pt>
                <c:pt idx="1402">
                  <c:v>44159</c:v>
                </c:pt>
                <c:pt idx="1403">
                  <c:v>44160</c:v>
                </c:pt>
                <c:pt idx="1404">
                  <c:v>44161</c:v>
                </c:pt>
                <c:pt idx="1405">
                  <c:v>44162</c:v>
                </c:pt>
                <c:pt idx="1406">
                  <c:v>44165</c:v>
                </c:pt>
                <c:pt idx="1407">
                  <c:v>44166</c:v>
                </c:pt>
                <c:pt idx="1408">
                  <c:v>44167</c:v>
                </c:pt>
                <c:pt idx="1409">
                  <c:v>44168</c:v>
                </c:pt>
                <c:pt idx="1410">
                  <c:v>44169</c:v>
                </c:pt>
                <c:pt idx="1411">
                  <c:v>44172</c:v>
                </c:pt>
                <c:pt idx="1412">
                  <c:v>44173</c:v>
                </c:pt>
                <c:pt idx="1413">
                  <c:v>44174</c:v>
                </c:pt>
                <c:pt idx="1414">
                  <c:v>44175</c:v>
                </c:pt>
                <c:pt idx="1415">
                  <c:v>44176</c:v>
                </c:pt>
                <c:pt idx="1416">
                  <c:v>44179</c:v>
                </c:pt>
                <c:pt idx="1417">
                  <c:v>44180</c:v>
                </c:pt>
                <c:pt idx="1418">
                  <c:v>44181</c:v>
                </c:pt>
                <c:pt idx="1419">
                  <c:v>44182</c:v>
                </c:pt>
                <c:pt idx="1420">
                  <c:v>44183</c:v>
                </c:pt>
                <c:pt idx="1421">
                  <c:v>44186</c:v>
                </c:pt>
                <c:pt idx="1422">
                  <c:v>44187</c:v>
                </c:pt>
                <c:pt idx="1423">
                  <c:v>44188</c:v>
                </c:pt>
                <c:pt idx="1424">
                  <c:v>44189</c:v>
                </c:pt>
                <c:pt idx="1425">
                  <c:v>44193</c:v>
                </c:pt>
                <c:pt idx="1426">
                  <c:v>44194</c:v>
                </c:pt>
                <c:pt idx="1427">
                  <c:v>44195</c:v>
                </c:pt>
                <c:pt idx="1428">
                  <c:v>44196</c:v>
                </c:pt>
                <c:pt idx="1429">
                  <c:v>44197</c:v>
                </c:pt>
                <c:pt idx="1430">
                  <c:v>44200</c:v>
                </c:pt>
                <c:pt idx="1431">
                  <c:v>44201</c:v>
                </c:pt>
                <c:pt idx="1432">
                  <c:v>44202</c:v>
                </c:pt>
                <c:pt idx="1433">
                  <c:v>44203</c:v>
                </c:pt>
                <c:pt idx="1434">
                  <c:v>44204</c:v>
                </c:pt>
                <c:pt idx="1435">
                  <c:v>44207</c:v>
                </c:pt>
                <c:pt idx="1436">
                  <c:v>44208</c:v>
                </c:pt>
                <c:pt idx="1437">
                  <c:v>44209</c:v>
                </c:pt>
                <c:pt idx="1438">
                  <c:v>44210</c:v>
                </c:pt>
                <c:pt idx="1439">
                  <c:v>44211</c:v>
                </c:pt>
                <c:pt idx="1440">
                  <c:v>44214</c:v>
                </c:pt>
                <c:pt idx="1441">
                  <c:v>44215</c:v>
                </c:pt>
                <c:pt idx="1442">
                  <c:v>44216</c:v>
                </c:pt>
                <c:pt idx="1443">
                  <c:v>44217</c:v>
                </c:pt>
                <c:pt idx="1444">
                  <c:v>44218</c:v>
                </c:pt>
                <c:pt idx="1445">
                  <c:v>44221</c:v>
                </c:pt>
                <c:pt idx="1446">
                  <c:v>44222</c:v>
                </c:pt>
                <c:pt idx="1447">
                  <c:v>44223</c:v>
                </c:pt>
                <c:pt idx="1448">
                  <c:v>44224</c:v>
                </c:pt>
                <c:pt idx="1449">
                  <c:v>44225</c:v>
                </c:pt>
                <c:pt idx="1450">
                  <c:v>44228</c:v>
                </c:pt>
                <c:pt idx="1451">
                  <c:v>44229</c:v>
                </c:pt>
                <c:pt idx="1452">
                  <c:v>44230</c:v>
                </c:pt>
                <c:pt idx="1453">
                  <c:v>44231</c:v>
                </c:pt>
                <c:pt idx="1454">
                  <c:v>44235</c:v>
                </c:pt>
                <c:pt idx="1455">
                  <c:v>44236</c:v>
                </c:pt>
                <c:pt idx="1456">
                  <c:v>44237</c:v>
                </c:pt>
                <c:pt idx="1457">
                  <c:v>44238</c:v>
                </c:pt>
                <c:pt idx="1458">
                  <c:v>44239</c:v>
                </c:pt>
                <c:pt idx="1459">
                  <c:v>44242</c:v>
                </c:pt>
                <c:pt idx="1460">
                  <c:v>44243</c:v>
                </c:pt>
                <c:pt idx="1461">
                  <c:v>44244</c:v>
                </c:pt>
                <c:pt idx="1462">
                  <c:v>44245</c:v>
                </c:pt>
                <c:pt idx="1463">
                  <c:v>44246</c:v>
                </c:pt>
                <c:pt idx="1464">
                  <c:v>44249</c:v>
                </c:pt>
                <c:pt idx="1465">
                  <c:v>44250</c:v>
                </c:pt>
                <c:pt idx="1466">
                  <c:v>44251</c:v>
                </c:pt>
                <c:pt idx="1467">
                  <c:v>44252</c:v>
                </c:pt>
                <c:pt idx="1468">
                  <c:v>44253</c:v>
                </c:pt>
                <c:pt idx="1469">
                  <c:v>44256</c:v>
                </c:pt>
                <c:pt idx="1470">
                  <c:v>44257</c:v>
                </c:pt>
                <c:pt idx="1471">
                  <c:v>44258</c:v>
                </c:pt>
                <c:pt idx="1472">
                  <c:v>44259</c:v>
                </c:pt>
                <c:pt idx="1473">
                  <c:v>44260</c:v>
                </c:pt>
                <c:pt idx="1474">
                  <c:v>44263</c:v>
                </c:pt>
                <c:pt idx="1475">
                  <c:v>44264</c:v>
                </c:pt>
                <c:pt idx="1476">
                  <c:v>44265</c:v>
                </c:pt>
                <c:pt idx="1477">
                  <c:v>44266</c:v>
                </c:pt>
                <c:pt idx="1478">
                  <c:v>44267</c:v>
                </c:pt>
                <c:pt idx="1479">
                  <c:v>44270</c:v>
                </c:pt>
                <c:pt idx="1480">
                  <c:v>44271</c:v>
                </c:pt>
                <c:pt idx="1481">
                  <c:v>44272</c:v>
                </c:pt>
                <c:pt idx="1482">
                  <c:v>44273</c:v>
                </c:pt>
                <c:pt idx="1483">
                  <c:v>44274</c:v>
                </c:pt>
                <c:pt idx="1484">
                  <c:v>44277</c:v>
                </c:pt>
                <c:pt idx="1485">
                  <c:v>44279</c:v>
                </c:pt>
                <c:pt idx="1486">
                  <c:v>44280</c:v>
                </c:pt>
                <c:pt idx="1487">
                  <c:v>44281</c:v>
                </c:pt>
                <c:pt idx="1488">
                  <c:v>44284</c:v>
                </c:pt>
                <c:pt idx="1489">
                  <c:v>44285</c:v>
                </c:pt>
                <c:pt idx="1490">
                  <c:v>44286</c:v>
                </c:pt>
                <c:pt idx="1491">
                  <c:v>44287</c:v>
                </c:pt>
                <c:pt idx="1492">
                  <c:v>44288</c:v>
                </c:pt>
                <c:pt idx="1493">
                  <c:v>44291</c:v>
                </c:pt>
                <c:pt idx="1494">
                  <c:v>44292</c:v>
                </c:pt>
                <c:pt idx="1495">
                  <c:v>44293</c:v>
                </c:pt>
                <c:pt idx="1496">
                  <c:v>44294</c:v>
                </c:pt>
                <c:pt idx="1497">
                  <c:v>44295</c:v>
                </c:pt>
                <c:pt idx="1498">
                  <c:v>44298</c:v>
                </c:pt>
                <c:pt idx="1499">
                  <c:v>44299</c:v>
                </c:pt>
                <c:pt idx="1500">
                  <c:v>44300</c:v>
                </c:pt>
                <c:pt idx="1501">
                  <c:v>44301</c:v>
                </c:pt>
                <c:pt idx="1502">
                  <c:v>44302</c:v>
                </c:pt>
                <c:pt idx="1503">
                  <c:v>44305</c:v>
                </c:pt>
                <c:pt idx="1504">
                  <c:v>44306</c:v>
                </c:pt>
                <c:pt idx="1505">
                  <c:v>44307</c:v>
                </c:pt>
                <c:pt idx="1506">
                  <c:v>44308</c:v>
                </c:pt>
                <c:pt idx="1507">
                  <c:v>44309</c:v>
                </c:pt>
                <c:pt idx="1508">
                  <c:v>44312</c:v>
                </c:pt>
                <c:pt idx="1509">
                  <c:v>44313</c:v>
                </c:pt>
                <c:pt idx="1510">
                  <c:v>44314</c:v>
                </c:pt>
                <c:pt idx="1511">
                  <c:v>44315</c:v>
                </c:pt>
                <c:pt idx="1512">
                  <c:v>44316</c:v>
                </c:pt>
                <c:pt idx="1513">
                  <c:v>44319</c:v>
                </c:pt>
                <c:pt idx="1514">
                  <c:v>44320</c:v>
                </c:pt>
                <c:pt idx="1515">
                  <c:v>44321</c:v>
                </c:pt>
                <c:pt idx="1516">
                  <c:v>44322</c:v>
                </c:pt>
                <c:pt idx="1517">
                  <c:v>44333</c:v>
                </c:pt>
                <c:pt idx="1518">
                  <c:v>44334</c:v>
                </c:pt>
                <c:pt idx="1519">
                  <c:v>44335</c:v>
                </c:pt>
                <c:pt idx="1520">
                  <c:v>44336</c:v>
                </c:pt>
                <c:pt idx="1521">
                  <c:v>44337</c:v>
                </c:pt>
                <c:pt idx="1522">
                  <c:v>44340</c:v>
                </c:pt>
                <c:pt idx="1523">
                  <c:v>44341</c:v>
                </c:pt>
                <c:pt idx="1524">
                  <c:v>44342</c:v>
                </c:pt>
                <c:pt idx="1525">
                  <c:v>44343</c:v>
                </c:pt>
                <c:pt idx="1526">
                  <c:v>44344</c:v>
                </c:pt>
                <c:pt idx="1527">
                  <c:v>44347</c:v>
                </c:pt>
                <c:pt idx="1528">
                  <c:v>44348</c:v>
                </c:pt>
                <c:pt idx="1529">
                  <c:v>44349</c:v>
                </c:pt>
                <c:pt idx="1530">
                  <c:v>44350</c:v>
                </c:pt>
                <c:pt idx="1531">
                  <c:v>44351</c:v>
                </c:pt>
                <c:pt idx="1532">
                  <c:v>44354</c:v>
                </c:pt>
                <c:pt idx="1533">
                  <c:v>44355</c:v>
                </c:pt>
                <c:pt idx="1534">
                  <c:v>44356</c:v>
                </c:pt>
                <c:pt idx="1535">
                  <c:v>44357</c:v>
                </c:pt>
                <c:pt idx="1536">
                  <c:v>44358</c:v>
                </c:pt>
                <c:pt idx="1537">
                  <c:v>44361</c:v>
                </c:pt>
                <c:pt idx="1538">
                  <c:v>44362</c:v>
                </c:pt>
                <c:pt idx="1539">
                  <c:v>44363</c:v>
                </c:pt>
                <c:pt idx="1540">
                  <c:v>44364</c:v>
                </c:pt>
                <c:pt idx="1541">
                  <c:v>44365</c:v>
                </c:pt>
                <c:pt idx="1542">
                  <c:v>44368</c:v>
                </c:pt>
                <c:pt idx="1543">
                  <c:v>44369</c:v>
                </c:pt>
                <c:pt idx="1544">
                  <c:v>44370</c:v>
                </c:pt>
                <c:pt idx="1545">
                  <c:v>44371</c:v>
                </c:pt>
                <c:pt idx="1546">
                  <c:v>44372</c:v>
                </c:pt>
                <c:pt idx="1547">
                  <c:v>44375</c:v>
                </c:pt>
                <c:pt idx="1548">
                  <c:v>44376</c:v>
                </c:pt>
                <c:pt idx="1549">
                  <c:v>44377</c:v>
                </c:pt>
                <c:pt idx="1550">
                  <c:v>44378</c:v>
                </c:pt>
                <c:pt idx="1551">
                  <c:v>44379</c:v>
                </c:pt>
                <c:pt idx="1552">
                  <c:v>44382</c:v>
                </c:pt>
                <c:pt idx="1553">
                  <c:v>44383</c:v>
                </c:pt>
                <c:pt idx="1554">
                  <c:v>44384</c:v>
                </c:pt>
                <c:pt idx="1555">
                  <c:v>44385</c:v>
                </c:pt>
                <c:pt idx="1556">
                  <c:v>44386</c:v>
                </c:pt>
                <c:pt idx="1557">
                  <c:v>44389</c:v>
                </c:pt>
                <c:pt idx="1558">
                  <c:v>44390</c:v>
                </c:pt>
                <c:pt idx="1559">
                  <c:v>44391</c:v>
                </c:pt>
                <c:pt idx="1560">
                  <c:v>44392</c:v>
                </c:pt>
                <c:pt idx="1561">
                  <c:v>44393</c:v>
                </c:pt>
                <c:pt idx="1562">
                  <c:v>44396</c:v>
                </c:pt>
                <c:pt idx="1563">
                  <c:v>44400</c:v>
                </c:pt>
                <c:pt idx="1564">
                  <c:v>44403</c:v>
                </c:pt>
                <c:pt idx="1565">
                  <c:v>44404</c:v>
                </c:pt>
                <c:pt idx="1566">
                  <c:v>44405</c:v>
                </c:pt>
                <c:pt idx="1567">
                  <c:v>44406</c:v>
                </c:pt>
                <c:pt idx="1568">
                  <c:v>44407</c:v>
                </c:pt>
                <c:pt idx="1569">
                  <c:v>44410</c:v>
                </c:pt>
                <c:pt idx="1570">
                  <c:v>44411</c:v>
                </c:pt>
                <c:pt idx="1571">
                  <c:v>44412</c:v>
                </c:pt>
                <c:pt idx="1572">
                  <c:v>44413</c:v>
                </c:pt>
                <c:pt idx="1573">
                  <c:v>44414</c:v>
                </c:pt>
                <c:pt idx="1574">
                  <c:v>44417</c:v>
                </c:pt>
                <c:pt idx="1575">
                  <c:v>44418</c:v>
                </c:pt>
                <c:pt idx="1576">
                  <c:v>44419</c:v>
                </c:pt>
                <c:pt idx="1577">
                  <c:v>44420</c:v>
                </c:pt>
                <c:pt idx="1578">
                  <c:v>44421</c:v>
                </c:pt>
                <c:pt idx="1579">
                  <c:v>44424</c:v>
                </c:pt>
                <c:pt idx="1580">
                  <c:v>44425</c:v>
                </c:pt>
                <c:pt idx="1581">
                  <c:v>44428</c:v>
                </c:pt>
                <c:pt idx="1582">
                  <c:v>44431</c:v>
                </c:pt>
                <c:pt idx="1583">
                  <c:v>44432</c:v>
                </c:pt>
                <c:pt idx="1584">
                  <c:v>44433</c:v>
                </c:pt>
                <c:pt idx="1585">
                  <c:v>44434</c:v>
                </c:pt>
                <c:pt idx="1586">
                  <c:v>44435</c:v>
                </c:pt>
                <c:pt idx="1587">
                  <c:v>44438</c:v>
                </c:pt>
                <c:pt idx="1588">
                  <c:v>44439</c:v>
                </c:pt>
                <c:pt idx="1589">
                  <c:v>44440</c:v>
                </c:pt>
                <c:pt idx="1590">
                  <c:v>44441</c:v>
                </c:pt>
                <c:pt idx="1591">
                  <c:v>44442</c:v>
                </c:pt>
                <c:pt idx="1592">
                  <c:v>44445</c:v>
                </c:pt>
                <c:pt idx="1593">
                  <c:v>44446</c:v>
                </c:pt>
                <c:pt idx="1594">
                  <c:v>44447</c:v>
                </c:pt>
                <c:pt idx="1595">
                  <c:v>44448</c:v>
                </c:pt>
                <c:pt idx="1596">
                  <c:v>44449</c:v>
                </c:pt>
                <c:pt idx="1597">
                  <c:v>44452</c:v>
                </c:pt>
                <c:pt idx="1598">
                  <c:v>44453</c:v>
                </c:pt>
                <c:pt idx="1599">
                  <c:v>44454</c:v>
                </c:pt>
                <c:pt idx="1600">
                  <c:v>44455</c:v>
                </c:pt>
                <c:pt idx="1601">
                  <c:v>44456</c:v>
                </c:pt>
                <c:pt idx="1602">
                  <c:v>44459</c:v>
                </c:pt>
                <c:pt idx="1603">
                  <c:v>44460</c:v>
                </c:pt>
                <c:pt idx="1604">
                  <c:v>44461</c:v>
                </c:pt>
                <c:pt idx="1605">
                  <c:v>44462</c:v>
                </c:pt>
                <c:pt idx="1606">
                  <c:v>44463</c:v>
                </c:pt>
                <c:pt idx="1607">
                  <c:v>44466</c:v>
                </c:pt>
                <c:pt idx="1608">
                  <c:v>44467</c:v>
                </c:pt>
                <c:pt idx="1609">
                  <c:v>44468</c:v>
                </c:pt>
                <c:pt idx="1610">
                  <c:v>44469</c:v>
                </c:pt>
                <c:pt idx="1611">
                  <c:v>44470</c:v>
                </c:pt>
                <c:pt idx="1612">
                  <c:v>44473</c:v>
                </c:pt>
                <c:pt idx="1613">
                  <c:v>44474</c:v>
                </c:pt>
                <c:pt idx="1614">
                  <c:v>44475</c:v>
                </c:pt>
                <c:pt idx="1615">
                  <c:v>44476</c:v>
                </c:pt>
                <c:pt idx="1616">
                  <c:v>44477</c:v>
                </c:pt>
                <c:pt idx="1617">
                  <c:v>44480</c:v>
                </c:pt>
                <c:pt idx="1618">
                  <c:v>44481</c:v>
                </c:pt>
                <c:pt idx="1619">
                  <c:v>44482</c:v>
                </c:pt>
                <c:pt idx="1620">
                  <c:v>44483</c:v>
                </c:pt>
                <c:pt idx="1621">
                  <c:v>44484</c:v>
                </c:pt>
                <c:pt idx="1622">
                  <c:v>44487</c:v>
                </c:pt>
                <c:pt idx="1623">
                  <c:v>44489</c:v>
                </c:pt>
                <c:pt idx="1624">
                  <c:v>44490</c:v>
                </c:pt>
                <c:pt idx="1625">
                  <c:v>44491</c:v>
                </c:pt>
                <c:pt idx="1626">
                  <c:v>44494</c:v>
                </c:pt>
                <c:pt idx="1627">
                  <c:v>44495</c:v>
                </c:pt>
                <c:pt idx="1628">
                  <c:v>44496</c:v>
                </c:pt>
                <c:pt idx="1629">
                  <c:v>44497</c:v>
                </c:pt>
                <c:pt idx="1630">
                  <c:v>44498</c:v>
                </c:pt>
                <c:pt idx="1631">
                  <c:v>44501</c:v>
                </c:pt>
                <c:pt idx="1632">
                  <c:v>44502</c:v>
                </c:pt>
                <c:pt idx="1633">
                  <c:v>44503</c:v>
                </c:pt>
                <c:pt idx="1634">
                  <c:v>44504</c:v>
                </c:pt>
                <c:pt idx="1635">
                  <c:v>44505</c:v>
                </c:pt>
                <c:pt idx="1636">
                  <c:v>44508</c:v>
                </c:pt>
                <c:pt idx="1637">
                  <c:v>44509</c:v>
                </c:pt>
                <c:pt idx="1638">
                  <c:v>44510</c:v>
                </c:pt>
                <c:pt idx="1639">
                  <c:v>44511</c:v>
                </c:pt>
                <c:pt idx="1640">
                  <c:v>44512</c:v>
                </c:pt>
                <c:pt idx="1641">
                  <c:v>44515</c:v>
                </c:pt>
                <c:pt idx="1642">
                  <c:v>44516</c:v>
                </c:pt>
                <c:pt idx="1643">
                  <c:v>44517</c:v>
                </c:pt>
                <c:pt idx="1644">
                  <c:v>44518</c:v>
                </c:pt>
                <c:pt idx="1645">
                  <c:v>44519</c:v>
                </c:pt>
                <c:pt idx="1646">
                  <c:v>44522</c:v>
                </c:pt>
                <c:pt idx="1647">
                  <c:v>44523</c:v>
                </c:pt>
                <c:pt idx="1648">
                  <c:v>44524</c:v>
                </c:pt>
                <c:pt idx="1649">
                  <c:v>44525</c:v>
                </c:pt>
                <c:pt idx="1650">
                  <c:v>44526</c:v>
                </c:pt>
                <c:pt idx="1651">
                  <c:v>44529</c:v>
                </c:pt>
                <c:pt idx="1652">
                  <c:v>44530</c:v>
                </c:pt>
                <c:pt idx="1653">
                  <c:v>44531</c:v>
                </c:pt>
                <c:pt idx="1654">
                  <c:v>44532</c:v>
                </c:pt>
                <c:pt idx="1655">
                  <c:v>44533</c:v>
                </c:pt>
                <c:pt idx="1656">
                  <c:v>44536</c:v>
                </c:pt>
                <c:pt idx="1657">
                  <c:v>44537</c:v>
                </c:pt>
                <c:pt idx="1658">
                  <c:v>44538</c:v>
                </c:pt>
                <c:pt idx="1659">
                  <c:v>44539</c:v>
                </c:pt>
                <c:pt idx="1660">
                  <c:v>44540</c:v>
                </c:pt>
                <c:pt idx="1661">
                  <c:v>44543</c:v>
                </c:pt>
                <c:pt idx="1662">
                  <c:v>44544</c:v>
                </c:pt>
                <c:pt idx="1663">
                  <c:v>44545</c:v>
                </c:pt>
                <c:pt idx="1664">
                  <c:v>44546</c:v>
                </c:pt>
                <c:pt idx="1665">
                  <c:v>44547</c:v>
                </c:pt>
                <c:pt idx="1666">
                  <c:v>44550</c:v>
                </c:pt>
                <c:pt idx="1667">
                  <c:v>44551</c:v>
                </c:pt>
                <c:pt idx="1668">
                  <c:v>44552</c:v>
                </c:pt>
                <c:pt idx="1669">
                  <c:v>44553</c:v>
                </c:pt>
                <c:pt idx="1670">
                  <c:v>44554</c:v>
                </c:pt>
                <c:pt idx="1671">
                  <c:v>44557</c:v>
                </c:pt>
                <c:pt idx="1672">
                  <c:v>44558</c:v>
                </c:pt>
                <c:pt idx="1673">
                  <c:v>44559</c:v>
                </c:pt>
                <c:pt idx="1674">
                  <c:v>44560</c:v>
                </c:pt>
                <c:pt idx="1675">
                  <c:v>44561</c:v>
                </c:pt>
              </c:numCache>
            </c:numRef>
          </c:cat>
          <c:val>
            <c:numRef>
              <c:f>'KSE Price &amp; Volume'!$C$183:$C$1858</c:f>
              <c:numCache>
                <c:formatCode>_(* #,##0_);_(* \(#,##0\);_(* "-"??_);_(@_)</c:formatCode>
                <c:ptCount val="1676"/>
                <c:pt idx="0">
                  <c:v>260.78181999999998</c:v>
                </c:pt>
                <c:pt idx="1">
                  <c:v>245.89324999999999</c:v>
                </c:pt>
                <c:pt idx="2">
                  <c:v>201.98681999999999</c:v>
                </c:pt>
                <c:pt idx="3">
                  <c:v>285.06259</c:v>
                </c:pt>
                <c:pt idx="4">
                  <c:v>241.44485</c:v>
                </c:pt>
                <c:pt idx="5">
                  <c:v>249.66958</c:v>
                </c:pt>
                <c:pt idx="6">
                  <c:v>256.24691000000001</c:v>
                </c:pt>
                <c:pt idx="7">
                  <c:v>200.84576999999999</c:v>
                </c:pt>
                <c:pt idx="8">
                  <c:v>253.65564000000001</c:v>
                </c:pt>
                <c:pt idx="9">
                  <c:v>263.55360999999999</c:v>
                </c:pt>
                <c:pt idx="10">
                  <c:v>217.74838</c:v>
                </c:pt>
                <c:pt idx="11">
                  <c:v>225.82583</c:v>
                </c:pt>
                <c:pt idx="12">
                  <c:v>372.72507999999999</c:v>
                </c:pt>
                <c:pt idx="13">
                  <c:v>400.17036000000002</c:v>
                </c:pt>
                <c:pt idx="14">
                  <c:v>382.52442000000002</c:v>
                </c:pt>
                <c:pt idx="15">
                  <c:v>251.54035999999999</c:v>
                </c:pt>
                <c:pt idx="16">
                  <c:v>353.74453999999997</c:v>
                </c:pt>
                <c:pt idx="17">
                  <c:v>348.01686000000001</c:v>
                </c:pt>
                <c:pt idx="18">
                  <c:v>307.44977</c:v>
                </c:pt>
                <c:pt idx="19">
                  <c:v>263.46104000000003</c:v>
                </c:pt>
                <c:pt idx="20">
                  <c:v>330.29984000000002</c:v>
                </c:pt>
                <c:pt idx="21">
                  <c:v>228.04456999999999</c:v>
                </c:pt>
                <c:pt idx="22">
                  <c:v>190.26254</c:v>
                </c:pt>
                <c:pt idx="23">
                  <c:v>206.08403000000001</c:v>
                </c:pt>
                <c:pt idx="24">
                  <c:v>172.64918</c:v>
                </c:pt>
                <c:pt idx="25">
                  <c:v>214.62438</c:v>
                </c:pt>
                <c:pt idx="26">
                  <c:v>159.84066999999999</c:v>
                </c:pt>
                <c:pt idx="27">
                  <c:v>182.88305</c:v>
                </c:pt>
                <c:pt idx="28">
                  <c:v>235.31502</c:v>
                </c:pt>
                <c:pt idx="29">
                  <c:v>176.99921000000001</c:v>
                </c:pt>
                <c:pt idx="30">
                  <c:v>154.62675999999999</c:v>
                </c:pt>
                <c:pt idx="31">
                  <c:v>213.39837</c:v>
                </c:pt>
                <c:pt idx="32">
                  <c:v>174.91453999999999</c:v>
                </c:pt>
                <c:pt idx="33">
                  <c:v>117.53847</c:v>
                </c:pt>
                <c:pt idx="34">
                  <c:v>136.28244000000001</c:v>
                </c:pt>
                <c:pt idx="35">
                  <c:v>135.62134</c:v>
                </c:pt>
                <c:pt idx="36">
                  <c:v>80.340829999999997</c:v>
                </c:pt>
                <c:pt idx="37">
                  <c:v>75.468320000000006</c:v>
                </c:pt>
                <c:pt idx="38">
                  <c:v>179.13471999999999</c:v>
                </c:pt>
                <c:pt idx="39">
                  <c:v>98.527469999999994</c:v>
                </c:pt>
                <c:pt idx="40">
                  <c:v>200.10258999999999</c:v>
                </c:pt>
                <c:pt idx="41">
                  <c:v>148.71073999999999</c:v>
                </c:pt>
                <c:pt idx="42">
                  <c:v>304.38810000000001</c:v>
                </c:pt>
                <c:pt idx="43">
                  <c:v>261.15544999999997</c:v>
                </c:pt>
                <c:pt idx="44">
                  <c:v>316.68268999999998</c:v>
                </c:pt>
                <c:pt idx="45">
                  <c:v>304.24054999999998</c:v>
                </c:pt>
                <c:pt idx="46">
                  <c:v>362.21024</c:v>
                </c:pt>
                <c:pt idx="47">
                  <c:v>333.65688</c:v>
                </c:pt>
                <c:pt idx="48">
                  <c:v>449.97757999999999</c:v>
                </c:pt>
                <c:pt idx="49">
                  <c:v>403.61086</c:v>
                </c:pt>
                <c:pt idx="50">
                  <c:v>332.51143999999999</c:v>
                </c:pt>
                <c:pt idx="51">
                  <c:v>381.25756999999999</c:v>
                </c:pt>
                <c:pt idx="52">
                  <c:v>431.94279999999998</c:v>
                </c:pt>
                <c:pt idx="53">
                  <c:v>568.07534999999996</c:v>
                </c:pt>
                <c:pt idx="54">
                  <c:v>525.04827999999998</c:v>
                </c:pt>
                <c:pt idx="55">
                  <c:v>540.40159000000006</c:v>
                </c:pt>
                <c:pt idx="56">
                  <c:v>450.10185000000001</c:v>
                </c:pt>
                <c:pt idx="57">
                  <c:v>207.00847999999999</c:v>
                </c:pt>
                <c:pt idx="58">
                  <c:v>187.74995000000001</c:v>
                </c:pt>
                <c:pt idx="59">
                  <c:v>258.34931</c:v>
                </c:pt>
                <c:pt idx="60">
                  <c:v>391.85748999999998</c:v>
                </c:pt>
                <c:pt idx="61">
                  <c:v>549.22051999999996</c:v>
                </c:pt>
                <c:pt idx="62">
                  <c:v>400.88781999999998</c:v>
                </c:pt>
                <c:pt idx="63">
                  <c:v>293.69828000000001</c:v>
                </c:pt>
                <c:pt idx="64">
                  <c:v>347.15037000000001</c:v>
                </c:pt>
                <c:pt idx="65">
                  <c:v>376.15037000000001</c:v>
                </c:pt>
                <c:pt idx="66">
                  <c:v>405.85879</c:v>
                </c:pt>
                <c:pt idx="67">
                  <c:v>355.89272</c:v>
                </c:pt>
                <c:pt idx="68">
                  <c:v>362.82263999999998</c:v>
                </c:pt>
                <c:pt idx="69">
                  <c:v>442.02526</c:v>
                </c:pt>
                <c:pt idx="70">
                  <c:v>405.79253999999997</c:v>
                </c:pt>
                <c:pt idx="71">
                  <c:v>364.11363</c:v>
                </c:pt>
                <c:pt idx="72">
                  <c:v>316.01740999999998</c:v>
                </c:pt>
                <c:pt idx="73">
                  <c:v>345.54262999999997</c:v>
                </c:pt>
                <c:pt idx="74">
                  <c:v>417.39994999999999</c:v>
                </c:pt>
                <c:pt idx="75">
                  <c:v>551.53850999999997</c:v>
                </c:pt>
                <c:pt idx="76">
                  <c:v>602.38292000000001</c:v>
                </c:pt>
                <c:pt idx="77">
                  <c:v>621.47324000000003</c:v>
                </c:pt>
                <c:pt idx="78">
                  <c:v>575.61221999999998</c:v>
                </c:pt>
                <c:pt idx="79">
                  <c:v>783.33159000000001</c:v>
                </c:pt>
                <c:pt idx="80">
                  <c:v>570.68232999999998</c:v>
                </c:pt>
                <c:pt idx="81">
                  <c:v>362.68036000000001</c:v>
                </c:pt>
                <c:pt idx="82">
                  <c:v>352.72942</c:v>
                </c:pt>
                <c:pt idx="83">
                  <c:v>428.15361999999999</c:v>
                </c:pt>
                <c:pt idx="84">
                  <c:v>229.37035</c:v>
                </c:pt>
                <c:pt idx="85">
                  <c:v>200.57839000000001</c:v>
                </c:pt>
                <c:pt idx="86">
                  <c:v>310.67043999999999</c:v>
                </c:pt>
                <c:pt idx="87">
                  <c:v>336.73599999999999</c:v>
                </c:pt>
                <c:pt idx="88">
                  <c:v>337.82857999999999</c:v>
                </c:pt>
                <c:pt idx="89">
                  <c:v>291.14636999999999</c:v>
                </c:pt>
                <c:pt idx="90">
                  <c:v>264.64875000000001</c:v>
                </c:pt>
                <c:pt idx="91">
                  <c:v>328.29989999999998</c:v>
                </c:pt>
                <c:pt idx="92">
                  <c:v>359.96060999999997</c:v>
                </c:pt>
                <c:pt idx="93">
                  <c:v>380.07211999999998</c:v>
                </c:pt>
                <c:pt idx="94">
                  <c:v>347.84532999999999</c:v>
                </c:pt>
                <c:pt idx="95">
                  <c:v>277.83296000000001</c:v>
                </c:pt>
                <c:pt idx="96">
                  <c:v>210.59183999999999</c:v>
                </c:pt>
                <c:pt idx="97">
                  <c:v>281.71123999999998</c:v>
                </c:pt>
                <c:pt idx="98">
                  <c:v>314.49833000000001</c:v>
                </c:pt>
                <c:pt idx="99">
                  <c:v>322.55374</c:v>
                </c:pt>
                <c:pt idx="100">
                  <c:v>395.40059000000002</c:v>
                </c:pt>
                <c:pt idx="101">
                  <c:v>278.69303000000002</c:v>
                </c:pt>
                <c:pt idx="102">
                  <c:v>223.24958000000001</c:v>
                </c:pt>
                <c:pt idx="103">
                  <c:v>282.65114999999997</c:v>
                </c:pt>
                <c:pt idx="104">
                  <c:v>353.05070999999998</c:v>
                </c:pt>
                <c:pt idx="105">
                  <c:v>353.53780999999998</c:v>
                </c:pt>
                <c:pt idx="106">
                  <c:v>248.89543</c:v>
                </c:pt>
                <c:pt idx="107">
                  <c:v>260.29453999999998</c:v>
                </c:pt>
                <c:pt idx="108">
                  <c:v>231.01159000000001</c:v>
                </c:pt>
                <c:pt idx="109">
                  <c:v>218.48568</c:v>
                </c:pt>
                <c:pt idx="110">
                  <c:v>291.91187000000002</c:v>
                </c:pt>
                <c:pt idx="111">
                  <c:v>195.24502000000001</c:v>
                </c:pt>
                <c:pt idx="112">
                  <c:v>170.24367000000001</c:v>
                </c:pt>
                <c:pt idx="113">
                  <c:v>151.71955</c:v>
                </c:pt>
                <c:pt idx="114">
                  <c:v>133.61877999999999</c:v>
                </c:pt>
                <c:pt idx="115">
                  <c:v>132.15100000000001</c:v>
                </c:pt>
                <c:pt idx="116">
                  <c:v>104.04345000000001</c:v>
                </c:pt>
                <c:pt idx="117">
                  <c:v>182.83133000000001</c:v>
                </c:pt>
                <c:pt idx="118">
                  <c:v>123.55289</c:v>
                </c:pt>
                <c:pt idx="119">
                  <c:v>105.41409</c:v>
                </c:pt>
                <c:pt idx="120">
                  <c:v>137.06050999999999</c:v>
                </c:pt>
                <c:pt idx="121">
                  <c:v>130.22803999999999</c:v>
                </c:pt>
                <c:pt idx="122">
                  <c:v>110.86717</c:v>
                </c:pt>
                <c:pt idx="123">
                  <c:v>178.73992999999999</c:v>
                </c:pt>
                <c:pt idx="124">
                  <c:v>209.50255000000001</c:v>
                </c:pt>
                <c:pt idx="125">
                  <c:v>180.41050999999999</c:v>
                </c:pt>
                <c:pt idx="126">
                  <c:v>210.88763</c:v>
                </c:pt>
                <c:pt idx="127">
                  <c:v>166.36762999999999</c:v>
                </c:pt>
                <c:pt idx="128">
                  <c:v>148.52797000000001</c:v>
                </c:pt>
                <c:pt idx="129">
                  <c:v>132.47739000000001</c:v>
                </c:pt>
                <c:pt idx="130">
                  <c:v>179.22256999999999</c:v>
                </c:pt>
                <c:pt idx="131">
                  <c:v>248.91927999999999</c:v>
                </c:pt>
                <c:pt idx="132">
                  <c:v>195.91388000000001</c:v>
                </c:pt>
                <c:pt idx="133">
                  <c:v>239.43989999999999</c:v>
                </c:pt>
                <c:pt idx="134">
                  <c:v>192.66723999999999</c:v>
                </c:pt>
                <c:pt idx="135">
                  <c:v>145.16122999999999</c:v>
                </c:pt>
                <c:pt idx="136">
                  <c:v>132.07871</c:v>
                </c:pt>
                <c:pt idx="137">
                  <c:v>135.23937000000001</c:v>
                </c:pt>
                <c:pt idx="138">
                  <c:v>170.273</c:v>
                </c:pt>
                <c:pt idx="139">
                  <c:v>139.14507</c:v>
                </c:pt>
                <c:pt idx="140">
                  <c:v>0</c:v>
                </c:pt>
                <c:pt idx="141">
                  <c:v>146.72504000000001</c:v>
                </c:pt>
                <c:pt idx="142">
                  <c:v>126.75678000000001</c:v>
                </c:pt>
                <c:pt idx="143">
                  <c:v>163.80960999999999</c:v>
                </c:pt>
                <c:pt idx="144">
                  <c:v>192.39098999999999</c:v>
                </c:pt>
                <c:pt idx="145">
                  <c:v>196.23347000000001</c:v>
                </c:pt>
                <c:pt idx="146">
                  <c:v>122.5218</c:v>
                </c:pt>
                <c:pt idx="147">
                  <c:v>123.9806</c:v>
                </c:pt>
                <c:pt idx="148">
                  <c:v>184.79640000000001</c:v>
                </c:pt>
                <c:pt idx="149">
                  <c:v>200.14997</c:v>
                </c:pt>
                <c:pt idx="150">
                  <c:v>302.88641000000001</c:v>
                </c:pt>
                <c:pt idx="151">
                  <c:v>219.69775000000001</c:v>
                </c:pt>
                <c:pt idx="152">
                  <c:v>205.27599000000001</c:v>
                </c:pt>
                <c:pt idx="153">
                  <c:v>152.29061999999999</c:v>
                </c:pt>
                <c:pt idx="154">
                  <c:v>167.59039999999999</c:v>
                </c:pt>
                <c:pt idx="155">
                  <c:v>181.48384999999999</c:v>
                </c:pt>
                <c:pt idx="156">
                  <c:v>131.31497999999999</c:v>
                </c:pt>
                <c:pt idx="157">
                  <c:v>190.86378999999999</c:v>
                </c:pt>
                <c:pt idx="158">
                  <c:v>184.43646000000001</c:v>
                </c:pt>
                <c:pt idx="159">
                  <c:v>189.77573000000001</c:v>
                </c:pt>
                <c:pt idx="160">
                  <c:v>182.38879</c:v>
                </c:pt>
                <c:pt idx="161">
                  <c:v>143.76301000000001</c:v>
                </c:pt>
                <c:pt idx="162">
                  <c:v>157.74268000000001</c:v>
                </c:pt>
                <c:pt idx="163">
                  <c:v>152.52670000000001</c:v>
                </c:pt>
                <c:pt idx="164">
                  <c:v>140.05260999999999</c:v>
                </c:pt>
                <c:pt idx="165">
                  <c:v>122.32635999999999</c:v>
                </c:pt>
                <c:pt idx="166">
                  <c:v>142.75766999999999</c:v>
                </c:pt>
                <c:pt idx="167">
                  <c:v>189.25614999999999</c:v>
                </c:pt>
                <c:pt idx="168">
                  <c:v>191.53308000000001</c:v>
                </c:pt>
                <c:pt idx="169">
                  <c:v>119.89566000000001</c:v>
                </c:pt>
                <c:pt idx="170">
                  <c:v>129.72293999999999</c:v>
                </c:pt>
                <c:pt idx="171">
                  <c:v>155.39776000000001</c:v>
                </c:pt>
                <c:pt idx="172">
                  <c:v>192.63566</c:v>
                </c:pt>
                <c:pt idx="173">
                  <c:v>195.42326</c:v>
                </c:pt>
                <c:pt idx="174">
                  <c:v>171.45048</c:v>
                </c:pt>
                <c:pt idx="175">
                  <c:v>189.18539999999999</c:v>
                </c:pt>
                <c:pt idx="176">
                  <c:v>144.51831999999999</c:v>
                </c:pt>
                <c:pt idx="177">
                  <c:v>145.50210000000001</c:v>
                </c:pt>
                <c:pt idx="178">
                  <c:v>149.01224999999999</c:v>
                </c:pt>
                <c:pt idx="179">
                  <c:v>142.18287000000001</c:v>
                </c:pt>
                <c:pt idx="180">
                  <c:v>114.37803</c:v>
                </c:pt>
                <c:pt idx="181">
                  <c:v>90.926779999999994</c:v>
                </c:pt>
                <c:pt idx="182">
                  <c:v>78.561769999999996</c:v>
                </c:pt>
                <c:pt idx="183">
                  <c:v>104.50393</c:v>
                </c:pt>
                <c:pt idx="184">
                  <c:v>120.03834000000001</c:v>
                </c:pt>
                <c:pt idx="185">
                  <c:v>144.73938000000001</c:v>
                </c:pt>
                <c:pt idx="186">
                  <c:v>79.953410000000005</c:v>
                </c:pt>
                <c:pt idx="187">
                  <c:v>99.632990000000007</c:v>
                </c:pt>
                <c:pt idx="188">
                  <c:v>124.06981</c:v>
                </c:pt>
                <c:pt idx="189">
                  <c:v>109.61993</c:v>
                </c:pt>
                <c:pt idx="190">
                  <c:v>142.38602</c:v>
                </c:pt>
                <c:pt idx="191">
                  <c:v>100.52734</c:v>
                </c:pt>
                <c:pt idx="192">
                  <c:v>135.85131999999999</c:v>
                </c:pt>
                <c:pt idx="193">
                  <c:v>110.55598999999999</c:v>
                </c:pt>
                <c:pt idx="194">
                  <c:v>86.486149999999995</c:v>
                </c:pt>
                <c:pt idx="195">
                  <c:v>127.4105</c:v>
                </c:pt>
                <c:pt idx="196">
                  <c:v>115.44370000000001</c:v>
                </c:pt>
                <c:pt idx="197">
                  <c:v>190.25384</c:v>
                </c:pt>
                <c:pt idx="198">
                  <c:v>137.56124</c:v>
                </c:pt>
                <c:pt idx="199">
                  <c:v>210.25336999999999</c:v>
                </c:pt>
                <c:pt idx="200">
                  <c:v>154.12694999999999</c:v>
                </c:pt>
                <c:pt idx="201">
                  <c:v>105.99966999999999</c:v>
                </c:pt>
                <c:pt idx="202">
                  <c:v>135.80725000000001</c:v>
                </c:pt>
                <c:pt idx="203">
                  <c:v>131.17541</c:v>
                </c:pt>
                <c:pt idx="204">
                  <c:v>129.37692000000001</c:v>
                </c:pt>
                <c:pt idx="205">
                  <c:v>107.99518999999999</c:v>
                </c:pt>
                <c:pt idx="206">
                  <c:v>119.38394</c:v>
                </c:pt>
                <c:pt idx="207">
                  <c:v>85.739919999999998</c:v>
                </c:pt>
                <c:pt idx="208">
                  <c:v>141.45526000000001</c:v>
                </c:pt>
                <c:pt idx="209">
                  <c:v>134.35212000000001</c:v>
                </c:pt>
                <c:pt idx="210">
                  <c:v>144.36588</c:v>
                </c:pt>
                <c:pt idx="211">
                  <c:v>147.25397000000001</c:v>
                </c:pt>
                <c:pt idx="212">
                  <c:v>151.18082999999999</c:v>
                </c:pt>
                <c:pt idx="213">
                  <c:v>152.1746</c:v>
                </c:pt>
                <c:pt idx="214">
                  <c:v>148.43847</c:v>
                </c:pt>
                <c:pt idx="215">
                  <c:v>168.80101999999999</c:v>
                </c:pt>
                <c:pt idx="216">
                  <c:v>112.99082</c:v>
                </c:pt>
                <c:pt idx="217">
                  <c:v>121.68298</c:v>
                </c:pt>
                <c:pt idx="218">
                  <c:v>89.232669999999999</c:v>
                </c:pt>
                <c:pt idx="219">
                  <c:v>166.74321</c:v>
                </c:pt>
                <c:pt idx="220">
                  <c:v>124.04877999999999</c:v>
                </c:pt>
                <c:pt idx="221">
                  <c:v>130.02449999999999</c:v>
                </c:pt>
                <c:pt idx="222">
                  <c:v>109.51716999999999</c:v>
                </c:pt>
                <c:pt idx="223">
                  <c:v>133.3075</c:v>
                </c:pt>
                <c:pt idx="224">
                  <c:v>172.84064000000001</c:v>
                </c:pt>
                <c:pt idx="225">
                  <c:v>138.47716</c:v>
                </c:pt>
                <c:pt idx="226">
                  <c:v>121.25333999999999</c:v>
                </c:pt>
                <c:pt idx="227">
                  <c:v>125.15648</c:v>
                </c:pt>
                <c:pt idx="228">
                  <c:v>130.36148</c:v>
                </c:pt>
                <c:pt idx="229">
                  <c:v>94.459019999999995</c:v>
                </c:pt>
                <c:pt idx="230">
                  <c:v>160.20506</c:v>
                </c:pt>
                <c:pt idx="231">
                  <c:v>139.79348999999999</c:v>
                </c:pt>
                <c:pt idx="232">
                  <c:v>150.35471999999999</c:v>
                </c:pt>
                <c:pt idx="233">
                  <c:v>203.11869999999999</c:v>
                </c:pt>
                <c:pt idx="234">
                  <c:v>216.54971</c:v>
                </c:pt>
                <c:pt idx="235">
                  <c:v>204.36989</c:v>
                </c:pt>
                <c:pt idx="236">
                  <c:v>135.51653999999999</c:v>
                </c:pt>
                <c:pt idx="237">
                  <c:v>116.27028</c:v>
                </c:pt>
                <c:pt idx="238">
                  <c:v>131.58946</c:v>
                </c:pt>
                <c:pt idx="239">
                  <c:v>204.12595999999999</c:v>
                </c:pt>
                <c:pt idx="240">
                  <c:v>182.11270999999999</c:v>
                </c:pt>
                <c:pt idx="241">
                  <c:v>143.48652000000001</c:v>
                </c:pt>
                <c:pt idx="242">
                  <c:v>172.82670999999999</c:v>
                </c:pt>
                <c:pt idx="243">
                  <c:v>122.99664</c:v>
                </c:pt>
                <c:pt idx="244">
                  <c:v>133.16002</c:v>
                </c:pt>
                <c:pt idx="245">
                  <c:v>86.360010000000003</c:v>
                </c:pt>
                <c:pt idx="246">
                  <c:v>109.22241</c:v>
                </c:pt>
                <c:pt idx="247">
                  <c:v>86.378739999999993</c:v>
                </c:pt>
                <c:pt idx="248">
                  <c:v>130.48099999999999</c:v>
                </c:pt>
                <c:pt idx="249">
                  <c:v>115.59647</c:v>
                </c:pt>
                <c:pt idx="250">
                  <c:v>163.77638999999999</c:v>
                </c:pt>
                <c:pt idx="251">
                  <c:v>204.09513999999999</c:v>
                </c:pt>
                <c:pt idx="252">
                  <c:v>292.27033</c:v>
                </c:pt>
                <c:pt idx="253">
                  <c:v>327.62497999999999</c:v>
                </c:pt>
                <c:pt idx="254">
                  <c:v>298.76598000000001</c:v>
                </c:pt>
                <c:pt idx="255">
                  <c:v>261.47431999999998</c:v>
                </c:pt>
                <c:pt idx="256">
                  <c:v>196.12152</c:v>
                </c:pt>
                <c:pt idx="257">
                  <c:v>224.7123</c:v>
                </c:pt>
                <c:pt idx="258">
                  <c:v>156.49616</c:v>
                </c:pt>
                <c:pt idx="259">
                  <c:v>187.75382999999999</c:v>
                </c:pt>
                <c:pt idx="260">
                  <c:v>188.78299999999999</c:v>
                </c:pt>
                <c:pt idx="261">
                  <c:v>193.90110000000001</c:v>
                </c:pt>
                <c:pt idx="262">
                  <c:v>156.5838</c:v>
                </c:pt>
                <c:pt idx="263">
                  <c:v>241.44647000000001</c:v>
                </c:pt>
                <c:pt idx="264">
                  <c:v>262.82182</c:v>
                </c:pt>
                <c:pt idx="265">
                  <c:v>327.06821000000002</c:v>
                </c:pt>
                <c:pt idx="266">
                  <c:v>208.73166000000001</c:v>
                </c:pt>
                <c:pt idx="267">
                  <c:v>171.28907000000001</c:v>
                </c:pt>
                <c:pt idx="268">
                  <c:v>258.49090999999999</c:v>
                </c:pt>
                <c:pt idx="269">
                  <c:v>257.62889000000001</c:v>
                </c:pt>
                <c:pt idx="270">
                  <c:v>270.03543999999999</c:v>
                </c:pt>
                <c:pt idx="271">
                  <c:v>254.72202999999999</c:v>
                </c:pt>
                <c:pt idx="272">
                  <c:v>185.57821999999999</c:v>
                </c:pt>
                <c:pt idx="273">
                  <c:v>197.75881000000001</c:v>
                </c:pt>
                <c:pt idx="274">
                  <c:v>279.26623000000001</c:v>
                </c:pt>
                <c:pt idx="275">
                  <c:v>250.95910000000001</c:v>
                </c:pt>
                <c:pt idx="276">
                  <c:v>286.06983000000002</c:v>
                </c:pt>
                <c:pt idx="277">
                  <c:v>273.02051999999998</c:v>
                </c:pt>
                <c:pt idx="278">
                  <c:v>281.46717000000001</c:v>
                </c:pt>
                <c:pt idx="279">
                  <c:v>300.98775999999998</c:v>
                </c:pt>
                <c:pt idx="280">
                  <c:v>304.05851000000001</c:v>
                </c:pt>
                <c:pt idx="281">
                  <c:v>312.75324999999998</c:v>
                </c:pt>
                <c:pt idx="282">
                  <c:v>220.95495</c:v>
                </c:pt>
                <c:pt idx="283">
                  <c:v>274.27461</c:v>
                </c:pt>
                <c:pt idx="284">
                  <c:v>268.57314000000002</c:v>
                </c:pt>
                <c:pt idx="285">
                  <c:v>468.36326000000003</c:v>
                </c:pt>
                <c:pt idx="286">
                  <c:v>394.92095</c:v>
                </c:pt>
                <c:pt idx="287">
                  <c:v>265.54807</c:v>
                </c:pt>
                <c:pt idx="288">
                  <c:v>298.41208</c:v>
                </c:pt>
                <c:pt idx="289">
                  <c:v>269.11815000000001</c:v>
                </c:pt>
                <c:pt idx="290">
                  <c:v>212.86429000000001</c:v>
                </c:pt>
                <c:pt idx="291">
                  <c:v>199.98584</c:v>
                </c:pt>
                <c:pt idx="292">
                  <c:v>205.44811999999999</c:v>
                </c:pt>
                <c:pt idx="293">
                  <c:v>220.78659999999999</c:v>
                </c:pt>
                <c:pt idx="294">
                  <c:v>206.27597</c:v>
                </c:pt>
                <c:pt idx="295">
                  <c:v>306.92516000000001</c:v>
                </c:pt>
                <c:pt idx="296">
                  <c:v>253.61886000000001</c:v>
                </c:pt>
                <c:pt idx="297">
                  <c:v>227.51593</c:v>
                </c:pt>
                <c:pt idx="298">
                  <c:v>140.30590000000001</c:v>
                </c:pt>
                <c:pt idx="299">
                  <c:v>143.02133000000001</c:v>
                </c:pt>
                <c:pt idx="300">
                  <c:v>139.85001</c:v>
                </c:pt>
                <c:pt idx="301">
                  <c:v>109.21673</c:v>
                </c:pt>
                <c:pt idx="302">
                  <c:v>139.41621000000001</c:v>
                </c:pt>
                <c:pt idx="303">
                  <c:v>143.56322</c:v>
                </c:pt>
                <c:pt idx="304">
                  <c:v>243.69120000000001</c:v>
                </c:pt>
                <c:pt idx="305">
                  <c:v>255.78272999999999</c:v>
                </c:pt>
                <c:pt idx="306">
                  <c:v>134.63603000000001</c:v>
                </c:pt>
                <c:pt idx="307">
                  <c:v>149.15581</c:v>
                </c:pt>
                <c:pt idx="308">
                  <c:v>154.53921</c:v>
                </c:pt>
                <c:pt idx="309">
                  <c:v>124.21012</c:v>
                </c:pt>
                <c:pt idx="310">
                  <c:v>113.65814</c:v>
                </c:pt>
                <c:pt idx="311">
                  <c:v>236.83995999999999</c:v>
                </c:pt>
                <c:pt idx="312">
                  <c:v>163.68944999999999</c:v>
                </c:pt>
                <c:pt idx="313">
                  <c:v>158.90010000000001</c:v>
                </c:pt>
                <c:pt idx="314">
                  <c:v>134.27510000000001</c:v>
                </c:pt>
                <c:pt idx="315">
                  <c:v>115.30976</c:v>
                </c:pt>
                <c:pt idx="316">
                  <c:v>110.62175000000001</c:v>
                </c:pt>
                <c:pt idx="317">
                  <c:v>159.5111</c:v>
                </c:pt>
                <c:pt idx="318">
                  <c:v>248.39614</c:v>
                </c:pt>
                <c:pt idx="319">
                  <c:v>196.12804</c:v>
                </c:pt>
                <c:pt idx="320">
                  <c:v>164.96369999999999</c:v>
                </c:pt>
                <c:pt idx="321">
                  <c:v>199.79688999999999</c:v>
                </c:pt>
                <c:pt idx="322">
                  <c:v>172.00314</c:v>
                </c:pt>
                <c:pt idx="323">
                  <c:v>178.06524999999999</c:v>
                </c:pt>
                <c:pt idx="324">
                  <c:v>232.29992999999999</c:v>
                </c:pt>
                <c:pt idx="325">
                  <c:v>233.82995</c:v>
                </c:pt>
                <c:pt idx="326">
                  <c:v>219.53622999999999</c:v>
                </c:pt>
                <c:pt idx="327">
                  <c:v>165.9573</c:v>
                </c:pt>
                <c:pt idx="328">
                  <c:v>197.05571</c:v>
                </c:pt>
                <c:pt idx="329">
                  <c:v>224.25026</c:v>
                </c:pt>
                <c:pt idx="330">
                  <c:v>181.33840000000001</c:v>
                </c:pt>
                <c:pt idx="331">
                  <c:v>145.43517</c:v>
                </c:pt>
                <c:pt idx="332">
                  <c:v>203.78355999999999</c:v>
                </c:pt>
                <c:pt idx="333">
                  <c:v>225.82380000000001</c:v>
                </c:pt>
                <c:pt idx="334">
                  <c:v>227.61315999999999</c:v>
                </c:pt>
                <c:pt idx="335">
                  <c:v>204.84603999999999</c:v>
                </c:pt>
                <c:pt idx="336">
                  <c:v>262.62308000000002</c:v>
                </c:pt>
                <c:pt idx="337">
                  <c:v>199.41105999999999</c:v>
                </c:pt>
                <c:pt idx="338">
                  <c:v>221.18332000000001</c:v>
                </c:pt>
                <c:pt idx="339">
                  <c:v>242.15651</c:v>
                </c:pt>
                <c:pt idx="340">
                  <c:v>385.01436000000001</c:v>
                </c:pt>
                <c:pt idx="341">
                  <c:v>277.57357999999999</c:v>
                </c:pt>
                <c:pt idx="342">
                  <c:v>216.38529</c:v>
                </c:pt>
                <c:pt idx="343">
                  <c:v>240.36106000000001</c:v>
                </c:pt>
                <c:pt idx="344">
                  <c:v>239.01859999999999</c:v>
                </c:pt>
                <c:pt idx="345">
                  <c:v>239.05492000000001</c:v>
                </c:pt>
                <c:pt idx="346">
                  <c:v>218.63802999999999</c:v>
                </c:pt>
                <c:pt idx="347">
                  <c:v>186.24861999999999</c:v>
                </c:pt>
                <c:pt idx="348">
                  <c:v>173.74575999999999</c:v>
                </c:pt>
                <c:pt idx="349">
                  <c:v>140.44668999999999</c:v>
                </c:pt>
                <c:pt idx="350">
                  <c:v>297.51319000000001</c:v>
                </c:pt>
                <c:pt idx="351">
                  <c:v>362.09674999999999</c:v>
                </c:pt>
                <c:pt idx="352">
                  <c:v>389.07830999999999</c:v>
                </c:pt>
                <c:pt idx="353">
                  <c:v>424.30552</c:v>
                </c:pt>
                <c:pt idx="354">
                  <c:v>350.60809</c:v>
                </c:pt>
                <c:pt idx="355">
                  <c:v>365.62252000000001</c:v>
                </c:pt>
                <c:pt idx="356">
                  <c:v>329.11565999999999</c:v>
                </c:pt>
                <c:pt idx="357">
                  <c:v>252.63296</c:v>
                </c:pt>
                <c:pt idx="358">
                  <c:v>330.21548000000001</c:v>
                </c:pt>
                <c:pt idx="359">
                  <c:v>498.46578</c:v>
                </c:pt>
                <c:pt idx="360">
                  <c:v>565.88666999999998</c:v>
                </c:pt>
                <c:pt idx="361">
                  <c:v>637.59795999999994</c:v>
                </c:pt>
                <c:pt idx="362">
                  <c:v>531.16164000000003</c:v>
                </c:pt>
                <c:pt idx="363">
                  <c:v>850.50089000000003</c:v>
                </c:pt>
                <c:pt idx="364">
                  <c:v>876.82871999999998</c:v>
                </c:pt>
                <c:pt idx="365">
                  <c:v>903.22307999999998</c:v>
                </c:pt>
                <c:pt idx="366">
                  <c:v>693.04078000000004</c:v>
                </c:pt>
                <c:pt idx="367">
                  <c:v>659.89425000000006</c:v>
                </c:pt>
                <c:pt idx="368">
                  <c:v>505.80308000000002</c:v>
                </c:pt>
                <c:pt idx="369">
                  <c:v>484.01405999999997</c:v>
                </c:pt>
                <c:pt idx="370">
                  <c:v>573.53782999999999</c:v>
                </c:pt>
                <c:pt idx="371">
                  <c:v>435.06151</c:v>
                </c:pt>
                <c:pt idx="372">
                  <c:v>712.16111000000001</c:v>
                </c:pt>
                <c:pt idx="373">
                  <c:v>436.51648999999998</c:v>
                </c:pt>
                <c:pt idx="374">
                  <c:v>568.47380999999996</c:v>
                </c:pt>
                <c:pt idx="375">
                  <c:v>559.94442000000004</c:v>
                </c:pt>
                <c:pt idx="376">
                  <c:v>657.86549000000002</c:v>
                </c:pt>
                <c:pt idx="377">
                  <c:v>774.86351999999999</c:v>
                </c:pt>
                <c:pt idx="378">
                  <c:v>462.87110999999999</c:v>
                </c:pt>
                <c:pt idx="379">
                  <c:v>363.05054999999999</c:v>
                </c:pt>
                <c:pt idx="380">
                  <c:v>440.73739</c:v>
                </c:pt>
                <c:pt idx="381">
                  <c:v>407.60511000000002</c:v>
                </c:pt>
                <c:pt idx="382">
                  <c:v>378.69189</c:v>
                </c:pt>
                <c:pt idx="383">
                  <c:v>382.81954000000002</c:v>
                </c:pt>
                <c:pt idx="384">
                  <c:v>506.42666000000003</c:v>
                </c:pt>
                <c:pt idx="385">
                  <c:v>561.92534999999998</c:v>
                </c:pt>
                <c:pt idx="386">
                  <c:v>529.53363999999999</c:v>
                </c:pt>
                <c:pt idx="387">
                  <c:v>277.92543999999998</c:v>
                </c:pt>
                <c:pt idx="388">
                  <c:v>367.89156000000003</c:v>
                </c:pt>
                <c:pt idx="389">
                  <c:v>347.52708000000001</c:v>
                </c:pt>
                <c:pt idx="390">
                  <c:v>384.00513000000001</c:v>
                </c:pt>
                <c:pt idx="391">
                  <c:v>328.55099999999999</c:v>
                </c:pt>
                <c:pt idx="392">
                  <c:v>237.11649</c:v>
                </c:pt>
                <c:pt idx="393">
                  <c:v>506.50017000000003</c:v>
                </c:pt>
                <c:pt idx="394">
                  <c:v>695.74306999999999</c:v>
                </c:pt>
                <c:pt idx="395">
                  <c:v>529.36249999999995</c:v>
                </c:pt>
                <c:pt idx="396">
                  <c:v>451.97879</c:v>
                </c:pt>
                <c:pt idx="397">
                  <c:v>333.36331000000001</c:v>
                </c:pt>
                <c:pt idx="398">
                  <c:v>480.65701999999999</c:v>
                </c:pt>
                <c:pt idx="399">
                  <c:v>552.54369999999994</c:v>
                </c:pt>
                <c:pt idx="400">
                  <c:v>560.21360000000004</c:v>
                </c:pt>
                <c:pt idx="401">
                  <c:v>541.94979999999998</c:v>
                </c:pt>
                <c:pt idx="402">
                  <c:v>554.30412000000001</c:v>
                </c:pt>
                <c:pt idx="403">
                  <c:v>365.81281999999999</c:v>
                </c:pt>
                <c:pt idx="404">
                  <c:v>385.70112</c:v>
                </c:pt>
                <c:pt idx="405">
                  <c:v>496.67926</c:v>
                </c:pt>
                <c:pt idx="406">
                  <c:v>490.71404999999999</c:v>
                </c:pt>
                <c:pt idx="407">
                  <c:v>347.08827000000002</c:v>
                </c:pt>
                <c:pt idx="408">
                  <c:v>467.00279</c:v>
                </c:pt>
                <c:pt idx="409">
                  <c:v>495.6053</c:v>
                </c:pt>
                <c:pt idx="410">
                  <c:v>564.48339999999996</c:v>
                </c:pt>
                <c:pt idx="411">
                  <c:v>502.42505999999997</c:v>
                </c:pt>
                <c:pt idx="412">
                  <c:v>460.22158999999999</c:v>
                </c:pt>
                <c:pt idx="413">
                  <c:v>585.21451000000002</c:v>
                </c:pt>
                <c:pt idx="414">
                  <c:v>394.18673999999999</c:v>
                </c:pt>
                <c:pt idx="415">
                  <c:v>503.129728</c:v>
                </c:pt>
                <c:pt idx="416">
                  <c:v>373.88694400000003</c:v>
                </c:pt>
                <c:pt idx="417">
                  <c:v>345.02873599999998</c:v>
                </c:pt>
                <c:pt idx="418">
                  <c:v>371.54457600000001</c:v>
                </c:pt>
                <c:pt idx="419">
                  <c:v>469.35011200000002</c:v>
                </c:pt>
                <c:pt idx="420">
                  <c:v>367.82521600000001</c:v>
                </c:pt>
                <c:pt idx="421">
                  <c:v>406.20022399999999</c:v>
                </c:pt>
                <c:pt idx="422">
                  <c:v>381.43046399999997</c:v>
                </c:pt>
                <c:pt idx="423">
                  <c:v>358.31942400000003</c:v>
                </c:pt>
                <c:pt idx="424">
                  <c:v>337.88726400000002</c:v>
                </c:pt>
                <c:pt idx="425">
                  <c:v>340.861312</c:v>
                </c:pt>
                <c:pt idx="426">
                  <c:v>342.49139200000002</c:v>
                </c:pt>
                <c:pt idx="427">
                  <c:v>448.88147199999997</c:v>
                </c:pt>
                <c:pt idx="428">
                  <c:v>387.20665600000001</c:v>
                </c:pt>
                <c:pt idx="429">
                  <c:v>269.49622399999998</c:v>
                </c:pt>
                <c:pt idx="430">
                  <c:v>228.65852799999999</c:v>
                </c:pt>
                <c:pt idx="431">
                  <c:v>177.389104</c:v>
                </c:pt>
                <c:pt idx="432">
                  <c:v>196.107968</c:v>
                </c:pt>
                <c:pt idx="433">
                  <c:v>270.23619200000002</c:v>
                </c:pt>
                <c:pt idx="434">
                  <c:v>389.39193599999999</c:v>
                </c:pt>
                <c:pt idx="435">
                  <c:v>386.79641600000002</c:v>
                </c:pt>
                <c:pt idx="436">
                  <c:v>376.45385599999997</c:v>
                </c:pt>
                <c:pt idx="437">
                  <c:v>497.47807999999998</c:v>
                </c:pt>
                <c:pt idx="438">
                  <c:v>400.46556800000002</c:v>
                </c:pt>
                <c:pt idx="439">
                  <c:v>326.81747200000001</c:v>
                </c:pt>
                <c:pt idx="440">
                  <c:v>426.74991999999997</c:v>
                </c:pt>
                <c:pt idx="441">
                  <c:v>488.56217600000002</c:v>
                </c:pt>
                <c:pt idx="442">
                  <c:v>412.36934400000001</c:v>
                </c:pt>
                <c:pt idx="443">
                  <c:v>458.612864</c:v>
                </c:pt>
                <c:pt idx="444">
                  <c:v>557.12934399999995</c:v>
                </c:pt>
                <c:pt idx="445">
                  <c:v>509.77382399999999</c:v>
                </c:pt>
                <c:pt idx="446">
                  <c:v>312.28716800000001</c:v>
                </c:pt>
                <c:pt idx="447">
                  <c:v>377.41836799999999</c:v>
                </c:pt>
                <c:pt idx="448">
                  <c:v>327.42483199999998</c:v>
                </c:pt>
                <c:pt idx="449">
                  <c:v>455.070336</c:v>
                </c:pt>
                <c:pt idx="450">
                  <c:v>457.66188799999998</c:v>
                </c:pt>
                <c:pt idx="451">
                  <c:v>595.84960000000001</c:v>
                </c:pt>
                <c:pt idx="452">
                  <c:v>504.76633600000002</c:v>
                </c:pt>
                <c:pt idx="453">
                  <c:v>453.84464000000003</c:v>
                </c:pt>
                <c:pt idx="454">
                  <c:v>441.88313599999998</c:v>
                </c:pt>
                <c:pt idx="455">
                  <c:v>591.75206400000002</c:v>
                </c:pt>
                <c:pt idx="456">
                  <c:v>385.93427200000002</c:v>
                </c:pt>
                <c:pt idx="457">
                  <c:v>312.20175999999998</c:v>
                </c:pt>
                <c:pt idx="458">
                  <c:v>349.884704</c:v>
                </c:pt>
                <c:pt idx="459">
                  <c:v>441.54016000000001</c:v>
                </c:pt>
                <c:pt idx="460">
                  <c:v>330.691776</c:v>
                </c:pt>
                <c:pt idx="461">
                  <c:v>276.19673599999999</c:v>
                </c:pt>
                <c:pt idx="462">
                  <c:v>391.54032000000001</c:v>
                </c:pt>
                <c:pt idx="463">
                  <c:v>492.92204800000002</c:v>
                </c:pt>
                <c:pt idx="464">
                  <c:v>529.80284800000004</c:v>
                </c:pt>
                <c:pt idx="465">
                  <c:v>338.360928</c:v>
                </c:pt>
                <c:pt idx="466">
                  <c:v>352.373088</c:v>
                </c:pt>
                <c:pt idx="467">
                  <c:v>345.46921600000002</c:v>
                </c:pt>
                <c:pt idx="468">
                  <c:v>412.48975999999999</c:v>
                </c:pt>
                <c:pt idx="469">
                  <c:v>259.67521599999998</c:v>
                </c:pt>
                <c:pt idx="470">
                  <c:v>369.63609600000001</c:v>
                </c:pt>
                <c:pt idx="471">
                  <c:v>340.58006399999999</c:v>
                </c:pt>
                <c:pt idx="472">
                  <c:v>340.608384</c:v>
                </c:pt>
                <c:pt idx="473">
                  <c:v>375.61638399999998</c:v>
                </c:pt>
                <c:pt idx="474">
                  <c:v>262.84614399999998</c:v>
                </c:pt>
                <c:pt idx="475">
                  <c:v>272.8064</c:v>
                </c:pt>
                <c:pt idx="476">
                  <c:v>245.99830399999999</c:v>
                </c:pt>
                <c:pt idx="477">
                  <c:v>224.738496</c:v>
                </c:pt>
                <c:pt idx="478">
                  <c:v>234.01136</c:v>
                </c:pt>
                <c:pt idx="479">
                  <c:v>397.31651199999999</c:v>
                </c:pt>
                <c:pt idx="480">
                  <c:v>391.18089600000002</c:v>
                </c:pt>
                <c:pt idx="481">
                  <c:v>302.16912000000002</c:v>
                </c:pt>
                <c:pt idx="482">
                  <c:v>235.93188799999999</c:v>
                </c:pt>
                <c:pt idx="483">
                  <c:v>242.84308799999999</c:v>
                </c:pt>
                <c:pt idx="484">
                  <c:v>219.85062400000001</c:v>
                </c:pt>
                <c:pt idx="485">
                  <c:v>182.32369600000001</c:v>
                </c:pt>
                <c:pt idx="486">
                  <c:v>132.84294399999999</c:v>
                </c:pt>
                <c:pt idx="487">
                  <c:v>194.800624</c:v>
                </c:pt>
                <c:pt idx="488">
                  <c:v>205.85764800000001</c:v>
                </c:pt>
                <c:pt idx="489">
                  <c:v>180.385088</c:v>
                </c:pt>
                <c:pt idx="490">
                  <c:v>212.344784</c:v>
                </c:pt>
                <c:pt idx="491">
                  <c:v>133.94936799999999</c:v>
                </c:pt>
                <c:pt idx="492">
                  <c:v>222.26091199999999</c:v>
                </c:pt>
                <c:pt idx="493">
                  <c:v>316.81756799999999</c:v>
                </c:pt>
                <c:pt idx="494">
                  <c:v>350.338368</c:v>
                </c:pt>
                <c:pt idx="495">
                  <c:v>235.691472</c:v>
                </c:pt>
                <c:pt idx="496">
                  <c:v>216.47880000000001</c:v>
                </c:pt>
                <c:pt idx="497">
                  <c:v>270.29068799999999</c:v>
                </c:pt>
                <c:pt idx="498">
                  <c:v>237.122512</c:v>
                </c:pt>
                <c:pt idx="499">
                  <c:v>272.141728</c:v>
                </c:pt>
                <c:pt idx="500">
                  <c:v>158.05057600000001</c:v>
                </c:pt>
                <c:pt idx="501">
                  <c:v>132.80061599999999</c:v>
                </c:pt>
                <c:pt idx="502">
                  <c:v>183.65310400000001</c:v>
                </c:pt>
                <c:pt idx="503">
                  <c:v>145.44919999999999</c:v>
                </c:pt>
                <c:pt idx="504">
                  <c:v>150.76185599999999</c:v>
                </c:pt>
                <c:pt idx="505">
                  <c:v>129.24235999999999</c:v>
                </c:pt>
                <c:pt idx="506">
                  <c:v>143.52542399999999</c:v>
                </c:pt>
                <c:pt idx="507">
                  <c:v>215.16731200000001</c:v>
                </c:pt>
                <c:pt idx="508">
                  <c:v>230.21848</c:v>
                </c:pt>
                <c:pt idx="509">
                  <c:v>123.03521600000001</c:v>
                </c:pt>
                <c:pt idx="510">
                  <c:v>152.44129599999999</c:v>
                </c:pt>
                <c:pt idx="511">
                  <c:v>163.575008</c:v>
                </c:pt>
                <c:pt idx="512">
                  <c:v>264.152896</c:v>
                </c:pt>
                <c:pt idx="513">
                  <c:v>407.417664</c:v>
                </c:pt>
                <c:pt idx="514">
                  <c:v>395.49504000000002</c:v>
                </c:pt>
                <c:pt idx="515">
                  <c:v>397.91331200000002</c:v>
                </c:pt>
                <c:pt idx="516">
                  <c:v>379.84396800000002</c:v>
                </c:pt>
                <c:pt idx="517">
                  <c:v>321.36345599999999</c:v>
                </c:pt>
                <c:pt idx="518">
                  <c:v>396.22310399999998</c:v>
                </c:pt>
                <c:pt idx="519">
                  <c:v>288.94288</c:v>
                </c:pt>
                <c:pt idx="520">
                  <c:v>198.546032</c:v>
                </c:pt>
                <c:pt idx="521">
                  <c:v>259.114464</c:v>
                </c:pt>
                <c:pt idx="522">
                  <c:v>286.83052800000002</c:v>
                </c:pt>
                <c:pt idx="523">
                  <c:v>306.901184</c:v>
                </c:pt>
                <c:pt idx="524">
                  <c:v>325.12899199999998</c:v>
                </c:pt>
                <c:pt idx="525">
                  <c:v>369.66672</c:v>
                </c:pt>
                <c:pt idx="526">
                  <c:v>331.91110400000002</c:v>
                </c:pt>
                <c:pt idx="527">
                  <c:v>395.94108799999998</c:v>
                </c:pt>
                <c:pt idx="528">
                  <c:v>346.15558399999998</c:v>
                </c:pt>
                <c:pt idx="529">
                  <c:v>352.02700800000002</c:v>
                </c:pt>
                <c:pt idx="530">
                  <c:v>376.18406399999998</c:v>
                </c:pt>
                <c:pt idx="531">
                  <c:v>370.64528000000001</c:v>
                </c:pt>
                <c:pt idx="532">
                  <c:v>301.05664000000002</c:v>
                </c:pt>
                <c:pt idx="533">
                  <c:v>344.03974399999998</c:v>
                </c:pt>
                <c:pt idx="534">
                  <c:v>238.80990399999999</c:v>
                </c:pt>
                <c:pt idx="535">
                  <c:v>323.31756799999999</c:v>
                </c:pt>
                <c:pt idx="536">
                  <c:v>602.86067200000002</c:v>
                </c:pt>
                <c:pt idx="537">
                  <c:v>406.06748800000003</c:v>
                </c:pt>
                <c:pt idx="538">
                  <c:v>431.15728000000001</c:v>
                </c:pt>
                <c:pt idx="539">
                  <c:v>201.22084799999999</c:v>
                </c:pt>
                <c:pt idx="540">
                  <c:v>231.35888</c:v>
                </c:pt>
                <c:pt idx="541">
                  <c:v>407.89344</c:v>
                </c:pt>
                <c:pt idx="542">
                  <c:v>400.45020799999998</c:v>
                </c:pt>
                <c:pt idx="543">
                  <c:v>219.80987200000001</c:v>
                </c:pt>
                <c:pt idx="544">
                  <c:v>254.068208</c:v>
                </c:pt>
                <c:pt idx="545">
                  <c:v>230.810576</c:v>
                </c:pt>
                <c:pt idx="546">
                  <c:v>230.97350399999999</c:v>
                </c:pt>
                <c:pt idx="547">
                  <c:v>267.73489599999999</c:v>
                </c:pt>
                <c:pt idx="548">
                  <c:v>206.29480000000001</c:v>
                </c:pt>
                <c:pt idx="549">
                  <c:v>218.801568</c:v>
                </c:pt>
                <c:pt idx="550">
                  <c:v>315.749888</c:v>
                </c:pt>
                <c:pt idx="551">
                  <c:v>254.347376</c:v>
                </c:pt>
                <c:pt idx="552">
                  <c:v>354.17017600000003</c:v>
                </c:pt>
                <c:pt idx="553">
                  <c:v>127.862672</c:v>
                </c:pt>
                <c:pt idx="554">
                  <c:v>168.023088</c:v>
                </c:pt>
                <c:pt idx="555">
                  <c:v>285.49356799999998</c:v>
                </c:pt>
                <c:pt idx="556">
                  <c:v>343.97420799999998</c:v>
                </c:pt>
                <c:pt idx="557">
                  <c:v>290.57651199999998</c:v>
                </c:pt>
                <c:pt idx="558">
                  <c:v>187.10239999999999</c:v>
                </c:pt>
                <c:pt idx="559">
                  <c:v>234.95859200000001</c:v>
                </c:pt>
                <c:pt idx="560">
                  <c:v>156.11625599999999</c:v>
                </c:pt>
                <c:pt idx="561">
                  <c:v>189.270928</c:v>
                </c:pt>
                <c:pt idx="562">
                  <c:v>203.502016</c:v>
                </c:pt>
                <c:pt idx="563">
                  <c:v>146.156128</c:v>
                </c:pt>
                <c:pt idx="564">
                  <c:v>132.11371199999999</c:v>
                </c:pt>
                <c:pt idx="565">
                  <c:v>234.95577599999999</c:v>
                </c:pt>
                <c:pt idx="566">
                  <c:v>184.70105599999999</c:v>
                </c:pt>
                <c:pt idx="567">
                  <c:v>214.40553600000001</c:v>
                </c:pt>
                <c:pt idx="568">
                  <c:v>125.127656</c:v>
                </c:pt>
                <c:pt idx="569">
                  <c:v>112.017112</c:v>
                </c:pt>
                <c:pt idx="570">
                  <c:v>75.248016000000007</c:v>
                </c:pt>
                <c:pt idx="571">
                  <c:v>158.06401600000001</c:v>
                </c:pt>
                <c:pt idx="572">
                  <c:v>165.43935999999999</c:v>
                </c:pt>
                <c:pt idx="573">
                  <c:v>148.03272000000001</c:v>
                </c:pt>
                <c:pt idx="574">
                  <c:v>122.340264</c:v>
                </c:pt>
                <c:pt idx="575">
                  <c:v>105.829864</c:v>
                </c:pt>
                <c:pt idx="576">
                  <c:v>223.41916800000001</c:v>
                </c:pt>
                <c:pt idx="577">
                  <c:v>175.52697599999999</c:v>
                </c:pt>
                <c:pt idx="578">
                  <c:v>158.75188800000001</c:v>
                </c:pt>
                <c:pt idx="579">
                  <c:v>326.854176</c:v>
                </c:pt>
                <c:pt idx="580">
                  <c:v>319.03801600000003</c:v>
                </c:pt>
                <c:pt idx="581">
                  <c:v>256.08503999999999</c:v>
                </c:pt>
                <c:pt idx="582">
                  <c:v>367.73913599999997</c:v>
                </c:pt>
                <c:pt idx="583">
                  <c:v>455.209024</c:v>
                </c:pt>
                <c:pt idx="584">
                  <c:v>345.72703999999999</c:v>
                </c:pt>
                <c:pt idx="585">
                  <c:v>240.881584</c:v>
                </c:pt>
                <c:pt idx="586">
                  <c:v>205.53062399999999</c:v>
                </c:pt>
                <c:pt idx="587">
                  <c:v>213.53654399999999</c:v>
                </c:pt>
                <c:pt idx="588">
                  <c:v>175.034896</c:v>
                </c:pt>
                <c:pt idx="589">
                  <c:v>113.425696</c:v>
                </c:pt>
                <c:pt idx="590">
                  <c:v>191.23024000000001</c:v>
                </c:pt>
                <c:pt idx="591">
                  <c:v>187.11657600000001</c:v>
                </c:pt>
                <c:pt idx="592">
                  <c:v>167.21155200000001</c:v>
                </c:pt>
                <c:pt idx="593">
                  <c:v>188.003568</c:v>
                </c:pt>
                <c:pt idx="594">
                  <c:v>152.92585600000001</c:v>
                </c:pt>
                <c:pt idx="595">
                  <c:v>216.73572799999999</c:v>
                </c:pt>
                <c:pt idx="596">
                  <c:v>166.72958399999999</c:v>
                </c:pt>
                <c:pt idx="597">
                  <c:v>184.580816</c:v>
                </c:pt>
                <c:pt idx="598">
                  <c:v>176.88057599999999</c:v>
                </c:pt>
                <c:pt idx="599">
                  <c:v>103.13392</c:v>
                </c:pt>
                <c:pt idx="600">
                  <c:v>130.09752</c:v>
                </c:pt>
                <c:pt idx="601">
                  <c:v>132.06623200000001</c:v>
                </c:pt>
                <c:pt idx="602">
                  <c:v>70.509904000000006</c:v>
                </c:pt>
                <c:pt idx="603">
                  <c:v>107.757672</c:v>
                </c:pt>
                <c:pt idx="604">
                  <c:v>147.81116800000001</c:v>
                </c:pt>
                <c:pt idx="605">
                  <c:v>147.310384</c:v>
                </c:pt>
                <c:pt idx="606">
                  <c:v>140.504144</c:v>
                </c:pt>
                <c:pt idx="607">
                  <c:v>94.911568000000003</c:v>
                </c:pt>
                <c:pt idx="608">
                  <c:v>99.629943999999995</c:v>
                </c:pt>
                <c:pt idx="609">
                  <c:v>173.73721599999999</c:v>
                </c:pt>
                <c:pt idx="610">
                  <c:v>217.037744</c:v>
                </c:pt>
                <c:pt idx="611">
                  <c:v>200.03684799999999</c:v>
                </c:pt>
                <c:pt idx="612">
                  <c:v>113.75223200000001</c:v>
                </c:pt>
                <c:pt idx="613">
                  <c:v>218.56321600000001</c:v>
                </c:pt>
                <c:pt idx="614">
                  <c:v>222.97864000000001</c:v>
                </c:pt>
                <c:pt idx="615">
                  <c:v>165.695888</c:v>
                </c:pt>
                <c:pt idx="616">
                  <c:v>132.03028</c:v>
                </c:pt>
                <c:pt idx="617">
                  <c:v>126.094032</c:v>
                </c:pt>
                <c:pt idx="618">
                  <c:v>145.39740800000001</c:v>
                </c:pt>
                <c:pt idx="619">
                  <c:v>146.74052800000001</c:v>
                </c:pt>
                <c:pt idx="620">
                  <c:v>140.35414399999999</c:v>
                </c:pt>
                <c:pt idx="621">
                  <c:v>172.912496</c:v>
                </c:pt>
                <c:pt idx="622">
                  <c:v>88.852680000000007</c:v>
                </c:pt>
                <c:pt idx="623">
                  <c:v>121.209424</c:v>
                </c:pt>
                <c:pt idx="624">
                  <c:v>191.98236800000001</c:v>
                </c:pt>
                <c:pt idx="625">
                  <c:v>150.21428800000001</c:v>
                </c:pt>
                <c:pt idx="626">
                  <c:v>147.69443200000001</c:v>
                </c:pt>
                <c:pt idx="627">
                  <c:v>123.14071199999999</c:v>
                </c:pt>
                <c:pt idx="628">
                  <c:v>183.86235199999999</c:v>
                </c:pt>
                <c:pt idx="629">
                  <c:v>129.53960799999999</c:v>
                </c:pt>
                <c:pt idx="630">
                  <c:v>137.888544</c:v>
                </c:pt>
                <c:pt idx="631">
                  <c:v>153.67486400000001</c:v>
                </c:pt>
                <c:pt idx="632">
                  <c:v>124.783328</c:v>
                </c:pt>
                <c:pt idx="633">
                  <c:v>166.79444799999999</c:v>
                </c:pt>
                <c:pt idx="634">
                  <c:v>138.07966400000001</c:v>
                </c:pt>
                <c:pt idx="635">
                  <c:v>232.14220800000001</c:v>
                </c:pt>
                <c:pt idx="636">
                  <c:v>260.45155199999999</c:v>
                </c:pt>
                <c:pt idx="637">
                  <c:v>153.27425600000001</c:v>
                </c:pt>
                <c:pt idx="638">
                  <c:v>143.298832</c:v>
                </c:pt>
                <c:pt idx="639">
                  <c:v>102.66004</c:v>
                </c:pt>
                <c:pt idx="640">
                  <c:v>139.59542400000001</c:v>
                </c:pt>
                <c:pt idx="641">
                  <c:v>133.11320799999999</c:v>
                </c:pt>
                <c:pt idx="642">
                  <c:v>98.472384000000005</c:v>
                </c:pt>
                <c:pt idx="643">
                  <c:v>139.10056</c:v>
                </c:pt>
                <c:pt idx="644">
                  <c:v>116.51304</c:v>
                </c:pt>
                <c:pt idx="645">
                  <c:v>116.28466400000001</c:v>
                </c:pt>
                <c:pt idx="646">
                  <c:v>115.385904</c:v>
                </c:pt>
                <c:pt idx="647">
                  <c:v>75.355000000000004</c:v>
                </c:pt>
                <c:pt idx="648">
                  <c:v>106.366984</c:v>
                </c:pt>
                <c:pt idx="649">
                  <c:v>97.243031999999999</c:v>
                </c:pt>
                <c:pt idx="650">
                  <c:v>161.485264</c:v>
                </c:pt>
                <c:pt idx="651">
                  <c:v>127.91382400000001</c:v>
                </c:pt>
                <c:pt idx="652">
                  <c:v>86.885103999999998</c:v>
                </c:pt>
                <c:pt idx="653">
                  <c:v>125.52471199999999</c:v>
                </c:pt>
                <c:pt idx="654">
                  <c:v>86.484504000000001</c:v>
                </c:pt>
                <c:pt idx="655">
                  <c:v>93.377080000000007</c:v>
                </c:pt>
                <c:pt idx="656">
                  <c:v>113.809048</c:v>
                </c:pt>
                <c:pt idx="657">
                  <c:v>89.330719999999999</c:v>
                </c:pt>
                <c:pt idx="658">
                  <c:v>86.330680000000001</c:v>
                </c:pt>
                <c:pt idx="659">
                  <c:v>153.571664</c:v>
                </c:pt>
                <c:pt idx="660">
                  <c:v>97.186840000000004</c:v>
                </c:pt>
                <c:pt idx="661">
                  <c:v>101.28828</c:v>
                </c:pt>
                <c:pt idx="662">
                  <c:v>110.59059999999999</c:v>
                </c:pt>
                <c:pt idx="663">
                  <c:v>112.988488</c:v>
                </c:pt>
                <c:pt idx="664">
                  <c:v>114.898304</c:v>
                </c:pt>
                <c:pt idx="665">
                  <c:v>180.760784</c:v>
                </c:pt>
                <c:pt idx="666">
                  <c:v>95.540480000000002</c:v>
                </c:pt>
                <c:pt idx="667">
                  <c:v>146.658288</c:v>
                </c:pt>
                <c:pt idx="668">
                  <c:v>149.21238399999999</c:v>
                </c:pt>
                <c:pt idx="669">
                  <c:v>161.953936</c:v>
                </c:pt>
                <c:pt idx="670">
                  <c:v>148.72758400000001</c:v>
                </c:pt>
                <c:pt idx="671">
                  <c:v>127.444952</c:v>
                </c:pt>
                <c:pt idx="672">
                  <c:v>177.46580800000001</c:v>
                </c:pt>
                <c:pt idx="673">
                  <c:v>111.636832</c:v>
                </c:pt>
                <c:pt idx="674">
                  <c:v>90.589464000000007</c:v>
                </c:pt>
                <c:pt idx="675">
                  <c:v>137.269824</c:v>
                </c:pt>
                <c:pt idx="676">
                  <c:v>47.469079999999998</c:v>
                </c:pt>
                <c:pt idx="677">
                  <c:v>105.944576</c:v>
                </c:pt>
                <c:pt idx="678">
                  <c:v>128.94607199999999</c:v>
                </c:pt>
                <c:pt idx="679">
                  <c:v>177.95204799999999</c:v>
                </c:pt>
                <c:pt idx="680">
                  <c:v>220.32206400000001</c:v>
                </c:pt>
                <c:pt idx="681">
                  <c:v>174.02835200000001</c:v>
                </c:pt>
                <c:pt idx="682">
                  <c:v>197.61342400000001</c:v>
                </c:pt>
                <c:pt idx="683">
                  <c:v>238.520432</c:v>
                </c:pt>
                <c:pt idx="684">
                  <c:v>238.72841600000001</c:v>
                </c:pt>
                <c:pt idx="685">
                  <c:v>118.26016</c:v>
                </c:pt>
                <c:pt idx="686">
                  <c:v>229.362032</c:v>
                </c:pt>
                <c:pt idx="687">
                  <c:v>233.604096</c:v>
                </c:pt>
                <c:pt idx="688">
                  <c:v>222.308336</c:v>
                </c:pt>
                <c:pt idx="689">
                  <c:v>260.89344</c:v>
                </c:pt>
                <c:pt idx="690">
                  <c:v>270.59788800000001</c:v>
                </c:pt>
                <c:pt idx="691">
                  <c:v>225.32947200000001</c:v>
                </c:pt>
                <c:pt idx="692">
                  <c:v>327.67532799999998</c:v>
                </c:pt>
                <c:pt idx="693">
                  <c:v>319.337152</c:v>
                </c:pt>
                <c:pt idx="694">
                  <c:v>238.63684799999999</c:v>
                </c:pt>
                <c:pt idx="695">
                  <c:v>130.371016</c:v>
                </c:pt>
                <c:pt idx="696">
                  <c:v>160.84576000000001</c:v>
                </c:pt>
                <c:pt idx="697">
                  <c:v>151.26273599999999</c:v>
                </c:pt>
                <c:pt idx="698">
                  <c:v>268.44435199999998</c:v>
                </c:pt>
                <c:pt idx="699">
                  <c:v>209.43260799999999</c:v>
                </c:pt>
                <c:pt idx="700">
                  <c:v>294.17353600000001</c:v>
                </c:pt>
                <c:pt idx="701">
                  <c:v>226.31652800000001</c:v>
                </c:pt>
                <c:pt idx="702">
                  <c:v>339.42956800000002</c:v>
                </c:pt>
                <c:pt idx="703">
                  <c:v>245.51969600000001</c:v>
                </c:pt>
                <c:pt idx="704">
                  <c:v>270.60019199999999</c:v>
                </c:pt>
                <c:pt idx="705">
                  <c:v>192.121264</c:v>
                </c:pt>
                <c:pt idx="706">
                  <c:v>282.44550400000003</c:v>
                </c:pt>
                <c:pt idx="707">
                  <c:v>287.60496000000001</c:v>
                </c:pt>
                <c:pt idx="708">
                  <c:v>228.29612800000001</c:v>
                </c:pt>
                <c:pt idx="709">
                  <c:v>284.369664</c:v>
                </c:pt>
                <c:pt idx="710">
                  <c:v>237.93550400000001</c:v>
                </c:pt>
                <c:pt idx="711">
                  <c:v>269.94704000000002</c:v>
                </c:pt>
                <c:pt idx="712">
                  <c:v>245.98057600000001</c:v>
                </c:pt>
                <c:pt idx="713">
                  <c:v>225.62388799999999</c:v>
                </c:pt>
                <c:pt idx="714">
                  <c:v>214.93849599999999</c:v>
                </c:pt>
                <c:pt idx="715">
                  <c:v>203.24936</c:v>
                </c:pt>
                <c:pt idx="716">
                  <c:v>206.95430400000001</c:v>
                </c:pt>
                <c:pt idx="717">
                  <c:v>219.460848</c:v>
                </c:pt>
                <c:pt idx="718">
                  <c:v>148.27356800000001</c:v>
                </c:pt>
                <c:pt idx="719">
                  <c:v>126.70672</c:v>
                </c:pt>
                <c:pt idx="720">
                  <c:v>169.64774399999999</c:v>
                </c:pt>
                <c:pt idx="721">
                  <c:v>188.01430400000001</c:v>
                </c:pt>
                <c:pt idx="722">
                  <c:v>190.59481600000001</c:v>
                </c:pt>
                <c:pt idx="723">
                  <c:v>244.4496</c:v>
                </c:pt>
                <c:pt idx="724">
                  <c:v>167.552944</c:v>
                </c:pt>
                <c:pt idx="725">
                  <c:v>144.86878400000001</c:v>
                </c:pt>
                <c:pt idx="726">
                  <c:v>151.360624</c:v>
                </c:pt>
                <c:pt idx="727">
                  <c:v>211.94046399999999</c:v>
                </c:pt>
                <c:pt idx="728">
                  <c:v>229.91814400000001</c:v>
                </c:pt>
                <c:pt idx="729">
                  <c:v>136.947968</c:v>
                </c:pt>
                <c:pt idx="730">
                  <c:v>177.55588800000001</c:v>
                </c:pt>
                <c:pt idx="731">
                  <c:v>142.41225600000001</c:v>
                </c:pt>
                <c:pt idx="732">
                  <c:v>163.17815999999999</c:v>
                </c:pt>
                <c:pt idx="733">
                  <c:v>139.87777600000001</c:v>
                </c:pt>
                <c:pt idx="734">
                  <c:v>109.5956</c:v>
                </c:pt>
                <c:pt idx="735">
                  <c:v>152.297808</c:v>
                </c:pt>
                <c:pt idx="736">
                  <c:v>198.36238399999999</c:v>
                </c:pt>
                <c:pt idx="737">
                  <c:v>220.39950400000001</c:v>
                </c:pt>
                <c:pt idx="738">
                  <c:v>193.35448</c:v>
                </c:pt>
                <c:pt idx="739">
                  <c:v>115.58321599999999</c:v>
                </c:pt>
                <c:pt idx="740">
                  <c:v>219.51555200000001</c:v>
                </c:pt>
                <c:pt idx="741">
                  <c:v>207.034144</c:v>
                </c:pt>
                <c:pt idx="742">
                  <c:v>228.44057599999999</c:v>
                </c:pt>
                <c:pt idx="743">
                  <c:v>187.91526400000001</c:v>
                </c:pt>
                <c:pt idx="744">
                  <c:v>235.57024000000001</c:v>
                </c:pt>
                <c:pt idx="745">
                  <c:v>247.737424</c:v>
                </c:pt>
                <c:pt idx="746">
                  <c:v>296.58508799999998</c:v>
                </c:pt>
                <c:pt idx="747">
                  <c:v>230.32987199999999</c:v>
                </c:pt>
                <c:pt idx="748">
                  <c:v>262.50510400000002</c:v>
                </c:pt>
                <c:pt idx="749">
                  <c:v>282.630112</c:v>
                </c:pt>
                <c:pt idx="750">
                  <c:v>270.12838399999998</c:v>
                </c:pt>
                <c:pt idx="751">
                  <c:v>233.26057599999999</c:v>
                </c:pt>
                <c:pt idx="752">
                  <c:v>247.986672</c:v>
                </c:pt>
                <c:pt idx="753">
                  <c:v>202.69097600000001</c:v>
                </c:pt>
                <c:pt idx="754">
                  <c:v>219.53297599999999</c:v>
                </c:pt>
                <c:pt idx="755">
                  <c:v>283.76441599999998</c:v>
                </c:pt>
                <c:pt idx="756">
                  <c:v>332.40611200000001</c:v>
                </c:pt>
                <c:pt idx="757">
                  <c:v>195.92836800000001</c:v>
                </c:pt>
                <c:pt idx="758">
                  <c:v>144.23488</c:v>
                </c:pt>
                <c:pt idx="759">
                  <c:v>146.82131200000001</c:v>
                </c:pt>
                <c:pt idx="760">
                  <c:v>155.754704</c:v>
                </c:pt>
                <c:pt idx="761">
                  <c:v>183.10892799999999</c:v>
                </c:pt>
                <c:pt idx="762">
                  <c:v>143.61395200000001</c:v>
                </c:pt>
                <c:pt idx="763">
                  <c:v>112.53332</c:v>
                </c:pt>
                <c:pt idx="764">
                  <c:v>154.164016</c:v>
                </c:pt>
                <c:pt idx="765">
                  <c:v>180.65001599999999</c:v>
                </c:pt>
                <c:pt idx="766">
                  <c:v>170.230064</c:v>
                </c:pt>
                <c:pt idx="767">
                  <c:v>224.70276799999999</c:v>
                </c:pt>
                <c:pt idx="768">
                  <c:v>247.97236799999999</c:v>
                </c:pt>
                <c:pt idx="769">
                  <c:v>131.20326399999999</c:v>
                </c:pt>
                <c:pt idx="770">
                  <c:v>144.08721600000001</c:v>
                </c:pt>
                <c:pt idx="771">
                  <c:v>139.637136</c:v>
                </c:pt>
                <c:pt idx="772">
                  <c:v>130.44607199999999</c:v>
                </c:pt>
                <c:pt idx="773">
                  <c:v>153.509792</c:v>
                </c:pt>
                <c:pt idx="774">
                  <c:v>191.83580799999999</c:v>
                </c:pt>
                <c:pt idx="775">
                  <c:v>196.26529600000001</c:v>
                </c:pt>
                <c:pt idx="776">
                  <c:v>164.41228799999999</c:v>
                </c:pt>
                <c:pt idx="777">
                  <c:v>176.0412</c:v>
                </c:pt>
                <c:pt idx="778">
                  <c:v>181.08287999999999</c:v>
                </c:pt>
                <c:pt idx="779">
                  <c:v>77.520712000000003</c:v>
                </c:pt>
                <c:pt idx="780">
                  <c:v>56.891060000000003</c:v>
                </c:pt>
                <c:pt idx="781">
                  <c:v>82.825007999999997</c:v>
                </c:pt>
                <c:pt idx="782">
                  <c:v>88.316016000000005</c:v>
                </c:pt>
                <c:pt idx="783">
                  <c:v>140.61113599999999</c:v>
                </c:pt>
                <c:pt idx="784">
                  <c:v>131.20691199999999</c:v>
                </c:pt>
                <c:pt idx="785">
                  <c:v>127.082176</c:v>
                </c:pt>
                <c:pt idx="786">
                  <c:v>109.60511200000001</c:v>
                </c:pt>
                <c:pt idx="787">
                  <c:v>139.19828799999999</c:v>
                </c:pt>
                <c:pt idx="788">
                  <c:v>120.26231199999999</c:v>
                </c:pt>
                <c:pt idx="789">
                  <c:v>133.31495200000001</c:v>
                </c:pt>
                <c:pt idx="790">
                  <c:v>142.47955200000001</c:v>
                </c:pt>
                <c:pt idx="791">
                  <c:v>59.226647999999997</c:v>
                </c:pt>
                <c:pt idx="792">
                  <c:v>118.03004</c:v>
                </c:pt>
                <c:pt idx="793">
                  <c:v>166.472928</c:v>
                </c:pt>
                <c:pt idx="794">
                  <c:v>223.35771199999999</c:v>
                </c:pt>
                <c:pt idx="795">
                  <c:v>227.05235200000001</c:v>
                </c:pt>
                <c:pt idx="796">
                  <c:v>160.39011199999999</c:v>
                </c:pt>
                <c:pt idx="797">
                  <c:v>137.714496</c:v>
                </c:pt>
                <c:pt idx="798">
                  <c:v>112.01036000000001</c:v>
                </c:pt>
                <c:pt idx="799">
                  <c:v>154.10465600000001</c:v>
                </c:pt>
                <c:pt idx="800">
                  <c:v>123.268968</c:v>
                </c:pt>
                <c:pt idx="801">
                  <c:v>136.366784</c:v>
                </c:pt>
                <c:pt idx="802">
                  <c:v>241.678416</c:v>
                </c:pt>
                <c:pt idx="803">
                  <c:v>178.955488</c:v>
                </c:pt>
                <c:pt idx="804">
                  <c:v>166.90796800000001</c:v>
                </c:pt>
                <c:pt idx="805">
                  <c:v>179.810416</c:v>
                </c:pt>
                <c:pt idx="806">
                  <c:v>235.504064</c:v>
                </c:pt>
                <c:pt idx="807">
                  <c:v>159.81267199999999</c:v>
                </c:pt>
                <c:pt idx="808">
                  <c:v>166.49811199999999</c:v>
                </c:pt>
                <c:pt idx="809">
                  <c:v>84.502632000000006</c:v>
                </c:pt>
                <c:pt idx="810">
                  <c:v>104.18615200000001</c:v>
                </c:pt>
                <c:pt idx="811">
                  <c:v>117.58775199999999</c:v>
                </c:pt>
                <c:pt idx="812">
                  <c:v>128.667856</c:v>
                </c:pt>
                <c:pt idx="813">
                  <c:v>99.482336000000004</c:v>
                </c:pt>
                <c:pt idx="814">
                  <c:v>119.817752</c:v>
                </c:pt>
                <c:pt idx="815">
                  <c:v>163.59131199999999</c:v>
                </c:pt>
                <c:pt idx="816">
                  <c:v>125.004992</c:v>
                </c:pt>
                <c:pt idx="817">
                  <c:v>102.902016</c:v>
                </c:pt>
                <c:pt idx="818">
                  <c:v>123.74632</c:v>
                </c:pt>
                <c:pt idx="819">
                  <c:v>173.115184</c:v>
                </c:pt>
                <c:pt idx="820">
                  <c:v>134.333392</c:v>
                </c:pt>
                <c:pt idx="821">
                  <c:v>228.599152</c:v>
                </c:pt>
                <c:pt idx="822">
                  <c:v>320.24473599999999</c:v>
                </c:pt>
                <c:pt idx="823">
                  <c:v>212.925152</c:v>
                </c:pt>
                <c:pt idx="824">
                  <c:v>98.146360000000001</c:v>
                </c:pt>
                <c:pt idx="825">
                  <c:v>171.52531200000001</c:v>
                </c:pt>
                <c:pt idx="826">
                  <c:v>238.40108799999999</c:v>
                </c:pt>
                <c:pt idx="827">
                  <c:v>345.17046399999998</c:v>
                </c:pt>
                <c:pt idx="828">
                  <c:v>377.14844799999997</c:v>
                </c:pt>
                <c:pt idx="829">
                  <c:v>377.14844799999997</c:v>
                </c:pt>
                <c:pt idx="830">
                  <c:v>278.236896</c:v>
                </c:pt>
                <c:pt idx="831">
                  <c:v>284.51094399999999</c:v>
                </c:pt>
                <c:pt idx="832">
                  <c:v>202.966736</c:v>
                </c:pt>
                <c:pt idx="833">
                  <c:v>153.76808</c:v>
                </c:pt>
                <c:pt idx="834">
                  <c:v>239.34612799999999</c:v>
                </c:pt>
                <c:pt idx="835">
                  <c:v>191.38808</c:v>
                </c:pt>
                <c:pt idx="836">
                  <c:v>206.143216</c:v>
                </c:pt>
                <c:pt idx="837">
                  <c:v>249.84316799999999</c:v>
                </c:pt>
                <c:pt idx="838">
                  <c:v>163.0924</c:v>
                </c:pt>
                <c:pt idx="839">
                  <c:v>145.31616</c:v>
                </c:pt>
                <c:pt idx="840">
                  <c:v>142.057376</c:v>
                </c:pt>
                <c:pt idx="841">
                  <c:v>194.068928</c:v>
                </c:pt>
                <c:pt idx="842">
                  <c:v>147.54355200000001</c:v>
                </c:pt>
                <c:pt idx="843">
                  <c:v>115.88923200000001</c:v>
                </c:pt>
                <c:pt idx="844">
                  <c:v>217.58192</c:v>
                </c:pt>
                <c:pt idx="845">
                  <c:v>183.58683199999999</c:v>
                </c:pt>
                <c:pt idx="846">
                  <c:v>134.77891199999999</c:v>
                </c:pt>
                <c:pt idx="847">
                  <c:v>191.51043200000001</c:v>
                </c:pt>
                <c:pt idx="848">
                  <c:v>159.78377599999999</c:v>
                </c:pt>
                <c:pt idx="849">
                  <c:v>159.20638400000001</c:v>
                </c:pt>
                <c:pt idx="850">
                  <c:v>126.570792</c:v>
                </c:pt>
                <c:pt idx="851">
                  <c:v>126.91659199999999</c:v>
                </c:pt>
                <c:pt idx="852">
                  <c:v>160.20793599999999</c:v>
                </c:pt>
                <c:pt idx="853">
                  <c:v>120.73636</c:v>
                </c:pt>
                <c:pt idx="854">
                  <c:v>113.55135199999999</c:v>
                </c:pt>
                <c:pt idx="855">
                  <c:v>139.56492800000001</c:v>
                </c:pt>
                <c:pt idx="856">
                  <c:v>136.953248</c:v>
                </c:pt>
                <c:pt idx="857">
                  <c:v>148.986096</c:v>
                </c:pt>
                <c:pt idx="858">
                  <c:v>156.75772799999999</c:v>
                </c:pt>
                <c:pt idx="859">
                  <c:v>145.236976</c:v>
                </c:pt>
                <c:pt idx="860">
                  <c:v>166.49683200000001</c:v>
                </c:pt>
                <c:pt idx="861">
                  <c:v>161.38259199999999</c:v>
                </c:pt>
                <c:pt idx="862">
                  <c:v>98.673047999999994</c:v>
                </c:pt>
                <c:pt idx="863">
                  <c:v>102.020864</c:v>
                </c:pt>
                <c:pt idx="864">
                  <c:v>126.39339200000001</c:v>
                </c:pt>
                <c:pt idx="865">
                  <c:v>149.34481600000001</c:v>
                </c:pt>
                <c:pt idx="866">
                  <c:v>147.394688</c:v>
                </c:pt>
                <c:pt idx="867">
                  <c:v>106.24833</c:v>
                </c:pt>
                <c:pt idx="868">
                  <c:v>106.83599</c:v>
                </c:pt>
                <c:pt idx="869">
                  <c:v>90.007990000000007</c:v>
                </c:pt>
                <c:pt idx="870">
                  <c:v>110.52528</c:v>
                </c:pt>
                <c:pt idx="871">
                  <c:v>154.07896</c:v>
                </c:pt>
                <c:pt idx="872">
                  <c:v>185.98106999999999</c:v>
                </c:pt>
                <c:pt idx="873">
                  <c:v>225.09879000000001</c:v>
                </c:pt>
                <c:pt idx="874">
                  <c:v>199.64330000000001</c:v>
                </c:pt>
                <c:pt idx="875">
                  <c:v>134.59291999999999</c:v>
                </c:pt>
                <c:pt idx="876">
                  <c:v>135.40451999999999</c:v>
                </c:pt>
                <c:pt idx="877">
                  <c:v>165.52708000000001</c:v>
                </c:pt>
                <c:pt idx="878">
                  <c:v>181.71122</c:v>
                </c:pt>
                <c:pt idx="879">
                  <c:v>197.87715</c:v>
                </c:pt>
                <c:pt idx="880">
                  <c:v>223.24734000000001</c:v>
                </c:pt>
                <c:pt idx="881">
                  <c:v>230.64321000000001</c:v>
                </c:pt>
                <c:pt idx="882">
                  <c:v>235.33443</c:v>
                </c:pt>
                <c:pt idx="883">
                  <c:v>224.97523200000001</c:v>
                </c:pt>
                <c:pt idx="884">
                  <c:v>334.47071999999997</c:v>
                </c:pt>
                <c:pt idx="885">
                  <c:v>343.78787</c:v>
                </c:pt>
                <c:pt idx="886">
                  <c:v>369.31200999999999</c:v>
                </c:pt>
                <c:pt idx="887">
                  <c:v>460.99822</c:v>
                </c:pt>
                <c:pt idx="888">
                  <c:v>327.73624999999998</c:v>
                </c:pt>
                <c:pt idx="889">
                  <c:v>285.15825000000001</c:v>
                </c:pt>
                <c:pt idx="890">
                  <c:v>245.11123000000001</c:v>
                </c:pt>
                <c:pt idx="891">
                  <c:v>292.36502000000002</c:v>
                </c:pt>
                <c:pt idx="892">
                  <c:v>214.08013</c:v>
                </c:pt>
                <c:pt idx="893">
                  <c:v>230.34291999999999</c:v>
                </c:pt>
                <c:pt idx="894">
                  <c:v>276.92090999999999</c:v>
                </c:pt>
                <c:pt idx="895">
                  <c:v>224.67064999999999</c:v>
                </c:pt>
                <c:pt idx="896">
                  <c:v>224.58391</c:v>
                </c:pt>
                <c:pt idx="897">
                  <c:v>178.01467600000001</c:v>
                </c:pt>
                <c:pt idx="898">
                  <c:v>177.167877</c:v>
                </c:pt>
                <c:pt idx="899">
                  <c:v>255.150746</c:v>
                </c:pt>
                <c:pt idx="900">
                  <c:v>254.74678</c:v>
                </c:pt>
                <c:pt idx="901">
                  <c:v>201.45618999999999</c:v>
                </c:pt>
                <c:pt idx="902">
                  <c:v>176.41154</c:v>
                </c:pt>
                <c:pt idx="903">
                  <c:v>167.29444000000001</c:v>
                </c:pt>
                <c:pt idx="904">
                  <c:v>160.12074000000001</c:v>
                </c:pt>
                <c:pt idx="905">
                  <c:v>123.49889</c:v>
                </c:pt>
                <c:pt idx="906">
                  <c:v>135.60674</c:v>
                </c:pt>
                <c:pt idx="907">
                  <c:v>132.27965</c:v>
                </c:pt>
                <c:pt idx="908">
                  <c:v>124.01282</c:v>
                </c:pt>
                <c:pt idx="909">
                  <c:v>97.385159999999999</c:v>
                </c:pt>
                <c:pt idx="910">
                  <c:v>270.954519</c:v>
                </c:pt>
                <c:pt idx="911">
                  <c:v>164.93894700000001</c:v>
                </c:pt>
                <c:pt idx="912">
                  <c:v>195.8442</c:v>
                </c:pt>
                <c:pt idx="913">
                  <c:v>138.33615</c:v>
                </c:pt>
                <c:pt idx="914">
                  <c:v>189.75155000000001</c:v>
                </c:pt>
                <c:pt idx="915">
                  <c:v>128.50845000000001</c:v>
                </c:pt>
                <c:pt idx="916">
                  <c:v>154.16553999999999</c:v>
                </c:pt>
                <c:pt idx="917">
                  <c:v>124.00688</c:v>
                </c:pt>
                <c:pt idx="918">
                  <c:v>148.158895</c:v>
                </c:pt>
                <c:pt idx="919">
                  <c:v>86.8215</c:v>
                </c:pt>
                <c:pt idx="920">
                  <c:v>101.89273</c:v>
                </c:pt>
                <c:pt idx="921">
                  <c:v>69.77664</c:v>
                </c:pt>
                <c:pt idx="922">
                  <c:v>90.615369999999999</c:v>
                </c:pt>
                <c:pt idx="923">
                  <c:v>125.67452</c:v>
                </c:pt>
                <c:pt idx="924">
                  <c:v>136.67959999999999</c:v>
                </c:pt>
                <c:pt idx="925">
                  <c:v>130.40581</c:v>
                </c:pt>
                <c:pt idx="926">
                  <c:v>74.646019999999993</c:v>
                </c:pt>
                <c:pt idx="927">
                  <c:v>88.566450000000003</c:v>
                </c:pt>
                <c:pt idx="928">
                  <c:v>103.64352</c:v>
                </c:pt>
                <c:pt idx="929">
                  <c:v>174.44169400000001</c:v>
                </c:pt>
                <c:pt idx="930">
                  <c:v>283.56956000000002</c:v>
                </c:pt>
                <c:pt idx="931">
                  <c:v>96.660989999999998</c:v>
                </c:pt>
                <c:pt idx="932">
                  <c:v>133.65262000000001</c:v>
                </c:pt>
                <c:pt idx="933">
                  <c:v>67.950249999999997</c:v>
                </c:pt>
                <c:pt idx="934">
                  <c:v>64.423990000000003</c:v>
                </c:pt>
                <c:pt idx="935">
                  <c:v>157.60055</c:v>
                </c:pt>
                <c:pt idx="936">
                  <c:v>166.76972000000001</c:v>
                </c:pt>
                <c:pt idx="937">
                  <c:v>134.43718999999999</c:v>
                </c:pt>
                <c:pt idx="938">
                  <c:v>121.774646</c:v>
                </c:pt>
                <c:pt idx="939">
                  <c:v>124.85715999999999</c:v>
                </c:pt>
                <c:pt idx="940">
                  <c:v>117.06215</c:v>
                </c:pt>
                <c:pt idx="941">
                  <c:v>123.22587</c:v>
                </c:pt>
                <c:pt idx="942">
                  <c:v>92.965670000000003</c:v>
                </c:pt>
                <c:pt idx="943">
                  <c:v>104.47823</c:v>
                </c:pt>
                <c:pt idx="944">
                  <c:v>155.34264999999999</c:v>
                </c:pt>
                <c:pt idx="945">
                  <c:v>124.82711999999999</c:v>
                </c:pt>
                <c:pt idx="946">
                  <c:v>136.77195</c:v>
                </c:pt>
                <c:pt idx="947">
                  <c:v>179.27619899999999</c:v>
                </c:pt>
                <c:pt idx="948">
                  <c:v>245.84256999999999</c:v>
                </c:pt>
                <c:pt idx="949">
                  <c:v>156.15152800000001</c:v>
                </c:pt>
                <c:pt idx="950">
                  <c:v>126.00931</c:v>
                </c:pt>
                <c:pt idx="951">
                  <c:v>154.73050000000001</c:v>
                </c:pt>
                <c:pt idx="952">
                  <c:v>124.98013</c:v>
                </c:pt>
                <c:pt idx="953">
                  <c:v>239.52501000000001</c:v>
                </c:pt>
                <c:pt idx="954">
                  <c:v>228.91219000000001</c:v>
                </c:pt>
                <c:pt idx="955">
                  <c:v>254.09674999999999</c:v>
                </c:pt>
                <c:pt idx="956">
                  <c:v>205.1395</c:v>
                </c:pt>
                <c:pt idx="957">
                  <c:v>137.65227999999999</c:v>
                </c:pt>
                <c:pt idx="958">
                  <c:v>169.07946000000001</c:v>
                </c:pt>
                <c:pt idx="959">
                  <c:v>134.41146000000001</c:v>
                </c:pt>
                <c:pt idx="960">
                  <c:v>166.16288</c:v>
                </c:pt>
                <c:pt idx="961">
                  <c:v>167.71581</c:v>
                </c:pt>
                <c:pt idx="962">
                  <c:v>123.61790000000001</c:v>
                </c:pt>
                <c:pt idx="963">
                  <c:v>92.998890000000003</c:v>
                </c:pt>
                <c:pt idx="964">
                  <c:v>98.842359999999999</c:v>
                </c:pt>
                <c:pt idx="965">
                  <c:v>99.35942</c:v>
                </c:pt>
                <c:pt idx="966">
                  <c:v>132.42232999999999</c:v>
                </c:pt>
                <c:pt idx="967">
                  <c:v>102.96475</c:v>
                </c:pt>
                <c:pt idx="968">
                  <c:v>98.722589999999997</c:v>
                </c:pt>
                <c:pt idx="969">
                  <c:v>68.423631</c:v>
                </c:pt>
                <c:pt idx="970">
                  <c:v>161.88627</c:v>
                </c:pt>
                <c:pt idx="971">
                  <c:v>273.97023000000002</c:v>
                </c:pt>
                <c:pt idx="972">
                  <c:v>159.3622</c:v>
                </c:pt>
                <c:pt idx="973">
                  <c:v>137.23802000000001</c:v>
                </c:pt>
                <c:pt idx="974">
                  <c:v>177.08506</c:v>
                </c:pt>
                <c:pt idx="975">
                  <c:v>163.78657000000001</c:v>
                </c:pt>
                <c:pt idx="976">
                  <c:v>81.243979999999993</c:v>
                </c:pt>
                <c:pt idx="977">
                  <c:v>82.948869999999999</c:v>
                </c:pt>
                <c:pt idx="978">
                  <c:v>73.918260000000004</c:v>
                </c:pt>
                <c:pt idx="979">
                  <c:v>76.406260000000003</c:v>
                </c:pt>
                <c:pt idx="980">
                  <c:v>89.805570000000003</c:v>
                </c:pt>
                <c:pt idx="981">
                  <c:v>93.732919999999993</c:v>
                </c:pt>
                <c:pt idx="982">
                  <c:v>85.853430000000003</c:v>
                </c:pt>
                <c:pt idx="983">
                  <c:v>129.38363000000001</c:v>
                </c:pt>
                <c:pt idx="984">
                  <c:v>99.529839999999993</c:v>
                </c:pt>
                <c:pt idx="985">
                  <c:v>71.159909999999996</c:v>
                </c:pt>
                <c:pt idx="986">
                  <c:v>83.537132</c:v>
                </c:pt>
                <c:pt idx="987">
                  <c:v>83.019990000000007</c:v>
                </c:pt>
                <c:pt idx="988">
                  <c:v>84.521460000000005</c:v>
                </c:pt>
                <c:pt idx="989">
                  <c:v>96.402749999999997</c:v>
                </c:pt>
                <c:pt idx="990">
                  <c:v>111.69247</c:v>
                </c:pt>
                <c:pt idx="991">
                  <c:v>147.60919999999999</c:v>
                </c:pt>
                <c:pt idx="992">
                  <c:v>89.040199999999999</c:v>
                </c:pt>
                <c:pt idx="993">
                  <c:v>112.45383</c:v>
                </c:pt>
                <c:pt idx="994">
                  <c:v>51.659509999999997</c:v>
                </c:pt>
                <c:pt idx="995">
                  <c:v>81.854010000000002</c:v>
                </c:pt>
                <c:pt idx="996">
                  <c:v>113.73206999999999</c:v>
                </c:pt>
                <c:pt idx="997">
                  <c:v>95.484880000000004</c:v>
                </c:pt>
                <c:pt idx="998">
                  <c:v>87.992919999999998</c:v>
                </c:pt>
                <c:pt idx="999">
                  <c:v>99.472899999999996</c:v>
                </c:pt>
                <c:pt idx="1000">
                  <c:v>144.60055</c:v>
                </c:pt>
                <c:pt idx="1001">
                  <c:v>173.53777400000001</c:v>
                </c:pt>
                <c:pt idx="1002">
                  <c:v>136.84139999999999</c:v>
                </c:pt>
                <c:pt idx="1003">
                  <c:v>168.52956</c:v>
                </c:pt>
                <c:pt idx="1004">
                  <c:v>168.99095</c:v>
                </c:pt>
                <c:pt idx="1005">
                  <c:v>123.64014</c:v>
                </c:pt>
                <c:pt idx="1006">
                  <c:v>150.4273</c:v>
                </c:pt>
                <c:pt idx="1007">
                  <c:v>179.89603399999999</c:v>
                </c:pt>
                <c:pt idx="1008">
                  <c:v>177.43007</c:v>
                </c:pt>
                <c:pt idx="1009">
                  <c:v>126.03211</c:v>
                </c:pt>
                <c:pt idx="1010">
                  <c:v>120.71357999999999</c:v>
                </c:pt>
                <c:pt idx="1011">
                  <c:v>116.28762999999999</c:v>
                </c:pt>
                <c:pt idx="1012">
                  <c:v>109.76309000000001</c:v>
                </c:pt>
                <c:pt idx="1013">
                  <c:v>143.8793</c:v>
                </c:pt>
                <c:pt idx="1014">
                  <c:v>185.67940999999999</c:v>
                </c:pt>
                <c:pt idx="1015">
                  <c:v>111.18174</c:v>
                </c:pt>
                <c:pt idx="1016">
                  <c:v>68.628810000000001</c:v>
                </c:pt>
                <c:pt idx="1017">
                  <c:v>64.335470000000001</c:v>
                </c:pt>
                <c:pt idx="1018">
                  <c:v>71.414109999999994</c:v>
                </c:pt>
                <c:pt idx="1019">
                  <c:v>65.357830000000007</c:v>
                </c:pt>
                <c:pt idx="1020">
                  <c:v>113.73408000000001</c:v>
                </c:pt>
                <c:pt idx="1021">
                  <c:v>78.107839999999996</c:v>
                </c:pt>
                <c:pt idx="1022">
                  <c:v>39.286090000000002</c:v>
                </c:pt>
                <c:pt idx="1023">
                  <c:v>122.56796</c:v>
                </c:pt>
                <c:pt idx="1024">
                  <c:v>105.855701</c:v>
                </c:pt>
                <c:pt idx="1025">
                  <c:v>111.10996</c:v>
                </c:pt>
                <c:pt idx="1026">
                  <c:v>108.60567</c:v>
                </c:pt>
                <c:pt idx="1027">
                  <c:v>90.389269999999996</c:v>
                </c:pt>
                <c:pt idx="1028">
                  <c:v>166.78434999999999</c:v>
                </c:pt>
                <c:pt idx="1029">
                  <c:v>153.76259999999999</c:v>
                </c:pt>
                <c:pt idx="1030">
                  <c:v>203.79104899999999</c:v>
                </c:pt>
                <c:pt idx="1031">
                  <c:v>227.81405000000001</c:v>
                </c:pt>
                <c:pt idx="1032">
                  <c:v>142.01668000000001</c:v>
                </c:pt>
                <c:pt idx="1033">
                  <c:v>125.21342</c:v>
                </c:pt>
                <c:pt idx="1034">
                  <c:v>152.27453</c:v>
                </c:pt>
                <c:pt idx="1035">
                  <c:v>182.47604000000001</c:v>
                </c:pt>
                <c:pt idx="1036">
                  <c:v>198.66367</c:v>
                </c:pt>
                <c:pt idx="1037">
                  <c:v>124.63864</c:v>
                </c:pt>
                <c:pt idx="1038">
                  <c:v>91.724350000000001</c:v>
                </c:pt>
                <c:pt idx="1039">
                  <c:v>116.93186</c:v>
                </c:pt>
                <c:pt idx="1040">
                  <c:v>150.97784999999999</c:v>
                </c:pt>
                <c:pt idx="1041">
                  <c:v>154.32499000000001</c:v>
                </c:pt>
                <c:pt idx="1042">
                  <c:v>167.65647000000001</c:v>
                </c:pt>
                <c:pt idx="1043">
                  <c:v>127.91381</c:v>
                </c:pt>
                <c:pt idx="1044">
                  <c:v>104.12739000000001</c:v>
                </c:pt>
                <c:pt idx="1045">
                  <c:v>99.344759999999994</c:v>
                </c:pt>
                <c:pt idx="1046">
                  <c:v>163.02819</c:v>
                </c:pt>
                <c:pt idx="1047">
                  <c:v>129.29930999999999</c:v>
                </c:pt>
                <c:pt idx="1048">
                  <c:v>77.130650000000003</c:v>
                </c:pt>
                <c:pt idx="1049">
                  <c:v>143.90262000000001</c:v>
                </c:pt>
                <c:pt idx="1050">
                  <c:v>158.54557</c:v>
                </c:pt>
                <c:pt idx="1051">
                  <c:v>134.38781</c:v>
                </c:pt>
                <c:pt idx="1052">
                  <c:v>213.59457</c:v>
                </c:pt>
                <c:pt idx="1053">
                  <c:v>48.046080000000003</c:v>
                </c:pt>
                <c:pt idx="1054">
                  <c:v>91.162130000000005</c:v>
                </c:pt>
                <c:pt idx="1055">
                  <c:v>130.42993999999999</c:v>
                </c:pt>
                <c:pt idx="1056">
                  <c:v>111.85906</c:v>
                </c:pt>
                <c:pt idx="1057">
                  <c:v>51.24503</c:v>
                </c:pt>
                <c:pt idx="1058">
                  <c:v>59.555500000000002</c:v>
                </c:pt>
                <c:pt idx="1059">
                  <c:v>60.158610000000003</c:v>
                </c:pt>
                <c:pt idx="1060">
                  <c:v>40.61186</c:v>
                </c:pt>
                <c:pt idx="1061">
                  <c:v>39.486849999999997</c:v>
                </c:pt>
                <c:pt idx="1062">
                  <c:v>55.509749999999997</c:v>
                </c:pt>
                <c:pt idx="1063">
                  <c:v>69.191850000000002</c:v>
                </c:pt>
                <c:pt idx="1064">
                  <c:v>138.72628</c:v>
                </c:pt>
                <c:pt idx="1065">
                  <c:v>111.55855</c:v>
                </c:pt>
                <c:pt idx="1066">
                  <c:v>87.413250000000005</c:v>
                </c:pt>
                <c:pt idx="1067">
                  <c:v>121.55622</c:v>
                </c:pt>
                <c:pt idx="1068">
                  <c:v>44.702350000000003</c:v>
                </c:pt>
                <c:pt idx="1069">
                  <c:v>97.118099999999998</c:v>
                </c:pt>
                <c:pt idx="1070">
                  <c:v>84.383009999999999</c:v>
                </c:pt>
                <c:pt idx="1071">
                  <c:v>63.516620000000003</c:v>
                </c:pt>
                <c:pt idx="1072">
                  <c:v>86.567719999999994</c:v>
                </c:pt>
                <c:pt idx="1073">
                  <c:v>45.785029999999999</c:v>
                </c:pt>
                <c:pt idx="1074">
                  <c:v>51.288820000000001</c:v>
                </c:pt>
                <c:pt idx="1075">
                  <c:v>70.222629999999995</c:v>
                </c:pt>
                <c:pt idx="1076">
                  <c:v>70.658330000000007</c:v>
                </c:pt>
                <c:pt idx="1077">
                  <c:v>46.453830000000004</c:v>
                </c:pt>
                <c:pt idx="1078">
                  <c:v>52.009689999999999</c:v>
                </c:pt>
                <c:pt idx="1079">
                  <c:v>54.322450000000003</c:v>
                </c:pt>
                <c:pt idx="1080">
                  <c:v>65.294790000000006</c:v>
                </c:pt>
                <c:pt idx="1081">
                  <c:v>109.09762000000001</c:v>
                </c:pt>
                <c:pt idx="1082">
                  <c:v>76.410570000000007</c:v>
                </c:pt>
                <c:pt idx="1083">
                  <c:v>65.212379999999996</c:v>
                </c:pt>
                <c:pt idx="1084">
                  <c:v>102.51522</c:v>
                </c:pt>
                <c:pt idx="1085">
                  <c:v>142.57888</c:v>
                </c:pt>
                <c:pt idx="1086">
                  <c:v>134.56446</c:v>
                </c:pt>
                <c:pt idx="1087">
                  <c:v>261.69123000000002</c:v>
                </c:pt>
                <c:pt idx="1088">
                  <c:v>230.72515999999999</c:v>
                </c:pt>
                <c:pt idx="1089">
                  <c:v>122.08101000000001</c:v>
                </c:pt>
                <c:pt idx="1090">
                  <c:v>119.77294999999999</c:v>
                </c:pt>
                <c:pt idx="1091">
                  <c:v>149.01337000000001</c:v>
                </c:pt>
                <c:pt idx="1092">
                  <c:v>118.58651999999999</c:v>
                </c:pt>
                <c:pt idx="1093">
                  <c:v>109.96456000000001</c:v>
                </c:pt>
                <c:pt idx="1094">
                  <c:v>77.447159999999997</c:v>
                </c:pt>
                <c:pt idx="1095">
                  <c:v>64.038929999999993</c:v>
                </c:pt>
                <c:pt idx="1096">
                  <c:v>128.88652999999999</c:v>
                </c:pt>
                <c:pt idx="1097">
                  <c:v>146.53720999999999</c:v>
                </c:pt>
                <c:pt idx="1098">
                  <c:v>48.205640000000002</c:v>
                </c:pt>
                <c:pt idx="1099">
                  <c:v>99.661929999999998</c:v>
                </c:pt>
                <c:pt idx="1100">
                  <c:v>185.84213</c:v>
                </c:pt>
                <c:pt idx="1101">
                  <c:v>103.09365</c:v>
                </c:pt>
                <c:pt idx="1102">
                  <c:v>104.60566</c:v>
                </c:pt>
                <c:pt idx="1103">
                  <c:v>122.01285</c:v>
                </c:pt>
                <c:pt idx="1104">
                  <c:v>99.363939999999999</c:v>
                </c:pt>
                <c:pt idx="1105">
                  <c:v>136.56673000000001</c:v>
                </c:pt>
                <c:pt idx="1106">
                  <c:v>153.27763999999999</c:v>
                </c:pt>
                <c:pt idx="1107">
                  <c:v>86.61788</c:v>
                </c:pt>
                <c:pt idx="1108">
                  <c:v>88.80762</c:v>
                </c:pt>
                <c:pt idx="1109">
                  <c:v>104.76494</c:v>
                </c:pt>
                <c:pt idx="1110">
                  <c:v>124.47555</c:v>
                </c:pt>
                <c:pt idx="1111">
                  <c:v>135.16171</c:v>
                </c:pt>
                <c:pt idx="1112">
                  <c:v>165.84876</c:v>
                </c:pt>
                <c:pt idx="1113">
                  <c:v>179.43991199999999</c:v>
                </c:pt>
                <c:pt idx="1114">
                  <c:v>180.24291199999999</c:v>
                </c:pt>
                <c:pt idx="1115">
                  <c:v>321.272267</c:v>
                </c:pt>
                <c:pt idx="1116">
                  <c:v>254.14668399999999</c:v>
                </c:pt>
                <c:pt idx="1117">
                  <c:v>385.56392699999998</c:v>
                </c:pt>
                <c:pt idx="1118">
                  <c:v>232.521511</c:v>
                </c:pt>
                <c:pt idx="1119">
                  <c:v>235.43820199999999</c:v>
                </c:pt>
                <c:pt idx="1120">
                  <c:v>260.26355799999999</c:v>
                </c:pt>
                <c:pt idx="1121">
                  <c:v>281.06596500000001</c:v>
                </c:pt>
                <c:pt idx="1122">
                  <c:v>134.10560799999999</c:v>
                </c:pt>
                <c:pt idx="1123">
                  <c:v>154.85396700000001</c:v>
                </c:pt>
                <c:pt idx="1124">
                  <c:v>146.64379099999999</c:v>
                </c:pt>
                <c:pt idx="1125">
                  <c:v>136.783106</c:v>
                </c:pt>
                <c:pt idx="1126">
                  <c:v>113.799492</c:v>
                </c:pt>
                <c:pt idx="1127">
                  <c:v>125.611659</c:v>
                </c:pt>
                <c:pt idx="1128">
                  <c:v>78.807333999999997</c:v>
                </c:pt>
                <c:pt idx="1129">
                  <c:v>107.175664</c:v>
                </c:pt>
                <c:pt idx="1130">
                  <c:v>117.183308</c:v>
                </c:pt>
                <c:pt idx="1131">
                  <c:v>169.258883</c:v>
                </c:pt>
                <c:pt idx="1132">
                  <c:v>129.02868699999999</c:v>
                </c:pt>
                <c:pt idx="1133">
                  <c:v>213.48062200000001</c:v>
                </c:pt>
                <c:pt idx="1134">
                  <c:v>128.26038600000001</c:v>
                </c:pt>
                <c:pt idx="1135">
                  <c:v>177.48021900000001</c:v>
                </c:pt>
                <c:pt idx="1136">
                  <c:v>145.28419400000001</c:v>
                </c:pt>
                <c:pt idx="1137">
                  <c:v>203.21722600000001</c:v>
                </c:pt>
                <c:pt idx="1138">
                  <c:v>305.361558</c:v>
                </c:pt>
                <c:pt idx="1139">
                  <c:v>287.67429900000002</c:v>
                </c:pt>
                <c:pt idx="1140">
                  <c:v>264.93078600000001</c:v>
                </c:pt>
                <c:pt idx="1141">
                  <c:v>209.33564899999999</c:v>
                </c:pt>
                <c:pt idx="1142">
                  <c:v>268.42307599999998</c:v>
                </c:pt>
                <c:pt idx="1143">
                  <c:v>275.38249000000002</c:v>
                </c:pt>
                <c:pt idx="1144">
                  <c:v>264.50984299999999</c:v>
                </c:pt>
                <c:pt idx="1145">
                  <c:v>321.95818400000002</c:v>
                </c:pt>
                <c:pt idx="1146">
                  <c:v>347.796132</c:v>
                </c:pt>
                <c:pt idx="1147">
                  <c:v>461.48804200000001</c:v>
                </c:pt>
                <c:pt idx="1148">
                  <c:v>375.53153900000001</c:v>
                </c:pt>
                <c:pt idx="1149">
                  <c:v>323.602328</c:v>
                </c:pt>
                <c:pt idx="1150">
                  <c:v>231.04105100000001</c:v>
                </c:pt>
                <c:pt idx="1151">
                  <c:v>222.31983399999999</c:v>
                </c:pt>
                <c:pt idx="1152">
                  <c:v>237.42327599999999</c:v>
                </c:pt>
                <c:pt idx="1153">
                  <c:v>484.68633199999999</c:v>
                </c:pt>
                <c:pt idx="1154">
                  <c:v>210.56023500000001</c:v>
                </c:pt>
                <c:pt idx="1155">
                  <c:v>332.34380399999998</c:v>
                </c:pt>
                <c:pt idx="1156">
                  <c:v>407.07203199999998</c:v>
                </c:pt>
                <c:pt idx="1157">
                  <c:v>545.585195</c:v>
                </c:pt>
                <c:pt idx="1158">
                  <c:v>448.70353599999999</c:v>
                </c:pt>
                <c:pt idx="1159">
                  <c:v>379.490542</c:v>
                </c:pt>
                <c:pt idx="1160">
                  <c:v>507.86829</c:v>
                </c:pt>
                <c:pt idx="1161">
                  <c:v>416.89841999999999</c:v>
                </c:pt>
                <c:pt idx="1162">
                  <c:v>320.0367</c:v>
                </c:pt>
                <c:pt idx="1163">
                  <c:v>254.61449999999999</c:v>
                </c:pt>
                <c:pt idx="1164">
                  <c:v>304.99585999999999</c:v>
                </c:pt>
                <c:pt idx="1165">
                  <c:v>227.01935</c:v>
                </c:pt>
                <c:pt idx="1166">
                  <c:v>270.63619</c:v>
                </c:pt>
                <c:pt idx="1167">
                  <c:v>357.74794000000003</c:v>
                </c:pt>
                <c:pt idx="1168">
                  <c:v>412.23887000000002</c:v>
                </c:pt>
                <c:pt idx="1169">
                  <c:v>276.13284199999998</c:v>
                </c:pt>
                <c:pt idx="1170">
                  <c:v>260.13490999999999</c:v>
                </c:pt>
                <c:pt idx="1171">
                  <c:v>180.70185000000001</c:v>
                </c:pt>
                <c:pt idx="1172">
                  <c:v>179.075671</c:v>
                </c:pt>
                <c:pt idx="1173">
                  <c:v>236.19943000000001</c:v>
                </c:pt>
                <c:pt idx="1174">
                  <c:v>236.82533000000001</c:v>
                </c:pt>
                <c:pt idx="1175">
                  <c:v>267.55446999999998</c:v>
                </c:pt>
                <c:pt idx="1176">
                  <c:v>165.82556</c:v>
                </c:pt>
                <c:pt idx="1177">
                  <c:v>177.09088</c:v>
                </c:pt>
                <c:pt idx="1178">
                  <c:v>330.72611000000001</c:v>
                </c:pt>
                <c:pt idx="1179">
                  <c:v>412.33082999999999</c:v>
                </c:pt>
                <c:pt idx="1180">
                  <c:v>322.83627999999999</c:v>
                </c:pt>
                <c:pt idx="1181">
                  <c:v>266.61196999999999</c:v>
                </c:pt>
                <c:pt idx="1182">
                  <c:v>206.87924000000001</c:v>
                </c:pt>
                <c:pt idx="1183">
                  <c:v>280.06560000000002</c:v>
                </c:pt>
                <c:pt idx="1184">
                  <c:v>362.43434000000002</c:v>
                </c:pt>
                <c:pt idx="1185">
                  <c:v>399.98743000000002</c:v>
                </c:pt>
                <c:pt idx="1186">
                  <c:v>366.05488500000001</c:v>
                </c:pt>
                <c:pt idx="1187">
                  <c:v>249.58815999999999</c:v>
                </c:pt>
                <c:pt idx="1188">
                  <c:v>171.23595</c:v>
                </c:pt>
                <c:pt idx="1189">
                  <c:v>229.84994</c:v>
                </c:pt>
                <c:pt idx="1190">
                  <c:v>211.37536499999999</c:v>
                </c:pt>
                <c:pt idx="1191">
                  <c:v>173.86682999999999</c:v>
                </c:pt>
                <c:pt idx="1192">
                  <c:v>177.53917000000001</c:v>
                </c:pt>
                <c:pt idx="1193">
                  <c:v>177.97784999999999</c:v>
                </c:pt>
                <c:pt idx="1194">
                  <c:v>230.81315000000001</c:v>
                </c:pt>
                <c:pt idx="1195">
                  <c:v>173.03862000000001</c:v>
                </c:pt>
                <c:pt idx="1196">
                  <c:v>198.45878999999999</c:v>
                </c:pt>
                <c:pt idx="1197">
                  <c:v>188.96036599999999</c:v>
                </c:pt>
                <c:pt idx="1198">
                  <c:v>197.08150000000001</c:v>
                </c:pt>
                <c:pt idx="1199">
                  <c:v>162.23791</c:v>
                </c:pt>
                <c:pt idx="1200">
                  <c:v>193.86616000000001</c:v>
                </c:pt>
                <c:pt idx="1201">
                  <c:v>203.12031999999999</c:v>
                </c:pt>
                <c:pt idx="1202">
                  <c:v>146.08190999999999</c:v>
                </c:pt>
                <c:pt idx="1203">
                  <c:v>127.74764</c:v>
                </c:pt>
                <c:pt idx="1204">
                  <c:v>193.52814000000001</c:v>
                </c:pt>
                <c:pt idx="1205">
                  <c:v>180.75852</c:v>
                </c:pt>
                <c:pt idx="1206">
                  <c:v>161.52336</c:v>
                </c:pt>
                <c:pt idx="1207">
                  <c:v>180.31576999999999</c:v>
                </c:pt>
                <c:pt idx="1208">
                  <c:v>197.42490000000001</c:v>
                </c:pt>
                <c:pt idx="1209">
                  <c:v>117.59699999999999</c:v>
                </c:pt>
                <c:pt idx="1210">
                  <c:v>99.926469999999995</c:v>
                </c:pt>
                <c:pt idx="1211">
                  <c:v>91.61309</c:v>
                </c:pt>
                <c:pt idx="1212">
                  <c:v>142.95188999999999</c:v>
                </c:pt>
                <c:pt idx="1213">
                  <c:v>112.03288000000001</c:v>
                </c:pt>
                <c:pt idx="1214">
                  <c:v>85.595399999999998</c:v>
                </c:pt>
                <c:pt idx="1215">
                  <c:v>144.26786000000001</c:v>
                </c:pt>
                <c:pt idx="1216">
                  <c:v>124.33162</c:v>
                </c:pt>
                <c:pt idx="1217">
                  <c:v>147.88166000000001</c:v>
                </c:pt>
                <c:pt idx="1218">
                  <c:v>247.14103</c:v>
                </c:pt>
                <c:pt idx="1219">
                  <c:v>201.29624000000001</c:v>
                </c:pt>
                <c:pt idx="1220">
                  <c:v>214.77081999999999</c:v>
                </c:pt>
                <c:pt idx="1221">
                  <c:v>225.02911</c:v>
                </c:pt>
                <c:pt idx="1222">
                  <c:v>186.71225999999999</c:v>
                </c:pt>
                <c:pt idx="1223">
                  <c:v>339.47417999999999</c:v>
                </c:pt>
                <c:pt idx="1224">
                  <c:v>244.15803</c:v>
                </c:pt>
                <c:pt idx="1225">
                  <c:v>307.65303999999998</c:v>
                </c:pt>
                <c:pt idx="1226">
                  <c:v>274.18101000000001</c:v>
                </c:pt>
                <c:pt idx="1227">
                  <c:v>216.88380000000001</c:v>
                </c:pt>
                <c:pt idx="1228">
                  <c:v>230.35494</c:v>
                </c:pt>
                <c:pt idx="1229">
                  <c:v>289.88727</c:v>
                </c:pt>
                <c:pt idx="1230">
                  <c:v>214.43749</c:v>
                </c:pt>
                <c:pt idx="1231">
                  <c:v>239.30474000000001</c:v>
                </c:pt>
                <c:pt idx="1232">
                  <c:v>184.63489999999999</c:v>
                </c:pt>
                <c:pt idx="1233">
                  <c:v>304.240095</c:v>
                </c:pt>
                <c:pt idx="1234">
                  <c:v>244.98543799999999</c:v>
                </c:pt>
                <c:pt idx="1235">
                  <c:v>98.751497000000001</c:v>
                </c:pt>
                <c:pt idx="1236">
                  <c:v>144.867369</c:v>
                </c:pt>
                <c:pt idx="1237">
                  <c:v>186.64716999999999</c:v>
                </c:pt>
                <c:pt idx="1238">
                  <c:v>169.336826</c:v>
                </c:pt>
                <c:pt idx="1239">
                  <c:v>159.44422599999999</c:v>
                </c:pt>
                <c:pt idx="1240">
                  <c:v>221.83324200000001</c:v>
                </c:pt>
                <c:pt idx="1241">
                  <c:v>193.25844900000001</c:v>
                </c:pt>
                <c:pt idx="1242">
                  <c:v>311.35237599999999</c:v>
                </c:pt>
                <c:pt idx="1243">
                  <c:v>251.61189300000001</c:v>
                </c:pt>
                <c:pt idx="1244">
                  <c:v>233.031238</c:v>
                </c:pt>
                <c:pt idx="1245">
                  <c:v>172.594086</c:v>
                </c:pt>
                <c:pt idx="1246">
                  <c:v>180.752892</c:v>
                </c:pt>
                <c:pt idx="1247">
                  <c:v>216.00913600000001</c:v>
                </c:pt>
                <c:pt idx="1248">
                  <c:v>126.901027</c:v>
                </c:pt>
                <c:pt idx="1249">
                  <c:v>153.57848200000001</c:v>
                </c:pt>
                <c:pt idx="1250">
                  <c:v>130.06006300000001</c:v>
                </c:pt>
                <c:pt idx="1251">
                  <c:v>185.38436999999999</c:v>
                </c:pt>
                <c:pt idx="1252">
                  <c:v>118.91332300000001</c:v>
                </c:pt>
                <c:pt idx="1253">
                  <c:v>301.84508</c:v>
                </c:pt>
                <c:pt idx="1254">
                  <c:v>399.51541500000002</c:v>
                </c:pt>
                <c:pt idx="1255">
                  <c:v>338.511639</c:v>
                </c:pt>
                <c:pt idx="1256">
                  <c:v>239.62464299999999</c:v>
                </c:pt>
                <c:pt idx="1257">
                  <c:v>204.34625199999999</c:v>
                </c:pt>
                <c:pt idx="1258">
                  <c:v>120.55720100000001</c:v>
                </c:pt>
                <c:pt idx="1259">
                  <c:v>122.27561</c:v>
                </c:pt>
                <c:pt idx="1260">
                  <c:v>159.401748</c:v>
                </c:pt>
                <c:pt idx="1261">
                  <c:v>140.42989399999999</c:v>
                </c:pt>
                <c:pt idx="1262">
                  <c:v>291.93379499999998</c:v>
                </c:pt>
                <c:pt idx="1263">
                  <c:v>215.62917999999999</c:v>
                </c:pt>
                <c:pt idx="1264">
                  <c:v>261.03782100000001</c:v>
                </c:pt>
                <c:pt idx="1265">
                  <c:v>208.81458000000001</c:v>
                </c:pt>
                <c:pt idx="1266">
                  <c:v>175.99457000000001</c:v>
                </c:pt>
                <c:pt idx="1267">
                  <c:v>88.007739000000001</c:v>
                </c:pt>
                <c:pt idx="1268">
                  <c:v>198.23477299999999</c:v>
                </c:pt>
                <c:pt idx="1269">
                  <c:v>224.53312299999999</c:v>
                </c:pt>
                <c:pt idx="1270">
                  <c:v>219.18912700000001</c:v>
                </c:pt>
                <c:pt idx="1271">
                  <c:v>240.20714699999999</c:v>
                </c:pt>
                <c:pt idx="1272">
                  <c:v>213.23057800000001</c:v>
                </c:pt>
                <c:pt idx="1273">
                  <c:v>261.94605899999999</c:v>
                </c:pt>
                <c:pt idx="1274">
                  <c:v>247.77713900000001</c:v>
                </c:pt>
                <c:pt idx="1275">
                  <c:v>165.09278499999999</c:v>
                </c:pt>
                <c:pt idx="1276">
                  <c:v>147.20181500000001</c:v>
                </c:pt>
                <c:pt idx="1277">
                  <c:v>194.74139500000001</c:v>
                </c:pt>
                <c:pt idx="1278">
                  <c:v>233.01992000000001</c:v>
                </c:pt>
                <c:pt idx="1279">
                  <c:v>197.98182600000001</c:v>
                </c:pt>
                <c:pt idx="1280">
                  <c:v>220.96164099999999</c:v>
                </c:pt>
                <c:pt idx="1281">
                  <c:v>129.863484</c:v>
                </c:pt>
                <c:pt idx="1282">
                  <c:v>143.60167100000001</c:v>
                </c:pt>
                <c:pt idx="1283">
                  <c:v>89.639537000000004</c:v>
                </c:pt>
                <c:pt idx="1284">
                  <c:v>222.08390700000001</c:v>
                </c:pt>
                <c:pt idx="1285">
                  <c:v>238.09751900000001</c:v>
                </c:pt>
                <c:pt idx="1286">
                  <c:v>218.38924399999999</c:v>
                </c:pt>
                <c:pt idx="1287">
                  <c:v>270.54455400000001</c:v>
                </c:pt>
                <c:pt idx="1288">
                  <c:v>281.98546900000002</c:v>
                </c:pt>
                <c:pt idx="1289">
                  <c:v>262.81102299999998</c:v>
                </c:pt>
                <c:pt idx="1290">
                  <c:v>217.901149</c:v>
                </c:pt>
                <c:pt idx="1291">
                  <c:v>340.82769999999999</c:v>
                </c:pt>
                <c:pt idx="1292">
                  <c:v>216.18167600000001</c:v>
                </c:pt>
                <c:pt idx="1293">
                  <c:v>105.88802099999999</c:v>
                </c:pt>
                <c:pt idx="1294">
                  <c:v>161.23202699999999</c:v>
                </c:pt>
                <c:pt idx="1295">
                  <c:v>160.29587000000001</c:v>
                </c:pt>
                <c:pt idx="1296">
                  <c:v>195.56277399999999</c:v>
                </c:pt>
                <c:pt idx="1297">
                  <c:v>168.412961</c:v>
                </c:pt>
                <c:pt idx="1298">
                  <c:v>197.83055100000001</c:v>
                </c:pt>
                <c:pt idx="1299">
                  <c:v>156.31825000000001</c:v>
                </c:pt>
                <c:pt idx="1300">
                  <c:v>222.80605800000001</c:v>
                </c:pt>
                <c:pt idx="1301">
                  <c:v>315.02292</c:v>
                </c:pt>
                <c:pt idx="1302">
                  <c:v>383.04308800000001</c:v>
                </c:pt>
                <c:pt idx="1303">
                  <c:v>175.73629800000001</c:v>
                </c:pt>
                <c:pt idx="1304">
                  <c:v>332.18212499999998</c:v>
                </c:pt>
                <c:pt idx="1305">
                  <c:v>333.86324300000001</c:v>
                </c:pt>
                <c:pt idx="1306">
                  <c:v>317.66387099999997</c:v>
                </c:pt>
                <c:pt idx="1307">
                  <c:v>467.48011100000002</c:v>
                </c:pt>
                <c:pt idx="1308">
                  <c:v>292.68557499999997</c:v>
                </c:pt>
                <c:pt idx="1309">
                  <c:v>468.85930200000001</c:v>
                </c:pt>
                <c:pt idx="1310">
                  <c:v>466.17181599999998</c:v>
                </c:pt>
                <c:pt idx="1311">
                  <c:v>328.320401</c:v>
                </c:pt>
                <c:pt idx="1312">
                  <c:v>402.53277400000002</c:v>
                </c:pt>
                <c:pt idx="1313">
                  <c:v>466.02302100000003</c:v>
                </c:pt>
                <c:pt idx="1314">
                  <c:v>553.75923599999999</c:v>
                </c:pt>
                <c:pt idx="1315">
                  <c:v>457.12270899999999</c:v>
                </c:pt>
                <c:pt idx="1316">
                  <c:v>405.47431499999999</c:v>
                </c:pt>
                <c:pt idx="1317">
                  <c:v>379.123425</c:v>
                </c:pt>
                <c:pt idx="1318">
                  <c:v>266.52476799999999</c:v>
                </c:pt>
                <c:pt idx="1319">
                  <c:v>288.094131</c:v>
                </c:pt>
                <c:pt idx="1320">
                  <c:v>394.268349</c:v>
                </c:pt>
                <c:pt idx="1321">
                  <c:v>508.20330799999999</c:v>
                </c:pt>
                <c:pt idx="1322">
                  <c:v>368.689795</c:v>
                </c:pt>
                <c:pt idx="1323">
                  <c:v>539.30474900000002</c:v>
                </c:pt>
                <c:pt idx="1324">
                  <c:v>593.94602099999997</c:v>
                </c:pt>
                <c:pt idx="1325">
                  <c:v>501.88255099999998</c:v>
                </c:pt>
                <c:pt idx="1326">
                  <c:v>826.37098100000003</c:v>
                </c:pt>
                <c:pt idx="1327">
                  <c:v>728.70959500000004</c:v>
                </c:pt>
                <c:pt idx="1328">
                  <c:v>576.47265700000003</c:v>
                </c:pt>
                <c:pt idx="1329">
                  <c:v>600.01522899999998</c:v>
                </c:pt>
                <c:pt idx="1330">
                  <c:v>591.11108100000001</c:v>
                </c:pt>
                <c:pt idx="1331">
                  <c:v>556.08415100000002</c:v>
                </c:pt>
                <c:pt idx="1332">
                  <c:v>522.59974899999997</c:v>
                </c:pt>
                <c:pt idx="1333">
                  <c:v>458.78790099999998</c:v>
                </c:pt>
                <c:pt idx="1334">
                  <c:v>427.18454100000002</c:v>
                </c:pt>
                <c:pt idx="1335">
                  <c:v>394.54136999999997</c:v>
                </c:pt>
                <c:pt idx="1336">
                  <c:v>400.44081599999998</c:v>
                </c:pt>
                <c:pt idx="1337">
                  <c:v>371.69172099999997</c:v>
                </c:pt>
                <c:pt idx="1338">
                  <c:v>535.02015300000005</c:v>
                </c:pt>
                <c:pt idx="1339">
                  <c:v>507.900937</c:v>
                </c:pt>
                <c:pt idx="1340">
                  <c:v>544.58169999999996</c:v>
                </c:pt>
                <c:pt idx="1341">
                  <c:v>238.56376900000001</c:v>
                </c:pt>
                <c:pt idx="1342">
                  <c:v>451.66299199999997</c:v>
                </c:pt>
                <c:pt idx="1343">
                  <c:v>759.30482500000005</c:v>
                </c:pt>
                <c:pt idx="1344">
                  <c:v>836.34539600000005</c:v>
                </c:pt>
                <c:pt idx="1345">
                  <c:v>918.679486</c:v>
                </c:pt>
                <c:pt idx="1346">
                  <c:v>757.96586100000002</c:v>
                </c:pt>
                <c:pt idx="1347">
                  <c:v>748.687769</c:v>
                </c:pt>
                <c:pt idx="1348">
                  <c:v>884.33967399999995</c:v>
                </c:pt>
                <c:pt idx="1349">
                  <c:v>706.81202699999994</c:v>
                </c:pt>
                <c:pt idx="1350">
                  <c:v>884.82242900000006</c:v>
                </c:pt>
                <c:pt idx="1351">
                  <c:v>526.102754</c:v>
                </c:pt>
                <c:pt idx="1352">
                  <c:v>509.42282999999998</c:v>
                </c:pt>
                <c:pt idx="1353">
                  <c:v>662.443128</c:v>
                </c:pt>
                <c:pt idx="1354">
                  <c:v>489.30789099999998</c:v>
                </c:pt>
                <c:pt idx="1355">
                  <c:v>508.23785700000002</c:v>
                </c:pt>
                <c:pt idx="1356">
                  <c:v>516.03724799999998</c:v>
                </c:pt>
                <c:pt idx="1357">
                  <c:v>433.58204899999998</c:v>
                </c:pt>
                <c:pt idx="1358">
                  <c:v>440.71249299999999</c:v>
                </c:pt>
                <c:pt idx="1359">
                  <c:v>582.04474400000004</c:v>
                </c:pt>
                <c:pt idx="1360">
                  <c:v>432.35263099999997</c:v>
                </c:pt>
                <c:pt idx="1361">
                  <c:v>434.71648399999998</c:v>
                </c:pt>
                <c:pt idx="1362">
                  <c:v>406.84659900000003</c:v>
                </c:pt>
                <c:pt idx="1363">
                  <c:v>353.45656100000002</c:v>
                </c:pt>
                <c:pt idx="1364">
                  <c:v>473.48108400000001</c:v>
                </c:pt>
                <c:pt idx="1365">
                  <c:v>371.61317500000001</c:v>
                </c:pt>
                <c:pt idx="1366">
                  <c:v>348.49770999999998</c:v>
                </c:pt>
                <c:pt idx="1367">
                  <c:v>409.73868800000002</c:v>
                </c:pt>
                <c:pt idx="1368">
                  <c:v>400.79791499999999</c:v>
                </c:pt>
                <c:pt idx="1369">
                  <c:v>430.83011800000003</c:v>
                </c:pt>
                <c:pt idx="1370">
                  <c:v>476.314392</c:v>
                </c:pt>
                <c:pt idx="1371">
                  <c:v>358.63128599999999</c:v>
                </c:pt>
                <c:pt idx="1372">
                  <c:v>376.09424200000001</c:v>
                </c:pt>
                <c:pt idx="1373">
                  <c:v>289.912847</c:v>
                </c:pt>
                <c:pt idx="1374">
                  <c:v>232.645352</c:v>
                </c:pt>
                <c:pt idx="1375">
                  <c:v>324.59645</c:v>
                </c:pt>
                <c:pt idx="1376">
                  <c:v>253.947675</c:v>
                </c:pt>
                <c:pt idx="1377">
                  <c:v>319.165661</c:v>
                </c:pt>
                <c:pt idx="1378">
                  <c:v>492.47683499999999</c:v>
                </c:pt>
                <c:pt idx="1379">
                  <c:v>660.97167999999999</c:v>
                </c:pt>
                <c:pt idx="1380">
                  <c:v>499.98962899999998</c:v>
                </c:pt>
                <c:pt idx="1381">
                  <c:v>354.18615799999998</c:v>
                </c:pt>
                <c:pt idx="1382">
                  <c:v>486.56196699999998</c:v>
                </c:pt>
                <c:pt idx="1383">
                  <c:v>480.94235200000003</c:v>
                </c:pt>
                <c:pt idx="1384">
                  <c:v>367.83127899999999</c:v>
                </c:pt>
                <c:pt idx="1385">
                  <c:v>541.04380300000003</c:v>
                </c:pt>
                <c:pt idx="1386">
                  <c:v>322.12445300000002</c:v>
                </c:pt>
                <c:pt idx="1387">
                  <c:v>383.81372599999997</c:v>
                </c:pt>
                <c:pt idx="1388">
                  <c:v>427.583775</c:v>
                </c:pt>
                <c:pt idx="1389">
                  <c:v>356.572181</c:v>
                </c:pt>
                <c:pt idx="1390">
                  <c:v>350.07938799999999</c:v>
                </c:pt>
                <c:pt idx="1391">
                  <c:v>276.41646500000002</c:v>
                </c:pt>
                <c:pt idx="1392">
                  <c:v>355.60812600000003</c:v>
                </c:pt>
                <c:pt idx="1393">
                  <c:v>244.16931299999999</c:v>
                </c:pt>
                <c:pt idx="1394">
                  <c:v>328.24814199999997</c:v>
                </c:pt>
                <c:pt idx="1395">
                  <c:v>242.79768300000001</c:v>
                </c:pt>
                <c:pt idx="1396">
                  <c:v>181.39732799999999</c:v>
                </c:pt>
                <c:pt idx="1397">
                  <c:v>150.283863</c:v>
                </c:pt>
                <c:pt idx="1398">
                  <c:v>145.819999</c:v>
                </c:pt>
                <c:pt idx="1399">
                  <c:v>188.45700400000001</c:v>
                </c:pt>
                <c:pt idx="1400">
                  <c:v>189.730602</c:v>
                </c:pt>
                <c:pt idx="1401">
                  <c:v>195.32822999999999</c:v>
                </c:pt>
                <c:pt idx="1402">
                  <c:v>174.585733</c:v>
                </c:pt>
                <c:pt idx="1403">
                  <c:v>241.91929200000001</c:v>
                </c:pt>
                <c:pt idx="1404">
                  <c:v>389.12215300000003</c:v>
                </c:pt>
                <c:pt idx="1405">
                  <c:v>397.76248199999998</c:v>
                </c:pt>
                <c:pt idx="1406">
                  <c:v>388.48854399999999</c:v>
                </c:pt>
                <c:pt idx="1407">
                  <c:v>489.09624700000001</c:v>
                </c:pt>
                <c:pt idx="1408">
                  <c:v>476.77869199999998</c:v>
                </c:pt>
                <c:pt idx="1409">
                  <c:v>419.12373400000001</c:v>
                </c:pt>
                <c:pt idx="1410">
                  <c:v>427.67263000000003</c:v>
                </c:pt>
                <c:pt idx="1411">
                  <c:v>362.22992099999999</c:v>
                </c:pt>
                <c:pt idx="1412">
                  <c:v>409.61462399999999</c:v>
                </c:pt>
                <c:pt idx="1413">
                  <c:v>438.03848699999998</c:v>
                </c:pt>
                <c:pt idx="1414">
                  <c:v>472.24286000000001</c:v>
                </c:pt>
                <c:pt idx="1415">
                  <c:v>557.34517400000004</c:v>
                </c:pt>
                <c:pt idx="1416">
                  <c:v>629.17166599999996</c:v>
                </c:pt>
                <c:pt idx="1417">
                  <c:v>701.67916500000001</c:v>
                </c:pt>
                <c:pt idx="1418">
                  <c:v>432.74692900000002</c:v>
                </c:pt>
                <c:pt idx="1419">
                  <c:v>487.00937199999998</c:v>
                </c:pt>
                <c:pt idx="1420">
                  <c:v>482.00633099999999</c:v>
                </c:pt>
                <c:pt idx="1421">
                  <c:v>516.09238200000004</c:v>
                </c:pt>
                <c:pt idx="1422">
                  <c:v>561.14609299999995</c:v>
                </c:pt>
                <c:pt idx="1423">
                  <c:v>377.96360600000003</c:v>
                </c:pt>
                <c:pt idx="1424">
                  <c:v>569.82016299999998</c:v>
                </c:pt>
                <c:pt idx="1425">
                  <c:v>463.299081</c:v>
                </c:pt>
                <c:pt idx="1426">
                  <c:v>501.013305</c:v>
                </c:pt>
                <c:pt idx="1427">
                  <c:v>455.45847900000001</c:v>
                </c:pt>
                <c:pt idx="1428">
                  <c:v>577.63025800000003</c:v>
                </c:pt>
                <c:pt idx="1429">
                  <c:v>642.11653699999999</c:v>
                </c:pt>
                <c:pt idx="1430">
                  <c:v>540.49887899999999</c:v>
                </c:pt>
                <c:pt idx="1431">
                  <c:v>580.66987500000005</c:v>
                </c:pt>
                <c:pt idx="1432">
                  <c:v>664.13017200000002</c:v>
                </c:pt>
                <c:pt idx="1433">
                  <c:v>640.96417299999996</c:v>
                </c:pt>
                <c:pt idx="1434">
                  <c:v>696.29333099999997</c:v>
                </c:pt>
                <c:pt idx="1435">
                  <c:v>587.75182500000005</c:v>
                </c:pt>
                <c:pt idx="1436">
                  <c:v>825.59877600000004</c:v>
                </c:pt>
                <c:pt idx="1437">
                  <c:v>826.41869799999995</c:v>
                </c:pt>
                <c:pt idx="1438">
                  <c:v>614.07756800000004</c:v>
                </c:pt>
                <c:pt idx="1439">
                  <c:v>530.14120300000002</c:v>
                </c:pt>
                <c:pt idx="1440">
                  <c:v>543.23229300000003</c:v>
                </c:pt>
                <c:pt idx="1441">
                  <c:v>490.26907399999999</c:v>
                </c:pt>
                <c:pt idx="1442">
                  <c:v>474.642988</c:v>
                </c:pt>
                <c:pt idx="1443">
                  <c:v>605.86951699999997</c:v>
                </c:pt>
                <c:pt idx="1444">
                  <c:v>429.58467000000002</c:v>
                </c:pt>
                <c:pt idx="1445">
                  <c:v>469.04555699999997</c:v>
                </c:pt>
                <c:pt idx="1446">
                  <c:v>597.16504499999996</c:v>
                </c:pt>
                <c:pt idx="1447">
                  <c:v>607.89156600000001</c:v>
                </c:pt>
                <c:pt idx="1448">
                  <c:v>842.18464300000005</c:v>
                </c:pt>
                <c:pt idx="1449">
                  <c:v>837.62526800000001</c:v>
                </c:pt>
                <c:pt idx="1450">
                  <c:v>684.41261499999996</c:v>
                </c:pt>
                <c:pt idx="1451">
                  <c:v>460.20478600000001</c:v>
                </c:pt>
                <c:pt idx="1452">
                  <c:v>616.12174700000003</c:v>
                </c:pt>
                <c:pt idx="1453">
                  <c:v>440.14345400000002</c:v>
                </c:pt>
                <c:pt idx="1454">
                  <c:v>428.26608199999998</c:v>
                </c:pt>
                <c:pt idx="1455">
                  <c:v>648.15173800000002</c:v>
                </c:pt>
                <c:pt idx="1456">
                  <c:v>1011.67845</c:v>
                </c:pt>
                <c:pt idx="1457">
                  <c:v>1124.456205</c:v>
                </c:pt>
                <c:pt idx="1458">
                  <c:v>442.49401899999998</c:v>
                </c:pt>
                <c:pt idx="1459">
                  <c:v>486.142923</c:v>
                </c:pt>
                <c:pt idx="1460">
                  <c:v>513.79902500000003</c:v>
                </c:pt>
                <c:pt idx="1461">
                  <c:v>700.88118099999997</c:v>
                </c:pt>
                <c:pt idx="1462">
                  <c:v>577.61909500000002</c:v>
                </c:pt>
                <c:pt idx="1463">
                  <c:v>694.491084</c:v>
                </c:pt>
                <c:pt idx="1464">
                  <c:v>721.65515800000003</c:v>
                </c:pt>
                <c:pt idx="1465">
                  <c:v>718.06102499999997</c:v>
                </c:pt>
                <c:pt idx="1466">
                  <c:v>557.22887500000002</c:v>
                </c:pt>
                <c:pt idx="1467">
                  <c:v>468.813739</c:v>
                </c:pt>
                <c:pt idx="1468">
                  <c:v>479.64763799999997</c:v>
                </c:pt>
                <c:pt idx="1469">
                  <c:v>368.12947500000001</c:v>
                </c:pt>
                <c:pt idx="1470">
                  <c:v>399.03038900000001</c:v>
                </c:pt>
                <c:pt idx="1471">
                  <c:v>403.14886300000001</c:v>
                </c:pt>
                <c:pt idx="1472">
                  <c:v>441.348386</c:v>
                </c:pt>
                <c:pt idx="1473">
                  <c:v>317.13519600000001</c:v>
                </c:pt>
                <c:pt idx="1474">
                  <c:v>459.73642100000001</c:v>
                </c:pt>
                <c:pt idx="1475">
                  <c:v>492.229221</c:v>
                </c:pt>
                <c:pt idx="1476">
                  <c:v>363.12234799999999</c:v>
                </c:pt>
                <c:pt idx="1477">
                  <c:v>405.98237999999998</c:v>
                </c:pt>
                <c:pt idx="1478">
                  <c:v>442.50138199999998</c:v>
                </c:pt>
                <c:pt idx="1479">
                  <c:v>455.52670699999999</c:v>
                </c:pt>
                <c:pt idx="1480">
                  <c:v>408.388623</c:v>
                </c:pt>
                <c:pt idx="1481">
                  <c:v>510.30499800000001</c:v>
                </c:pt>
                <c:pt idx="1482">
                  <c:v>553.98078299999997</c:v>
                </c:pt>
                <c:pt idx="1483">
                  <c:v>484.62634200000002</c:v>
                </c:pt>
                <c:pt idx="1484">
                  <c:v>440.95892300000003</c:v>
                </c:pt>
                <c:pt idx="1485">
                  <c:v>409.64887800000002</c:v>
                </c:pt>
                <c:pt idx="1486">
                  <c:v>470.35214999999999</c:v>
                </c:pt>
                <c:pt idx="1487">
                  <c:v>528.95167100000003</c:v>
                </c:pt>
                <c:pt idx="1488">
                  <c:v>523.75408400000003</c:v>
                </c:pt>
                <c:pt idx="1489">
                  <c:v>339.07667199999997</c:v>
                </c:pt>
                <c:pt idx="1490">
                  <c:v>443.68633699999998</c:v>
                </c:pt>
                <c:pt idx="1491">
                  <c:v>313.46151099999997</c:v>
                </c:pt>
                <c:pt idx="1492">
                  <c:v>266.75410199999999</c:v>
                </c:pt>
                <c:pt idx="1493">
                  <c:v>299.106066</c:v>
                </c:pt>
                <c:pt idx="1494">
                  <c:v>299.05397599999998</c:v>
                </c:pt>
                <c:pt idx="1495">
                  <c:v>360.67045400000001</c:v>
                </c:pt>
                <c:pt idx="1496">
                  <c:v>380.66349100000002</c:v>
                </c:pt>
                <c:pt idx="1497">
                  <c:v>685.26598799999999</c:v>
                </c:pt>
                <c:pt idx="1498">
                  <c:v>501.32359500000001</c:v>
                </c:pt>
                <c:pt idx="1499">
                  <c:v>470.47475100000003</c:v>
                </c:pt>
                <c:pt idx="1500">
                  <c:v>341.15038099999998</c:v>
                </c:pt>
                <c:pt idx="1501">
                  <c:v>346.88723499999998</c:v>
                </c:pt>
                <c:pt idx="1502">
                  <c:v>173.10202899999999</c:v>
                </c:pt>
                <c:pt idx="1503">
                  <c:v>362.34959300000003</c:v>
                </c:pt>
                <c:pt idx="1504">
                  <c:v>342.89637900000002</c:v>
                </c:pt>
                <c:pt idx="1505">
                  <c:v>386.95513499999998</c:v>
                </c:pt>
                <c:pt idx="1506">
                  <c:v>328.13912199999999</c:v>
                </c:pt>
                <c:pt idx="1507">
                  <c:v>240.182962</c:v>
                </c:pt>
                <c:pt idx="1508">
                  <c:v>408.04425600000002</c:v>
                </c:pt>
                <c:pt idx="1509">
                  <c:v>365.787575</c:v>
                </c:pt>
                <c:pt idx="1510">
                  <c:v>293.99403000000001</c:v>
                </c:pt>
                <c:pt idx="1511">
                  <c:v>278.87998299999998</c:v>
                </c:pt>
                <c:pt idx="1512">
                  <c:v>291.98187899999999</c:v>
                </c:pt>
                <c:pt idx="1513">
                  <c:v>237.90868499999999</c:v>
                </c:pt>
                <c:pt idx="1514">
                  <c:v>220.879965</c:v>
                </c:pt>
                <c:pt idx="1515">
                  <c:v>259.25752299999999</c:v>
                </c:pt>
                <c:pt idx="1516">
                  <c:v>244.932952</c:v>
                </c:pt>
                <c:pt idx="1517">
                  <c:v>436.31400100000002</c:v>
                </c:pt>
                <c:pt idx="1518">
                  <c:v>535.67000700000006</c:v>
                </c:pt>
                <c:pt idx="1519">
                  <c:v>577.54102399999999</c:v>
                </c:pt>
                <c:pt idx="1520">
                  <c:v>782.29774999999995</c:v>
                </c:pt>
                <c:pt idx="1521">
                  <c:v>707.96527200000003</c:v>
                </c:pt>
                <c:pt idx="1522">
                  <c:v>764.90520900000001</c:v>
                </c:pt>
                <c:pt idx="1523">
                  <c:v>674.64089799999999</c:v>
                </c:pt>
                <c:pt idx="1524">
                  <c:v>1561.6244220000001</c:v>
                </c:pt>
                <c:pt idx="1525">
                  <c:v>2217.6906130000002</c:v>
                </c:pt>
                <c:pt idx="1526">
                  <c:v>958.96135400000003</c:v>
                </c:pt>
                <c:pt idx="1527">
                  <c:v>1409.040015</c:v>
                </c:pt>
                <c:pt idx="1528">
                  <c:v>1391.6839910000001</c:v>
                </c:pt>
                <c:pt idx="1529">
                  <c:v>1046.3565129999999</c:v>
                </c:pt>
                <c:pt idx="1530">
                  <c:v>889.80090499999994</c:v>
                </c:pt>
                <c:pt idx="1531">
                  <c:v>867.20765200000005</c:v>
                </c:pt>
                <c:pt idx="1532">
                  <c:v>932.73843699999998</c:v>
                </c:pt>
                <c:pt idx="1533">
                  <c:v>1038.77226</c:v>
                </c:pt>
                <c:pt idx="1534">
                  <c:v>1354.5247429999999</c:v>
                </c:pt>
                <c:pt idx="1535">
                  <c:v>1034.5503719999999</c:v>
                </c:pt>
                <c:pt idx="1536">
                  <c:v>1023.5545980000001</c:v>
                </c:pt>
                <c:pt idx="1537">
                  <c:v>1216.8026219999999</c:v>
                </c:pt>
                <c:pt idx="1538">
                  <c:v>1223.6893520000001</c:v>
                </c:pt>
                <c:pt idx="1539">
                  <c:v>935.08254899999997</c:v>
                </c:pt>
                <c:pt idx="1540">
                  <c:v>1116.846264</c:v>
                </c:pt>
                <c:pt idx="1541">
                  <c:v>749.62617699999998</c:v>
                </c:pt>
                <c:pt idx="1542">
                  <c:v>837.39558699999998</c:v>
                </c:pt>
                <c:pt idx="1543">
                  <c:v>607.53944300000001</c:v>
                </c:pt>
                <c:pt idx="1544">
                  <c:v>616.012113</c:v>
                </c:pt>
                <c:pt idx="1545">
                  <c:v>637.05040399999996</c:v>
                </c:pt>
                <c:pt idx="1546">
                  <c:v>757.16202499999997</c:v>
                </c:pt>
                <c:pt idx="1547">
                  <c:v>653.31202499999995</c:v>
                </c:pt>
                <c:pt idx="1548">
                  <c:v>579.24124500000005</c:v>
                </c:pt>
                <c:pt idx="1549">
                  <c:v>549.15915800000005</c:v>
                </c:pt>
                <c:pt idx="1550">
                  <c:v>758.54326200000003</c:v>
                </c:pt>
                <c:pt idx="1551">
                  <c:v>560.98834099999999</c:v>
                </c:pt>
                <c:pt idx="1552">
                  <c:v>488.68315000000001</c:v>
                </c:pt>
                <c:pt idx="1553">
                  <c:v>538.25743599999998</c:v>
                </c:pt>
                <c:pt idx="1554">
                  <c:v>410.20160199999998</c:v>
                </c:pt>
                <c:pt idx="1555">
                  <c:v>474.23857199999998</c:v>
                </c:pt>
                <c:pt idx="1556">
                  <c:v>504.61630200000002</c:v>
                </c:pt>
                <c:pt idx="1557">
                  <c:v>473.48382900000001</c:v>
                </c:pt>
                <c:pt idx="1558">
                  <c:v>493.980188</c:v>
                </c:pt>
                <c:pt idx="1559">
                  <c:v>505.98475500000001</c:v>
                </c:pt>
                <c:pt idx="1560">
                  <c:v>501.87720000000002</c:v>
                </c:pt>
                <c:pt idx="1561">
                  <c:v>341.687546</c:v>
                </c:pt>
                <c:pt idx="1562">
                  <c:v>297.47695700000003</c:v>
                </c:pt>
                <c:pt idx="1563">
                  <c:v>289.98251399999998</c:v>
                </c:pt>
                <c:pt idx="1564">
                  <c:v>450.09276199999999</c:v>
                </c:pt>
                <c:pt idx="1565">
                  <c:v>432.278166</c:v>
                </c:pt>
                <c:pt idx="1566">
                  <c:v>365.52128699999997</c:v>
                </c:pt>
                <c:pt idx="1567">
                  <c:v>375.88666499999999</c:v>
                </c:pt>
                <c:pt idx="1568">
                  <c:v>397.81824699999999</c:v>
                </c:pt>
                <c:pt idx="1569">
                  <c:v>251.91763</c:v>
                </c:pt>
                <c:pt idx="1570">
                  <c:v>442.45542699999999</c:v>
                </c:pt>
                <c:pt idx="1571">
                  <c:v>530.25481600000001</c:v>
                </c:pt>
                <c:pt idx="1572">
                  <c:v>545.16650500000003</c:v>
                </c:pt>
                <c:pt idx="1573">
                  <c:v>499.042844</c:v>
                </c:pt>
                <c:pt idx="1574">
                  <c:v>336.01009399999998</c:v>
                </c:pt>
                <c:pt idx="1575">
                  <c:v>369.47935999999999</c:v>
                </c:pt>
                <c:pt idx="1576">
                  <c:v>382.32699400000001</c:v>
                </c:pt>
                <c:pt idx="1577">
                  <c:v>229.70290499999999</c:v>
                </c:pt>
                <c:pt idx="1578">
                  <c:v>213.03504699999999</c:v>
                </c:pt>
                <c:pt idx="1579">
                  <c:v>243.03000599999999</c:v>
                </c:pt>
                <c:pt idx="1580">
                  <c:v>244.37031899999999</c:v>
                </c:pt>
                <c:pt idx="1581">
                  <c:v>296.992501</c:v>
                </c:pt>
                <c:pt idx="1582">
                  <c:v>394.35128800000001</c:v>
                </c:pt>
                <c:pt idx="1583">
                  <c:v>389.91668900000002</c:v>
                </c:pt>
                <c:pt idx="1584">
                  <c:v>380.746442</c:v>
                </c:pt>
                <c:pt idx="1585">
                  <c:v>354.826865</c:v>
                </c:pt>
                <c:pt idx="1586">
                  <c:v>380.15049699999997</c:v>
                </c:pt>
                <c:pt idx="1587">
                  <c:v>380.98311200000001</c:v>
                </c:pt>
                <c:pt idx="1588">
                  <c:v>376.39409599999999</c:v>
                </c:pt>
                <c:pt idx="1589">
                  <c:v>532.72354499999994</c:v>
                </c:pt>
                <c:pt idx="1590">
                  <c:v>543.24694899999997</c:v>
                </c:pt>
                <c:pt idx="1591">
                  <c:v>463.19593700000001</c:v>
                </c:pt>
                <c:pt idx="1592">
                  <c:v>414.63190800000001</c:v>
                </c:pt>
                <c:pt idx="1593">
                  <c:v>420.90654000000001</c:v>
                </c:pt>
                <c:pt idx="1594">
                  <c:v>476.66458399999999</c:v>
                </c:pt>
                <c:pt idx="1595">
                  <c:v>396.06820199999999</c:v>
                </c:pt>
                <c:pt idx="1596">
                  <c:v>426.45642099999998</c:v>
                </c:pt>
                <c:pt idx="1597">
                  <c:v>395.212086</c:v>
                </c:pt>
                <c:pt idx="1598">
                  <c:v>478.94849900000003</c:v>
                </c:pt>
                <c:pt idx="1599">
                  <c:v>331.830804</c:v>
                </c:pt>
                <c:pt idx="1600">
                  <c:v>402.92272300000002</c:v>
                </c:pt>
                <c:pt idx="1601">
                  <c:v>386.24704100000002</c:v>
                </c:pt>
                <c:pt idx="1602">
                  <c:v>194.30340200000001</c:v>
                </c:pt>
                <c:pt idx="1603">
                  <c:v>325.49617599999999</c:v>
                </c:pt>
                <c:pt idx="1604">
                  <c:v>582.49751400000002</c:v>
                </c:pt>
                <c:pt idx="1605">
                  <c:v>443.27793500000001</c:v>
                </c:pt>
                <c:pt idx="1606">
                  <c:v>368.98285399999997</c:v>
                </c:pt>
                <c:pt idx="1607">
                  <c:v>300.83013399999999</c:v>
                </c:pt>
                <c:pt idx="1608">
                  <c:v>364.25437799999997</c:v>
                </c:pt>
                <c:pt idx="1609">
                  <c:v>468.03190000000001</c:v>
                </c:pt>
                <c:pt idx="1610">
                  <c:v>372.31573400000002</c:v>
                </c:pt>
                <c:pt idx="1611">
                  <c:v>266.80465299999997</c:v>
                </c:pt>
                <c:pt idx="1612">
                  <c:v>266.51471199999997</c:v>
                </c:pt>
                <c:pt idx="1613">
                  <c:v>333.99220700000001</c:v>
                </c:pt>
                <c:pt idx="1614">
                  <c:v>252.52589499999999</c:v>
                </c:pt>
                <c:pt idx="1615">
                  <c:v>295.383038</c:v>
                </c:pt>
                <c:pt idx="1616">
                  <c:v>175.42309900000001</c:v>
                </c:pt>
                <c:pt idx="1617">
                  <c:v>226.34009499999999</c:v>
                </c:pt>
                <c:pt idx="1618">
                  <c:v>404.40288399999997</c:v>
                </c:pt>
                <c:pt idx="1619">
                  <c:v>353.95380299999999</c:v>
                </c:pt>
                <c:pt idx="1620">
                  <c:v>388.27757000000003</c:v>
                </c:pt>
                <c:pt idx="1621">
                  <c:v>334.02494100000001</c:v>
                </c:pt>
                <c:pt idx="1622">
                  <c:v>248.06547599999999</c:v>
                </c:pt>
                <c:pt idx="1623">
                  <c:v>308.01672200000002</c:v>
                </c:pt>
                <c:pt idx="1624">
                  <c:v>338.12302499999998</c:v>
                </c:pt>
                <c:pt idx="1625">
                  <c:v>300.55224299999998</c:v>
                </c:pt>
                <c:pt idx="1626">
                  <c:v>165.849323</c:v>
                </c:pt>
                <c:pt idx="1627">
                  <c:v>162.99510799999999</c:v>
                </c:pt>
                <c:pt idx="1628">
                  <c:v>178.03679</c:v>
                </c:pt>
                <c:pt idx="1629">
                  <c:v>197.536968</c:v>
                </c:pt>
                <c:pt idx="1630">
                  <c:v>243.23187999999999</c:v>
                </c:pt>
                <c:pt idx="1631">
                  <c:v>430.05497700000001</c:v>
                </c:pt>
                <c:pt idx="1632">
                  <c:v>305.86133699999999</c:v>
                </c:pt>
                <c:pt idx="1633">
                  <c:v>380.18764199999998</c:v>
                </c:pt>
                <c:pt idx="1634">
                  <c:v>561.77560700000004</c:v>
                </c:pt>
                <c:pt idx="1635">
                  <c:v>469.43152900000001</c:v>
                </c:pt>
                <c:pt idx="1636">
                  <c:v>363.68946899999997</c:v>
                </c:pt>
                <c:pt idx="1637">
                  <c:v>433.71510000000001</c:v>
                </c:pt>
                <c:pt idx="1638">
                  <c:v>319.966452</c:v>
                </c:pt>
                <c:pt idx="1639">
                  <c:v>269.24715400000002</c:v>
                </c:pt>
                <c:pt idx="1640">
                  <c:v>192.35552899999999</c:v>
                </c:pt>
                <c:pt idx="1641">
                  <c:v>172.761526</c:v>
                </c:pt>
                <c:pt idx="1642">
                  <c:v>242.917708</c:v>
                </c:pt>
                <c:pt idx="1643">
                  <c:v>237.81327899999999</c:v>
                </c:pt>
                <c:pt idx="1644">
                  <c:v>263.35933499999999</c:v>
                </c:pt>
                <c:pt idx="1645">
                  <c:v>303.383825</c:v>
                </c:pt>
                <c:pt idx="1646">
                  <c:v>249.656655</c:v>
                </c:pt>
                <c:pt idx="1647">
                  <c:v>250.98624100000001</c:v>
                </c:pt>
                <c:pt idx="1648">
                  <c:v>297.06377099999997</c:v>
                </c:pt>
                <c:pt idx="1649">
                  <c:v>191.0762</c:v>
                </c:pt>
                <c:pt idx="1650">
                  <c:v>283.77983799999998</c:v>
                </c:pt>
                <c:pt idx="1651">
                  <c:v>260.18352499999997</c:v>
                </c:pt>
                <c:pt idx="1652">
                  <c:v>406.67364800000001</c:v>
                </c:pt>
                <c:pt idx="1653">
                  <c:v>241.04884999999999</c:v>
                </c:pt>
                <c:pt idx="1654">
                  <c:v>386.57764300000002</c:v>
                </c:pt>
                <c:pt idx="1655">
                  <c:v>287.60980799999999</c:v>
                </c:pt>
                <c:pt idx="1656">
                  <c:v>176.83333300000001</c:v>
                </c:pt>
                <c:pt idx="1657">
                  <c:v>229.31588600000001</c:v>
                </c:pt>
                <c:pt idx="1658">
                  <c:v>233.075682</c:v>
                </c:pt>
                <c:pt idx="1659">
                  <c:v>200.420154</c:v>
                </c:pt>
                <c:pt idx="1660">
                  <c:v>179.11095800000001</c:v>
                </c:pt>
                <c:pt idx="1661">
                  <c:v>150.23343700000001</c:v>
                </c:pt>
                <c:pt idx="1662">
                  <c:v>212.29218900000001</c:v>
                </c:pt>
                <c:pt idx="1663">
                  <c:v>398.032982</c:v>
                </c:pt>
                <c:pt idx="1664">
                  <c:v>312.03320200000002</c:v>
                </c:pt>
                <c:pt idx="1665">
                  <c:v>252.17445799999999</c:v>
                </c:pt>
                <c:pt idx="1666">
                  <c:v>238.420759</c:v>
                </c:pt>
                <c:pt idx="1667">
                  <c:v>223.027601</c:v>
                </c:pt>
                <c:pt idx="1668">
                  <c:v>151.73565300000001</c:v>
                </c:pt>
                <c:pt idx="1669">
                  <c:v>240.41009299999999</c:v>
                </c:pt>
                <c:pt idx="1670">
                  <c:v>223.369078</c:v>
                </c:pt>
                <c:pt idx="1671">
                  <c:v>114.56284100000001</c:v>
                </c:pt>
                <c:pt idx="1672">
                  <c:v>143.41154700000001</c:v>
                </c:pt>
                <c:pt idx="1673">
                  <c:v>271.07985600000001</c:v>
                </c:pt>
                <c:pt idx="1674">
                  <c:v>242.999335</c:v>
                </c:pt>
                <c:pt idx="1675">
                  <c:v>317.59586899999999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BF-4D16-B4C7-7878A1AF45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16252000"/>
        <c:axId val="-2016247648"/>
      </c:barChart>
      <c:lineChart>
        <c:grouping val="standard"/>
        <c:varyColors val="0"/>
        <c:ser>
          <c:idx val="0"/>
          <c:order val="0"/>
          <c:tx>
            <c:strRef>
              <c:f>'KSE Price &amp; Volume'!$B$2</c:f>
              <c:strCache>
                <c:ptCount val="1"/>
                <c:pt idx="0">
                  <c:v>KSE-100 Index</c:v>
                </c:pt>
              </c:strCache>
            </c:strRef>
          </c:tx>
          <c:spPr>
            <a:ln w="190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'KSE Price &amp; Volume'!$A$183:$A$1858</c:f>
              <c:numCache>
                <c:formatCode>[$-409]dd\-mmm\-yy;@</c:formatCode>
                <c:ptCount val="1676"/>
                <c:pt idx="0">
                  <c:v>42094</c:v>
                </c:pt>
                <c:pt idx="1">
                  <c:v>42095</c:v>
                </c:pt>
                <c:pt idx="2">
                  <c:v>42096</c:v>
                </c:pt>
                <c:pt idx="3">
                  <c:v>42097</c:v>
                </c:pt>
                <c:pt idx="4">
                  <c:v>42100</c:v>
                </c:pt>
                <c:pt idx="5">
                  <c:v>42101</c:v>
                </c:pt>
                <c:pt idx="6">
                  <c:v>42102</c:v>
                </c:pt>
                <c:pt idx="7">
                  <c:v>42103</c:v>
                </c:pt>
                <c:pt idx="8">
                  <c:v>42104</c:v>
                </c:pt>
                <c:pt idx="9">
                  <c:v>42107</c:v>
                </c:pt>
                <c:pt idx="10">
                  <c:v>42108</c:v>
                </c:pt>
                <c:pt idx="11">
                  <c:v>42109</c:v>
                </c:pt>
                <c:pt idx="12">
                  <c:v>42110</c:v>
                </c:pt>
                <c:pt idx="13">
                  <c:v>42111</c:v>
                </c:pt>
                <c:pt idx="14">
                  <c:v>42114</c:v>
                </c:pt>
                <c:pt idx="15">
                  <c:v>42115</c:v>
                </c:pt>
                <c:pt idx="16">
                  <c:v>42116</c:v>
                </c:pt>
                <c:pt idx="17">
                  <c:v>42117</c:v>
                </c:pt>
                <c:pt idx="18">
                  <c:v>42118</c:v>
                </c:pt>
                <c:pt idx="19">
                  <c:v>42121</c:v>
                </c:pt>
                <c:pt idx="20">
                  <c:v>42122</c:v>
                </c:pt>
                <c:pt idx="21">
                  <c:v>42123</c:v>
                </c:pt>
                <c:pt idx="22">
                  <c:v>42124</c:v>
                </c:pt>
                <c:pt idx="23">
                  <c:v>42128</c:v>
                </c:pt>
                <c:pt idx="24">
                  <c:v>42129</c:v>
                </c:pt>
                <c:pt idx="25">
                  <c:v>42130</c:v>
                </c:pt>
                <c:pt idx="26">
                  <c:v>42131</c:v>
                </c:pt>
                <c:pt idx="27">
                  <c:v>42132</c:v>
                </c:pt>
                <c:pt idx="28">
                  <c:v>42135</c:v>
                </c:pt>
                <c:pt idx="29">
                  <c:v>42136</c:v>
                </c:pt>
                <c:pt idx="30">
                  <c:v>42137</c:v>
                </c:pt>
                <c:pt idx="31">
                  <c:v>42138</c:v>
                </c:pt>
                <c:pt idx="32">
                  <c:v>42139</c:v>
                </c:pt>
                <c:pt idx="33">
                  <c:v>42142</c:v>
                </c:pt>
                <c:pt idx="34">
                  <c:v>42143</c:v>
                </c:pt>
                <c:pt idx="35">
                  <c:v>42144</c:v>
                </c:pt>
                <c:pt idx="36">
                  <c:v>42145</c:v>
                </c:pt>
                <c:pt idx="37">
                  <c:v>42146</c:v>
                </c:pt>
                <c:pt idx="38">
                  <c:v>42149</c:v>
                </c:pt>
                <c:pt idx="39">
                  <c:v>42150</c:v>
                </c:pt>
                <c:pt idx="40">
                  <c:v>42151</c:v>
                </c:pt>
                <c:pt idx="41">
                  <c:v>42152</c:v>
                </c:pt>
                <c:pt idx="42">
                  <c:v>42153</c:v>
                </c:pt>
                <c:pt idx="43">
                  <c:v>42156</c:v>
                </c:pt>
                <c:pt idx="44">
                  <c:v>42157</c:v>
                </c:pt>
                <c:pt idx="45">
                  <c:v>42158</c:v>
                </c:pt>
                <c:pt idx="46">
                  <c:v>42159</c:v>
                </c:pt>
                <c:pt idx="47">
                  <c:v>42160</c:v>
                </c:pt>
                <c:pt idx="48">
                  <c:v>42163</c:v>
                </c:pt>
                <c:pt idx="49">
                  <c:v>42164</c:v>
                </c:pt>
                <c:pt idx="50">
                  <c:v>42165</c:v>
                </c:pt>
                <c:pt idx="51">
                  <c:v>42166</c:v>
                </c:pt>
                <c:pt idx="52">
                  <c:v>42167</c:v>
                </c:pt>
                <c:pt idx="53">
                  <c:v>42170</c:v>
                </c:pt>
                <c:pt idx="54">
                  <c:v>42171</c:v>
                </c:pt>
                <c:pt idx="55">
                  <c:v>42172</c:v>
                </c:pt>
                <c:pt idx="56">
                  <c:v>42173</c:v>
                </c:pt>
                <c:pt idx="57">
                  <c:v>42174</c:v>
                </c:pt>
                <c:pt idx="58">
                  <c:v>42177</c:v>
                </c:pt>
                <c:pt idx="59">
                  <c:v>42178</c:v>
                </c:pt>
                <c:pt idx="60">
                  <c:v>42179</c:v>
                </c:pt>
                <c:pt idx="61">
                  <c:v>42180</c:v>
                </c:pt>
                <c:pt idx="62">
                  <c:v>42181</c:v>
                </c:pt>
                <c:pt idx="63">
                  <c:v>42184</c:v>
                </c:pt>
                <c:pt idx="64">
                  <c:v>42185</c:v>
                </c:pt>
                <c:pt idx="65">
                  <c:v>42186</c:v>
                </c:pt>
                <c:pt idx="66">
                  <c:v>42187</c:v>
                </c:pt>
                <c:pt idx="67">
                  <c:v>42188</c:v>
                </c:pt>
                <c:pt idx="68">
                  <c:v>42191</c:v>
                </c:pt>
                <c:pt idx="69">
                  <c:v>42192</c:v>
                </c:pt>
                <c:pt idx="70">
                  <c:v>42193</c:v>
                </c:pt>
                <c:pt idx="71">
                  <c:v>42194</c:v>
                </c:pt>
                <c:pt idx="72">
                  <c:v>42195</c:v>
                </c:pt>
                <c:pt idx="73">
                  <c:v>42198</c:v>
                </c:pt>
                <c:pt idx="74">
                  <c:v>42199</c:v>
                </c:pt>
                <c:pt idx="75">
                  <c:v>42200</c:v>
                </c:pt>
                <c:pt idx="76">
                  <c:v>42201</c:v>
                </c:pt>
                <c:pt idx="77">
                  <c:v>42207</c:v>
                </c:pt>
                <c:pt idx="78">
                  <c:v>42208</c:v>
                </c:pt>
                <c:pt idx="79">
                  <c:v>42209</c:v>
                </c:pt>
                <c:pt idx="80">
                  <c:v>42212</c:v>
                </c:pt>
                <c:pt idx="81">
                  <c:v>42213</c:v>
                </c:pt>
                <c:pt idx="82">
                  <c:v>42214</c:v>
                </c:pt>
                <c:pt idx="83">
                  <c:v>42215</c:v>
                </c:pt>
                <c:pt idx="84">
                  <c:v>42216</c:v>
                </c:pt>
                <c:pt idx="85">
                  <c:v>42219</c:v>
                </c:pt>
                <c:pt idx="86">
                  <c:v>42220</c:v>
                </c:pt>
                <c:pt idx="87">
                  <c:v>42221</c:v>
                </c:pt>
                <c:pt idx="88">
                  <c:v>42222</c:v>
                </c:pt>
                <c:pt idx="89">
                  <c:v>42223</c:v>
                </c:pt>
                <c:pt idx="90">
                  <c:v>42226</c:v>
                </c:pt>
                <c:pt idx="91">
                  <c:v>42227</c:v>
                </c:pt>
                <c:pt idx="92">
                  <c:v>42228</c:v>
                </c:pt>
                <c:pt idx="93">
                  <c:v>42229</c:v>
                </c:pt>
                <c:pt idx="94">
                  <c:v>42233</c:v>
                </c:pt>
                <c:pt idx="95">
                  <c:v>42234</c:v>
                </c:pt>
                <c:pt idx="96">
                  <c:v>42235</c:v>
                </c:pt>
                <c:pt idx="97">
                  <c:v>42236</c:v>
                </c:pt>
                <c:pt idx="98">
                  <c:v>42237</c:v>
                </c:pt>
                <c:pt idx="99">
                  <c:v>42240</c:v>
                </c:pt>
                <c:pt idx="100">
                  <c:v>42241</c:v>
                </c:pt>
                <c:pt idx="101">
                  <c:v>42242</c:v>
                </c:pt>
                <c:pt idx="102">
                  <c:v>42243</c:v>
                </c:pt>
                <c:pt idx="103">
                  <c:v>42244</c:v>
                </c:pt>
                <c:pt idx="104">
                  <c:v>42247</c:v>
                </c:pt>
                <c:pt idx="105">
                  <c:v>42248</c:v>
                </c:pt>
                <c:pt idx="106">
                  <c:v>42249</c:v>
                </c:pt>
                <c:pt idx="107">
                  <c:v>42250</c:v>
                </c:pt>
                <c:pt idx="108">
                  <c:v>42251</c:v>
                </c:pt>
                <c:pt idx="109">
                  <c:v>42254</c:v>
                </c:pt>
                <c:pt idx="110">
                  <c:v>42255</c:v>
                </c:pt>
                <c:pt idx="111">
                  <c:v>42256</c:v>
                </c:pt>
                <c:pt idx="112">
                  <c:v>42257</c:v>
                </c:pt>
                <c:pt idx="113">
                  <c:v>42258</c:v>
                </c:pt>
                <c:pt idx="114">
                  <c:v>42261</c:v>
                </c:pt>
                <c:pt idx="115">
                  <c:v>42262</c:v>
                </c:pt>
                <c:pt idx="116">
                  <c:v>42263</c:v>
                </c:pt>
                <c:pt idx="117">
                  <c:v>42264</c:v>
                </c:pt>
                <c:pt idx="118">
                  <c:v>42265</c:v>
                </c:pt>
                <c:pt idx="119">
                  <c:v>42268</c:v>
                </c:pt>
                <c:pt idx="120">
                  <c:v>42269</c:v>
                </c:pt>
                <c:pt idx="121">
                  <c:v>42270</c:v>
                </c:pt>
                <c:pt idx="122">
                  <c:v>42275</c:v>
                </c:pt>
                <c:pt idx="123">
                  <c:v>42276</c:v>
                </c:pt>
                <c:pt idx="124">
                  <c:v>42277</c:v>
                </c:pt>
                <c:pt idx="125">
                  <c:v>42278</c:v>
                </c:pt>
                <c:pt idx="126">
                  <c:v>42279</c:v>
                </c:pt>
                <c:pt idx="127">
                  <c:v>42282</c:v>
                </c:pt>
                <c:pt idx="128">
                  <c:v>42283</c:v>
                </c:pt>
                <c:pt idx="129">
                  <c:v>42284</c:v>
                </c:pt>
                <c:pt idx="130">
                  <c:v>42285</c:v>
                </c:pt>
                <c:pt idx="131">
                  <c:v>42286</c:v>
                </c:pt>
                <c:pt idx="132">
                  <c:v>42289</c:v>
                </c:pt>
                <c:pt idx="133">
                  <c:v>42290</c:v>
                </c:pt>
                <c:pt idx="134">
                  <c:v>42291</c:v>
                </c:pt>
                <c:pt idx="135">
                  <c:v>42292</c:v>
                </c:pt>
                <c:pt idx="136">
                  <c:v>42293</c:v>
                </c:pt>
                <c:pt idx="137">
                  <c:v>42296</c:v>
                </c:pt>
                <c:pt idx="138">
                  <c:v>42297</c:v>
                </c:pt>
                <c:pt idx="139">
                  <c:v>42298</c:v>
                </c:pt>
                <c:pt idx="140">
                  <c:v>42299</c:v>
                </c:pt>
                <c:pt idx="141">
                  <c:v>42303</c:v>
                </c:pt>
                <c:pt idx="142">
                  <c:v>42304</c:v>
                </c:pt>
                <c:pt idx="143">
                  <c:v>42305</c:v>
                </c:pt>
                <c:pt idx="144">
                  <c:v>42306</c:v>
                </c:pt>
                <c:pt idx="145">
                  <c:v>42307</c:v>
                </c:pt>
                <c:pt idx="146">
                  <c:v>42310</c:v>
                </c:pt>
                <c:pt idx="147">
                  <c:v>42311</c:v>
                </c:pt>
                <c:pt idx="148">
                  <c:v>42312</c:v>
                </c:pt>
                <c:pt idx="149">
                  <c:v>42313</c:v>
                </c:pt>
                <c:pt idx="150">
                  <c:v>42314</c:v>
                </c:pt>
                <c:pt idx="151">
                  <c:v>42317</c:v>
                </c:pt>
                <c:pt idx="152">
                  <c:v>42318</c:v>
                </c:pt>
                <c:pt idx="153">
                  <c:v>42319</c:v>
                </c:pt>
                <c:pt idx="154">
                  <c:v>42320</c:v>
                </c:pt>
                <c:pt idx="155">
                  <c:v>42321</c:v>
                </c:pt>
                <c:pt idx="156">
                  <c:v>42324</c:v>
                </c:pt>
                <c:pt idx="157">
                  <c:v>42325</c:v>
                </c:pt>
                <c:pt idx="158">
                  <c:v>42326</c:v>
                </c:pt>
                <c:pt idx="159">
                  <c:v>42327</c:v>
                </c:pt>
                <c:pt idx="160">
                  <c:v>42328</c:v>
                </c:pt>
                <c:pt idx="161">
                  <c:v>42331</c:v>
                </c:pt>
                <c:pt idx="162">
                  <c:v>42332</c:v>
                </c:pt>
                <c:pt idx="163">
                  <c:v>42333</c:v>
                </c:pt>
                <c:pt idx="164">
                  <c:v>42334</c:v>
                </c:pt>
                <c:pt idx="165">
                  <c:v>42335</c:v>
                </c:pt>
                <c:pt idx="166">
                  <c:v>42338</c:v>
                </c:pt>
                <c:pt idx="167">
                  <c:v>42339</c:v>
                </c:pt>
                <c:pt idx="168">
                  <c:v>42340</c:v>
                </c:pt>
                <c:pt idx="169">
                  <c:v>42341</c:v>
                </c:pt>
                <c:pt idx="170">
                  <c:v>42342</c:v>
                </c:pt>
                <c:pt idx="171">
                  <c:v>42345</c:v>
                </c:pt>
                <c:pt idx="172">
                  <c:v>42346</c:v>
                </c:pt>
                <c:pt idx="173">
                  <c:v>42347</c:v>
                </c:pt>
                <c:pt idx="174">
                  <c:v>42348</c:v>
                </c:pt>
                <c:pt idx="175">
                  <c:v>42349</c:v>
                </c:pt>
                <c:pt idx="176">
                  <c:v>42352</c:v>
                </c:pt>
                <c:pt idx="177">
                  <c:v>42353</c:v>
                </c:pt>
                <c:pt idx="178">
                  <c:v>42354</c:v>
                </c:pt>
                <c:pt idx="179">
                  <c:v>42355</c:v>
                </c:pt>
                <c:pt idx="180">
                  <c:v>42356</c:v>
                </c:pt>
                <c:pt idx="181">
                  <c:v>42359</c:v>
                </c:pt>
                <c:pt idx="182">
                  <c:v>42360</c:v>
                </c:pt>
                <c:pt idx="183">
                  <c:v>42361</c:v>
                </c:pt>
                <c:pt idx="184">
                  <c:v>42366</c:v>
                </c:pt>
                <c:pt idx="185">
                  <c:v>42367</c:v>
                </c:pt>
                <c:pt idx="186">
                  <c:v>42368</c:v>
                </c:pt>
                <c:pt idx="187">
                  <c:v>42369</c:v>
                </c:pt>
                <c:pt idx="188" formatCode="dd\-mmm\-yy">
                  <c:v>42370</c:v>
                </c:pt>
                <c:pt idx="189" formatCode="dd\-mmm\-yy">
                  <c:v>42373</c:v>
                </c:pt>
                <c:pt idx="190" formatCode="dd\-mmm\-yy">
                  <c:v>42374</c:v>
                </c:pt>
                <c:pt idx="191" formatCode="dd\-mmm\-yy">
                  <c:v>42375</c:v>
                </c:pt>
                <c:pt idx="192" formatCode="dd\-mmm\-yy">
                  <c:v>42376</c:v>
                </c:pt>
                <c:pt idx="193" formatCode="dd\-mmm\-yy">
                  <c:v>42377</c:v>
                </c:pt>
                <c:pt idx="194" formatCode="dd\-mmm\-yy">
                  <c:v>42380</c:v>
                </c:pt>
                <c:pt idx="195" formatCode="dd\-mmm\-yy">
                  <c:v>42381</c:v>
                </c:pt>
                <c:pt idx="196" formatCode="dd\-mmm\-yy">
                  <c:v>42382</c:v>
                </c:pt>
                <c:pt idx="197" formatCode="dd\-mmm\-yy">
                  <c:v>42383</c:v>
                </c:pt>
                <c:pt idx="198" formatCode="dd\-mmm\-yy">
                  <c:v>42384</c:v>
                </c:pt>
                <c:pt idx="199" formatCode="dd\-mmm\-yy">
                  <c:v>42387</c:v>
                </c:pt>
                <c:pt idx="200" formatCode="dd\-mmm\-yy">
                  <c:v>42388</c:v>
                </c:pt>
                <c:pt idx="201" formatCode="dd\-mmm\-yy">
                  <c:v>42389</c:v>
                </c:pt>
                <c:pt idx="202" formatCode="dd\-mmm\-yy">
                  <c:v>42390</c:v>
                </c:pt>
                <c:pt idx="203" formatCode="dd\-mmm\-yy">
                  <c:v>42391</c:v>
                </c:pt>
                <c:pt idx="204" formatCode="dd\-mmm\-yy">
                  <c:v>42394</c:v>
                </c:pt>
                <c:pt idx="205" formatCode="dd\-mmm\-yy">
                  <c:v>42395</c:v>
                </c:pt>
                <c:pt idx="206" formatCode="dd\-mmm\-yy">
                  <c:v>42396</c:v>
                </c:pt>
                <c:pt idx="207" formatCode="dd\-mmm\-yy">
                  <c:v>42397</c:v>
                </c:pt>
                <c:pt idx="208" formatCode="dd\-mmm\-yy">
                  <c:v>42398</c:v>
                </c:pt>
                <c:pt idx="209" formatCode="dd\-mmm\-yy">
                  <c:v>42401</c:v>
                </c:pt>
                <c:pt idx="210" formatCode="dd\-mmm\-yy">
                  <c:v>42402</c:v>
                </c:pt>
                <c:pt idx="211" formatCode="dd\-mmm\-yy">
                  <c:v>42403</c:v>
                </c:pt>
                <c:pt idx="212" formatCode="dd\-mmm\-yy">
                  <c:v>42404</c:v>
                </c:pt>
                <c:pt idx="213" formatCode="dd\-mmm\-yy">
                  <c:v>42408</c:v>
                </c:pt>
                <c:pt idx="214" formatCode="dd\-mmm\-yy">
                  <c:v>42409</c:v>
                </c:pt>
                <c:pt idx="215" formatCode="dd\-mmm\-yy">
                  <c:v>42410</c:v>
                </c:pt>
                <c:pt idx="216" formatCode="dd\-mmm\-yy">
                  <c:v>42411</c:v>
                </c:pt>
                <c:pt idx="217" formatCode="dd\-mmm\-yy">
                  <c:v>42412</c:v>
                </c:pt>
                <c:pt idx="218" formatCode="dd\-mmm\-yy">
                  <c:v>42415</c:v>
                </c:pt>
                <c:pt idx="219" formatCode="dd\-mmm\-yy">
                  <c:v>42416</c:v>
                </c:pt>
                <c:pt idx="220" formatCode="dd\-mmm\-yy">
                  <c:v>42417</c:v>
                </c:pt>
                <c:pt idx="221" formatCode="dd\-mmm\-yy">
                  <c:v>42418</c:v>
                </c:pt>
                <c:pt idx="222" formatCode="dd\-mmm\-yy">
                  <c:v>42419</c:v>
                </c:pt>
                <c:pt idx="223" formatCode="dd\-mmm\-yy">
                  <c:v>42422</c:v>
                </c:pt>
                <c:pt idx="224" formatCode="dd\-mmm\-yy">
                  <c:v>42423</c:v>
                </c:pt>
                <c:pt idx="225" formatCode="dd\-mmm\-yy">
                  <c:v>42424</c:v>
                </c:pt>
                <c:pt idx="226" formatCode="dd\-mmm\-yy">
                  <c:v>42425</c:v>
                </c:pt>
                <c:pt idx="227" formatCode="dd\-mmm\-yy">
                  <c:v>42426</c:v>
                </c:pt>
                <c:pt idx="228" formatCode="dd\-mmm\-yy">
                  <c:v>42429</c:v>
                </c:pt>
                <c:pt idx="229" formatCode="dd\-mmm\-yy">
                  <c:v>42430</c:v>
                </c:pt>
                <c:pt idx="230" formatCode="dd\-mmm\-yy">
                  <c:v>42431</c:v>
                </c:pt>
                <c:pt idx="231" formatCode="dd\-mmm\-yy">
                  <c:v>42432</c:v>
                </c:pt>
                <c:pt idx="232" formatCode="dd\-mmm\-yy">
                  <c:v>42433</c:v>
                </c:pt>
                <c:pt idx="233" formatCode="dd\-mmm\-yy">
                  <c:v>42436</c:v>
                </c:pt>
                <c:pt idx="234" formatCode="dd\-mmm\-yy">
                  <c:v>42437</c:v>
                </c:pt>
                <c:pt idx="235" formatCode="dd\-mmm\-yy">
                  <c:v>42438</c:v>
                </c:pt>
                <c:pt idx="236" formatCode="dd\-mmm\-yy">
                  <c:v>42439</c:v>
                </c:pt>
                <c:pt idx="237" formatCode="dd\-mmm\-yy">
                  <c:v>42440</c:v>
                </c:pt>
                <c:pt idx="238" formatCode="dd\-mmm\-yy">
                  <c:v>42443</c:v>
                </c:pt>
                <c:pt idx="239" formatCode="dd\-mmm\-yy">
                  <c:v>42444</c:v>
                </c:pt>
                <c:pt idx="240" formatCode="dd\-mmm\-yy">
                  <c:v>42445</c:v>
                </c:pt>
                <c:pt idx="241" formatCode="dd\-mmm\-yy">
                  <c:v>42446</c:v>
                </c:pt>
                <c:pt idx="242" formatCode="dd\-mmm\-yy">
                  <c:v>42447</c:v>
                </c:pt>
                <c:pt idx="243" formatCode="dd\-mmm\-yy">
                  <c:v>42450</c:v>
                </c:pt>
                <c:pt idx="244" formatCode="dd\-mmm\-yy">
                  <c:v>42451</c:v>
                </c:pt>
                <c:pt idx="245" formatCode="dd\-mmm\-yy">
                  <c:v>42453</c:v>
                </c:pt>
                <c:pt idx="246" formatCode="dd\-mmm\-yy">
                  <c:v>42454</c:v>
                </c:pt>
                <c:pt idx="247" formatCode="dd\-mmm\-yy">
                  <c:v>42457</c:v>
                </c:pt>
                <c:pt idx="248" formatCode="dd\-mmm\-yy">
                  <c:v>42458</c:v>
                </c:pt>
                <c:pt idx="249" formatCode="dd\-mmm\-yy">
                  <c:v>42459</c:v>
                </c:pt>
                <c:pt idx="250" formatCode="dd\-mmm\-yy">
                  <c:v>42460</c:v>
                </c:pt>
                <c:pt idx="251" formatCode="dd\-mmm\-yy">
                  <c:v>42461</c:v>
                </c:pt>
                <c:pt idx="252" formatCode="dd\-mmm\-yy">
                  <c:v>42464</c:v>
                </c:pt>
                <c:pt idx="253" formatCode="dd\-mmm\-yy">
                  <c:v>42465</c:v>
                </c:pt>
                <c:pt idx="254" formatCode="dd\-mmm\-yy">
                  <c:v>42466</c:v>
                </c:pt>
                <c:pt idx="255" formatCode="dd\-mmm\-yy">
                  <c:v>42467</c:v>
                </c:pt>
                <c:pt idx="256" formatCode="dd\-mmm\-yy">
                  <c:v>42468</c:v>
                </c:pt>
                <c:pt idx="257" formatCode="dd\-mmm\-yy">
                  <c:v>42471</c:v>
                </c:pt>
                <c:pt idx="258" formatCode="dd\-mmm\-yy">
                  <c:v>42472</c:v>
                </c:pt>
                <c:pt idx="259" formatCode="dd\-mmm\-yy">
                  <c:v>42473</c:v>
                </c:pt>
                <c:pt idx="260" formatCode="dd\-mmm\-yy">
                  <c:v>42474</c:v>
                </c:pt>
                <c:pt idx="261" formatCode="dd\-mmm\-yy">
                  <c:v>42475</c:v>
                </c:pt>
                <c:pt idx="262" formatCode="dd\-mmm\-yy">
                  <c:v>42478</c:v>
                </c:pt>
                <c:pt idx="263" formatCode="dd\-mmm\-yy">
                  <c:v>42479</c:v>
                </c:pt>
                <c:pt idx="264" formatCode="dd\-mmm\-yy">
                  <c:v>42480</c:v>
                </c:pt>
                <c:pt idx="265" formatCode="dd\-mmm\-yy">
                  <c:v>42481</c:v>
                </c:pt>
                <c:pt idx="266" formatCode="dd\-mmm\-yy">
                  <c:v>42482</c:v>
                </c:pt>
                <c:pt idx="267" formatCode="dd\-mmm\-yy">
                  <c:v>42485</c:v>
                </c:pt>
                <c:pt idx="268" formatCode="dd\-mmm\-yy">
                  <c:v>42486</c:v>
                </c:pt>
                <c:pt idx="269" formatCode="dd\-mmm\-yy">
                  <c:v>42487</c:v>
                </c:pt>
                <c:pt idx="270" formatCode="dd\-mmm\-yy">
                  <c:v>42488</c:v>
                </c:pt>
                <c:pt idx="271" formatCode="dd\-mmm\-yy">
                  <c:v>42489</c:v>
                </c:pt>
                <c:pt idx="272" formatCode="dd\-mmm\-yy">
                  <c:v>42492</c:v>
                </c:pt>
                <c:pt idx="273" formatCode="dd\-mmm\-yy">
                  <c:v>42493</c:v>
                </c:pt>
                <c:pt idx="274" formatCode="dd\-mmm\-yy">
                  <c:v>42494</c:v>
                </c:pt>
                <c:pt idx="275" formatCode="dd\-mmm\-yy">
                  <c:v>42495</c:v>
                </c:pt>
                <c:pt idx="276" formatCode="dd\-mmm\-yy">
                  <c:v>42496</c:v>
                </c:pt>
                <c:pt idx="277" formatCode="dd\-mmm\-yy">
                  <c:v>42499</c:v>
                </c:pt>
                <c:pt idx="278" formatCode="dd\-mmm\-yy">
                  <c:v>42500</c:v>
                </c:pt>
                <c:pt idx="279" formatCode="dd\-mmm\-yy">
                  <c:v>42501</c:v>
                </c:pt>
                <c:pt idx="280" formatCode="dd\-mmm\-yy">
                  <c:v>42502</c:v>
                </c:pt>
                <c:pt idx="281" formatCode="dd\-mmm\-yy">
                  <c:v>42503</c:v>
                </c:pt>
                <c:pt idx="282" formatCode="dd\-mmm\-yy">
                  <c:v>42506</c:v>
                </c:pt>
                <c:pt idx="283" formatCode="dd\-mmm\-yy">
                  <c:v>42507</c:v>
                </c:pt>
                <c:pt idx="284" formatCode="dd\-mmm\-yy">
                  <c:v>42508</c:v>
                </c:pt>
                <c:pt idx="285" formatCode="dd\-mmm\-yy">
                  <c:v>42509</c:v>
                </c:pt>
                <c:pt idx="286" formatCode="dd\-mmm\-yy">
                  <c:v>42510</c:v>
                </c:pt>
                <c:pt idx="287" formatCode="dd\-mmm\-yy">
                  <c:v>42513</c:v>
                </c:pt>
                <c:pt idx="288" formatCode="dd\-mmm\-yy">
                  <c:v>42514</c:v>
                </c:pt>
                <c:pt idx="289" formatCode="dd\-mmm\-yy">
                  <c:v>42515</c:v>
                </c:pt>
                <c:pt idx="290" formatCode="dd\-mmm\-yy">
                  <c:v>42516</c:v>
                </c:pt>
                <c:pt idx="291" formatCode="dd\-mmm\-yy">
                  <c:v>42517</c:v>
                </c:pt>
                <c:pt idx="292" formatCode="dd\-mmm\-yy">
                  <c:v>42520</c:v>
                </c:pt>
                <c:pt idx="293" formatCode="dd\-mmm\-yy">
                  <c:v>42521</c:v>
                </c:pt>
                <c:pt idx="294" formatCode="dd\-mmm\-yy">
                  <c:v>42522</c:v>
                </c:pt>
                <c:pt idx="295" formatCode="dd\-mmm\-yy">
                  <c:v>42523</c:v>
                </c:pt>
                <c:pt idx="296" formatCode="dd\-mmm\-yy">
                  <c:v>42524</c:v>
                </c:pt>
                <c:pt idx="297" formatCode="dd\-mmm\-yy">
                  <c:v>42527</c:v>
                </c:pt>
                <c:pt idx="298" formatCode="dd\-mmm\-yy">
                  <c:v>42528</c:v>
                </c:pt>
                <c:pt idx="299" formatCode="dd\-mmm\-yy">
                  <c:v>42529</c:v>
                </c:pt>
                <c:pt idx="300" formatCode="dd\-mmm\-yy">
                  <c:v>42530</c:v>
                </c:pt>
                <c:pt idx="301" formatCode="dd\-mmm\-yy">
                  <c:v>42531</c:v>
                </c:pt>
                <c:pt idx="302" formatCode="dd\-mmm\-yy">
                  <c:v>42534</c:v>
                </c:pt>
                <c:pt idx="303" formatCode="dd\-mmm\-yy">
                  <c:v>42535</c:v>
                </c:pt>
                <c:pt idx="304" formatCode="dd\-mmm\-yy">
                  <c:v>42536</c:v>
                </c:pt>
                <c:pt idx="305" formatCode="dd\-mmm\-yy">
                  <c:v>42537</c:v>
                </c:pt>
                <c:pt idx="306" formatCode="dd\-mmm\-yy">
                  <c:v>42538</c:v>
                </c:pt>
                <c:pt idx="307" formatCode="dd\-mmm\-yy">
                  <c:v>42541</c:v>
                </c:pt>
                <c:pt idx="308" formatCode="dd\-mmm\-yy">
                  <c:v>42542</c:v>
                </c:pt>
                <c:pt idx="309" formatCode="dd\-mmm\-yy">
                  <c:v>42543</c:v>
                </c:pt>
                <c:pt idx="310" formatCode="dd\-mmm\-yy">
                  <c:v>42544</c:v>
                </c:pt>
                <c:pt idx="311" formatCode="dd\-mmm\-yy">
                  <c:v>42545</c:v>
                </c:pt>
                <c:pt idx="312" formatCode="dd\-mmm\-yy">
                  <c:v>42548</c:v>
                </c:pt>
                <c:pt idx="313" formatCode="dd\-mmm\-yy">
                  <c:v>42549</c:v>
                </c:pt>
                <c:pt idx="314" formatCode="dd\-mmm\-yy">
                  <c:v>42550</c:v>
                </c:pt>
                <c:pt idx="315" formatCode="dd\-mmm\-yy">
                  <c:v>42551</c:v>
                </c:pt>
                <c:pt idx="316" formatCode="dd\-mmm\-yy">
                  <c:v>42555</c:v>
                </c:pt>
                <c:pt idx="317" formatCode="dd\-mmm\-yy">
                  <c:v>42562</c:v>
                </c:pt>
                <c:pt idx="318" formatCode="dd\-mmm\-yy">
                  <c:v>42563</c:v>
                </c:pt>
                <c:pt idx="319" formatCode="dd\-mmm\-yy">
                  <c:v>42564</c:v>
                </c:pt>
                <c:pt idx="320" formatCode="dd\-mmm\-yy">
                  <c:v>42565</c:v>
                </c:pt>
                <c:pt idx="321" formatCode="dd\-mmm\-yy">
                  <c:v>42566</c:v>
                </c:pt>
                <c:pt idx="322" formatCode="dd\-mmm\-yy">
                  <c:v>42569</c:v>
                </c:pt>
                <c:pt idx="323" formatCode="dd\-mmm\-yy">
                  <c:v>42570</c:v>
                </c:pt>
                <c:pt idx="324" formatCode="dd\-mmm\-yy">
                  <c:v>42571</c:v>
                </c:pt>
                <c:pt idx="325" formatCode="dd\-mmm\-yy">
                  <c:v>42572</c:v>
                </c:pt>
                <c:pt idx="326" formatCode="dd\-mmm\-yy">
                  <c:v>42573</c:v>
                </c:pt>
                <c:pt idx="327" formatCode="dd\-mmm\-yy">
                  <c:v>42576</c:v>
                </c:pt>
                <c:pt idx="328" formatCode="dd\-mmm\-yy">
                  <c:v>42577</c:v>
                </c:pt>
                <c:pt idx="329" formatCode="dd\-mmm\-yy">
                  <c:v>42578</c:v>
                </c:pt>
                <c:pt idx="330" formatCode="dd\-mmm\-yy">
                  <c:v>42579</c:v>
                </c:pt>
                <c:pt idx="331" formatCode="dd\-mmm\-yy">
                  <c:v>42580</c:v>
                </c:pt>
                <c:pt idx="332" formatCode="dd\-mmm\-yy">
                  <c:v>42583</c:v>
                </c:pt>
                <c:pt idx="333" formatCode="dd\-mmm\-yy">
                  <c:v>42584</c:v>
                </c:pt>
                <c:pt idx="334" formatCode="dd\-mmm\-yy">
                  <c:v>42585</c:v>
                </c:pt>
                <c:pt idx="335" formatCode="dd\-mmm\-yy">
                  <c:v>42586</c:v>
                </c:pt>
                <c:pt idx="336" formatCode="dd\-mmm\-yy">
                  <c:v>42587</c:v>
                </c:pt>
                <c:pt idx="337" formatCode="dd\-mmm\-yy">
                  <c:v>42590</c:v>
                </c:pt>
                <c:pt idx="338" formatCode="dd\-mmm\-yy">
                  <c:v>42591</c:v>
                </c:pt>
                <c:pt idx="339" formatCode="dd\-mmm\-yy">
                  <c:v>42592</c:v>
                </c:pt>
                <c:pt idx="340" formatCode="dd\-mmm\-yy">
                  <c:v>42593</c:v>
                </c:pt>
                <c:pt idx="341" formatCode="dd\-mmm\-yy">
                  <c:v>42594</c:v>
                </c:pt>
                <c:pt idx="342" formatCode="dd\-mmm\-yy">
                  <c:v>42597</c:v>
                </c:pt>
                <c:pt idx="343" formatCode="dd\-mmm\-yy">
                  <c:v>42598</c:v>
                </c:pt>
                <c:pt idx="344" formatCode="dd\-mmm\-yy">
                  <c:v>42599</c:v>
                </c:pt>
                <c:pt idx="345" formatCode="dd\-mmm\-yy">
                  <c:v>42600</c:v>
                </c:pt>
                <c:pt idx="346" formatCode="dd\-mmm\-yy">
                  <c:v>42601</c:v>
                </c:pt>
                <c:pt idx="347" formatCode="dd\-mmm\-yy">
                  <c:v>42604</c:v>
                </c:pt>
                <c:pt idx="348" formatCode="dd\-mmm\-yy">
                  <c:v>42605</c:v>
                </c:pt>
                <c:pt idx="349" formatCode="dd\-mmm\-yy">
                  <c:v>42606</c:v>
                </c:pt>
                <c:pt idx="350" formatCode="dd\-mmm\-yy">
                  <c:v>42607</c:v>
                </c:pt>
                <c:pt idx="351" formatCode="dd\-mmm\-yy">
                  <c:v>42608</c:v>
                </c:pt>
                <c:pt idx="352" formatCode="dd\-mmm\-yy">
                  <c:v>42611</c:v>
                </c:pt>
                <c:pt idx="353" formatCode="dd\-mmm\-yy">
                  <c:v>42612</c:v>
                </c:pt>
                <c:pt idx="354" formatCode="dd\-mmm\-yy">
                  <c:v>42613</c:v>
                </c:pt>
                <c:pt idx="355" formatCode="dd\-mmm\-yy">
                  <c:v>42614</c:v>
                </c:pt>
                <c:pt idx="356" formatCode="dd\-mmm\-yy">
                  <c:v>42615</c:v>
                </c:pt>
                <c:pt idx="357" formatCode="dd\-mmm\-yy">
                  <c:v>42618</c:v>
                </c:pt>
                <c:pt idx="358" formatCode="dd\-mmm\-yy">
                  <c:v>42619</c:v>
                </c:pt>
                <c:pt idx="359" formatCode="dd\-mmm\-yy">
                  <c:v>42620</c:v>
                </c:pt>
                <c:pt idx="360" formatCode="dd\-mmm\-yy">
                  <c:v>42621</c:v>
                </c:pt>
                <c:pt idx="361" formatCode="dd\-mmm\-yy">
                  <c:v>42622</c:v>
                </c:pt>
                <c:pt idx="362" formatCode="dd\-mmm\-yy">
                  <c:v>42628</c:v>
                </c:pt>
                <c:pt idx="363" formatCode="dd\-mmm\-yy">
                  <c:v>42629</c:v>
                </c:pt>
                <c:pt idx="364" formatCode="dd\-mmm\-yy">
                  <c:v>42632</c:v>
                </c:pt>
                <c:pt idx="365" formatCode="dd\-mmm\-yy">
                  <c:v>42633</c:v>
                </c:pt>
                <c:pt idx="366" formatCode="dd\-mmm\-yy">
                  <c:v>42634</c:v>
                </c:pt>
                <c:pt idx="367" formatCode="dd\-mmm\-yy">
                  <c:v>42635</c:v>
                </c:pt>
                <c:pt idx="368" formatCode="dd\-mmm\-yy">
                  <c:v>42636</c:v>
                </c:pt>
                <c:pt idx="369" formatCode="dd\-mmm\-yy">
                  <c:v>42639</c:v>
                </c:pt>
                <c:pt idx="370" formatCode="dd\-mmm\-yy">
                  <c:v>42640</c:v>
                </c:pt>
                <c:pt idx="371" formatCode="dd\-mmm\-yy">
                  <c:v>42641</c:v>
                </c:pt>
                <c:pt idx="372" formatCode="dd\-mmm\-yy">
                  <c:v>42642</c:v>
                </c:pt>
                <c:pt idx="373" formatCode="dd\-mmm\-yy">
                  <c:v>42643</c:v>
                </c:pt>
                <c:pt idx="374" formatCode="dd\-mmm\-yy">
                  <c:v>42646</c:v>
                </c:pt>
                <c:pt idx="375" formatCode="dd\-mmm\-yy">
                  <c:v>42647</c:v>
                </c:pt>
                <c:pt idx="376" formatCode="dd\-mmm\-yy">
                  <c:v>42648</c:v>
                </c:pt>
                <c:pt idx="377" formatCode="dd\-mmm\-yy">
                  <c:v>42649</c:v>
                </c:pt>
                <c:pt idx="378" formatCode="dd\-mmm\-yy">
                  <c:v>42650</c:v>
                </c:pt>
                <c:pt idx="379" formatCode="dd\-mmm\-yy">
                  <c:v>42653</c:v>
                </c:pt>
                <c:pt idx="380" formatCode="dd\-mmm\-yy">
                  <c:v>42656</c:v>
                </c:pt>
                <c:pt idx="381" formatCode="dd\-mmm\-yy">
                  <c:v>42657</c:v>
                </c:pt>
                <c:pt idx="382" formatCode="dd\-mmm\-yy">
                  <c:v>42660</c:v>
                </c:pt>
                <c:pt idx="383" formatCode="dd\-mmm\-yy">
                  <c:v>42661</c:v>
                </c:pt>
                <c:pt idx="384" formatCode="dd\-mmm\-yy">
                  <c:v>42662</c:v>
                </c:pt>
                <c:pt idx="385" formatCode="dd\-mmm\-yy">
                  <c:v>42663</c:v>
                </c:pt>
                <c:pt idx="386" formatCode="dd\-mmm\-yy">
                  <c:v>42664</c:v>
                </c:pt>
                <c:pt idx="387" formatCode="dd\-mmm\-yy">
                  <c:v>42667</c:v>
                </c:pt>
                <c:pt idx="388" formatCode="dd\-mmm\-yy">
                  <c:v>42668</c:v>
                </c:pt>
                <c:pt idx="389" formatCode="dd\-mmm\-yy">
                  <c:v>42669</c:v>
                </c:pt>
                <c:pt idx="390" formatCode="dd\-mmm\-yy">
                  <c:v>42670</c:v>
                </c:pt>
                <c:pt idx="391" formatCode="dd\-mmm\-yy">
                  <c:v>42671</c:v>
                </c:pt>
                <c:pt idx="392" formatCode="dd\-mmm\-yy">
                  <c:v>42674</c:v>
                </c:pt>
                <c:pt idx="393" formatCode="dd\-mmm\-yy">
                  <c:v>42675</c:v>
                </c:pt>
                <c:pt idx="394" formatCode="dd\-mmm\-yy">
                  <c:v>42676</c:v>
                </c:pt>
                <c:pt idx="395" formatCode="dd\-mmm\-yy">
                  <c:v>42677</c:v>
                </c:pt>
                <c:pt idx="396" formatCode="dd\-mmm\-yy">
                  <c:v>42678</c:v>
                </c:pt>
                <c:pt idx="397" formatCode="dd\-mmm\-yy">
                  <c:v>42681</c:v>
                </c:pt>
                <c:pt idx="398" formatCode="dd\-mmm\-yy">
                  <c:v>42682</c:v>
                </c:pt>
                <c:pt idx="399" formatCode="dd\-mmm\-yy">
                  <c:v>42683</c:v>
                </c:pt>
                <c:pt idx="400" formatCode="dd\-mmm\-yy">
                  <c:v>42684</c:v>
                </c:pt>
                <c:pt idx="401" formatCode="dd\-mmm\-yy">
                  <c:v>42685</c:v>
                </c:pt>
                <c:pt idx="402" formatCode="dd\-mmm\-yy">
                  <c:v>42688</c:v>
                </c:pt>
                <c:pt idx="403" formatCode="dd\-mmm\-yy">
                  <c:v>42689</c:v>
                </c:pt>
                <c:pt idx="404" formatCode="dd\-mmm\-yy">
                  <c:v>42690</c:v>
                </c:pt>
                <c:pt idx="405" formatCode="dd\-mmm\-yy">
                  <c:v>42691</c:v>
                </c:pt>
                <c:pt idx="406" formatCode="dd\-mmm\-yy">
                  <c:v>42692</c:v>
                </c:pt>
                <c:pt idx="407" formatCode="dd\-mmm\-yy">
                  <c:v>42695</c:v>
                </c:pt>
                <c:pt idx="408" formatCode="dd\-mmm\-yy">
                  <c:v>42696</c:v>
                </c:pt>
                <c:pt idx="409" formatCode="dd\-mmm\-yy">
                  <c:v>42697</c:v>
                </c:pt>
                <c:pt idx="410" formatCode="dd\-mmm\-yy">
                  <c:v>42698</c:v>
                </c:pt>
                <c:pt idx="411" formatCode="dd\-mmm\-yy">
                  <c:v>42699</c:v>
                </c:pt>
                <c:pt idx="412" formatCode="dd\-mmm\-yy">
                  <c:v>42702</c:v>
                </c:pt>
                <c:pt idx="413" formatCode="dd\-mmm\-yy">
                  <c:v>42703</c:v>
                </c:pt>
                <c:pt idx="414" formatCode="dd\-mmm\-yy">
                  <c:v>42704</c:v>
                </c:pt>
                <c:pt idx="415" formatCode="dd\-mmm\-yy">
                  <c:v>42705</c:v>
                </c:pt>
                <c:pt idx="416" formatCode="dd\-mmm\-yy">
                  <c:v>42706</c:v>
                </c:pt>
                <c:pt idx="417" formatCode="dd\-mmm\-yy">
                  <c:v>42709</c:v>
                </c:pt>
                <c:pt idx="418" formatCode="dd\-mmm\-yy">
                  <c:v>42710</c:v>
                </c:pt>
                <c:pt idx="419" formatCode="dd\-mmm\-yy">
                  <c:v>42711</c:v>
                </c:pt>
                <c:pt idx="420" formatCode="dd\-mmm\-yy">
                  <c:v>42712</c:v>
                </c:pt>
                <c:pt idx="421" formatCode="dd\-mmm\-yy">
                  <c:v>42713</c:v>
                </c:pt>
                <c:pt idx="422" formatCode="dd\-mmm\-yy">
                  <c:v>42717</c:v>
                </c:pt>
                <c:pt idx="423" formatCode="dd\-mmm\-yy">
                  <c:v>42718</c:v>
                </c:pt>
                <c:pt idx="424" formatCode="dd\-mmm\-yy">
                  <c:v>42719</c:v>
                </c:pt>
                <c:pt idx="425" formatCode="dd\-mmm\-yy">
                  <c:v>42720</c:v>
                </c:pt>
                <c:pt idx="426" formatCode="dd\-mmm\-yy">
                  <c:v>42723</c:v>
                </c:pt>
                <c:pt idx="427" formatCode="dd\-mmm\-yy">
                  <c:v>42724</c:v>
                </c:pt>
                <c:pt idx="428" formatCode="dd\-mmm\-yy">
                  <c:v>42725</c:v>
                </c:pt>
                <c:pt idx="429" formatCode="dd\-mmm\-yy">
                  <c:v>42726</c:v>
                </c:pt>
                <c:pt idx="430" formatCode="dd\-mmm\-yy">
                  <c:v>42727</c:v>
                </c:pt>
                <c:pt idx="431" formatCode="dd\-mmm\-yy">
                  <c:v>42730</c:v>
                </c:pt>
                <c:pt idx="432" formatCode="dd\-mmm\-yy">
                  <c:v>42731</c:v>
                </c:pt>
                <c:pt idx="433" formatCode="dd\-mmm\-yy">
                  <c:v>42732</c:v>
                </c:pt>
                <c:pt idx="434" formatCode="dd\-mmm\-yy">
                  <c:v>42733</c:v>
                </c:pt>
                <c:pt idx="435" formatCode="dd\-mmm\-yy">
                  <c:v>42734</c:v>
                </c:pt>
                <c:pt idx="436">
                  <c:v>42737</c:v>
                </c:pt>
                <c:pt idx="437">
                  <c:v>42738</c:v>
                </c:pt>
                <c:pt idx="438">
                  <c:v>42739</c:v>
                </c:pt>
                <c:pt idx="439">
                  <c:v>42740</c:v>
                </c:pt>
                <c:pt idx="440">
                  <c:v>42741</c:v>
                </c:pt>
                <c:pt idx="441">
                  <c:v>42744</c:v>
                </c:pt>
                <c:pt idx="442">
                  <c:v>42745</c:v>
                </c:pt>
                <c:pt idx="443">
                  <c:v>42746</c:v>
                </c:pt>
                <c:pt idx="444">
                  <c:v>42747</c:v>
                </c:pt>
                <c:pt idx="445">
                  <c:v>42748</c:v>
                </c:pt>
                <c:pt idx="446">
                  <c:v>42751</c:v>
                </c:pt>
                <c:pt idx="447">
                  <c:v>42752</c:v>
                </c:pt>
                <c:pt idx="448">
                  <c:v>42753</c:v>
                </c:pt>
                <c:pt idx="449">
                  <c:v>42754</c:v>
                </c:pt>
                <c:pt idx="450">
                  <c:v>42755</c:v>
                </c:pt>
                <c:pt idx="451">
                  <c:v>42758</c:v>
                </c:pt>
                <c:pt idx="452">
                  <c:v>42759</c:v>
                </c:pt>
                <c:pt idx="453">
                  <c:v>42760</c:v>
                </c:pt>
                <c:pt idx="454">
                  <c:v>42761</c:v>
                </c:pt>
                <c:pt idx="455">
                  <c:v>42762</c:v>
                </c:pt>
                <c:pt idx="456">
                  <c:v>42765</c:v>
                </c:pt>
                <c:pt idx="457">
                  <c:v>42766</c:v>
                </c:pt>
                <c:pt idx="458">
                  <c:v>42767</c:v>
                </c:pt>
                <c:pt idx="459">
                  <c:v>42768</c:v>
                </c:pt>
                <c:pt idx="460">
                  <c:v>42769</c:v>
                </c:pt>
                <c:pt idx="461">
                  <c:v>42772</c:v>
                </c:pt>
                <c:pt idx="462">
                  <c:v>42773</c:v>
                </c:pt>
                <c:pt idx="463">
                  <c:v>42774</c:v>
                </c:pt>
                <c:pt idx="464">
                  <c:v>42775</c:v>
                </c:pt>
                <c:pt idx="465">
                  <c:v>42776</c:v>
                </c:pt>
                <c:pt idx="466">
                  <c:v>42779</c:v>
                </c:pt>
                <c:pt idx="467">
                  <c:v>42780</c:v>
                </c:pt>
                <c:pt idx="468">
                  <c:v>42781</c:v>
                </c:pt>
                <c:pt idx="469">
                  <c:v>42782</c:v>
                </c:pt>
                <c:pt idx="470">
                  <c:v>42783</c:v>
                </c:pt>
                <c:pt idx="471">
                  <c:v>42786</c:v>
                </c:pt>
                <c:pt idx="472">
                  <c:v>42787</c:v>
                </c:pt>
                <c:pt idx="473">
                  <c:v>42788</c:v>
                </c:pt>
                <c:pt idx="474">
                  <c:v>42789</c:v>
                </c:pt>
                <c:pt idx="475">
                  <c:v>42790</c:v>
                </c:pt>
                <c:pt idx="476">
                  <c:v>42793</c:v>
                </c:pt>
                <c:pt idx="477">
                  <c:v>42794</c:v>
                </c:pt>
                <c:pt idx="478">
                  <c:v>42795</c:v>
                </c:pt>
                <c:pt idx="479">
                  <c:v>42796</c:v>
                </c:pt>
                <c:pt idx="480">
                  <c:v>42797</c:v>
                </c:pt>
                <c:pt idx="481">
                  <c:v>42800</c:v>
                </c:pt>
                <c:pt idx="482">
                  <c:v>42801</c:v>
                </c:pt>
                <c:pt idx="483">
                  <c:v>42802</c:v>
                </c:pt>
                <c:pt idx="484">
                  <c:v>42803</c:v>
                </c:pt>
                <c:pt idx="485">
                  <c:v>42804</c:v>
                </c:pt>
                <c:pt idx="486">
                  <c:v>42807</c:v>
                </c:pt>
                <c:pt idx="487">
                  <c:v>42808</c:v>
                </c:pt>
                <c:pt idx="488">
                  <c:v>42809</c:v>
                </c:pt>
                <c:pt idx="489">
                  <c:v>42810</c:v>
                </c:pt>
                <c:pt idx="490">
                  <c:v>42811</c:v>
                </c:pt>
                <c:pt idx="491">
                  <c:v>42814</c:v>
                </c:pt>
                <c:pt idx="492">
                  <c:v>42815</c:v>
                </c:pt>
                <c:pt idx="493">
                  <c:v>42816</c:v>
                </c:pt>
                <c:pt idx="494">
                  <c:v>42818</c:v>
                </c:pt>
                <c:pt idx="495">
                  <c:v>42821</c:v>
                </c:pt>
                <c:pt idx="496">
                  <c:v>42822</c:v>
                </c:pt>
                <c:pt idx="497">
                  <c:v>42823</c:v>
                </c:pt>
                <c:pt idx="498">
                  <c:v>42824</c:v>
                </c:pt>
                <c:pt idx="499">
                  <c:v>42825</c:v>
                </c:pt>
                <c:pt idx="500">
                  <c:v>42828</c:v>
                </c:pt>
                <c:pt idx="501">
                  <c:v>42829</c:v>
                </c:pt>
                <c:pt idx="502">
                  <c:v>42830</c:v>
                </c:pt>
                <c:pt idx="503">
                  <c:v>42831</c:v>
                </c:pt>
                <c:pt idx="504">
                  <c:v>42832</c:v>
                </c:pt>
                <c:pt idx="505">
                  <c:v>42835</c:v>
                </c:pt>
                <c:pt idx="506">
                  <c:v>42836</c:v>
                </c:pt>
                <c:pt idx="507">
                  <c:v>42837</c:v>
                </c:pt>
                <c:pt idx="508">
                  <c:v>42838</c:v>
                </c:pt>
                <c:pt idx="509">
                  <c:v>42839</c:v>
                </c:pt>
                <c:pt idx="510">
                  <c:v>42842</c:v>
                </c:pt>
                <c:pt idx="511">
                  <c:v>42843</c:v>
                </c:pt>
                <c:pt idx="512">
                  <c:v>42844</c:v>
                </c:pt>
                <c:pt idx="513">
                  <c:v>42845</c:v>
                </c:pt>
                <c:pt idx="514">
                  <c:v>42846</c:v>
                </c:pt>
                <c:pt idx="515">
                  <c:v>42849</c:v>
                </c:pt>
                <c:pt idx="516">
                  <c:v>42850</c:v>
                </c:pt>
                <c:pt idx="517">
                  <c:v>42851</c:v>
                </c:pt>
                <c:pt idx="518">
                  <c:v>42852</c:v>
                </c:pt>
                <c:pt idx="519">
                  <c:v>42853</c:v>
                </c:pt>
                <c:pt idx="520">
                  <c:v>42857</c:v>
                </c:pt>
                <c:pt idx="521">
                  <c:v>42858</c:v>
                </c:pt>
                <c:pt idx="522">
                  <c:v>42859</c:v>
                </c:pt>
                <c:pt idx="523">
                  <c:v>42860</c:v>
                </c:pt>
                <c:pt idx="524">
                  <c:v>42863</c:v>
                </c:pt>
                <c:pt idx="525">
                  <c:v>42864</c:v>
                </c:pt>
                <c:pt idx="526">
                  <c:v>42865</c:v>
                </c:pt>
                <c:pt idx="527">
                  <c:v>42866</c:v>
                </c:pt>
                <c:pt idx="528">
                  <c:v>42867</c:v>
                </c:pt>
                <c:pt idx="529">
                  <c:v>42870</c:v>
                </c:pt>
                <c:pt idx="530">
                  <c:v>42871</c:v>
                </c:pt>
                <c:pt idx="531">
                  <c:v>42872</c:v>
                </c:pt>
                <c:pt idx="532">
                  <c:v>42873</c:v>
                </c:pt>
                <c:pt idx="533">
                  <c:v>42874</c:v>
                </c:pt>
                <c:pt idx="534">
                  <c:v>42877</c:v>
                </c:pt>
                <c:pt idx="535">
                  <c:v>42878</c:v>
                </c:pt>
                <c:pt idx="536">
                  <c:v>42879</c:v>
                </c:pt>
                <c:pt idx="537">
                  <c:v>42880</c:v>
                </c:pt>
                <c:pt idx="538">
                  <c:v>42881</c:v>
                </c:pt>
                <c:pt idx="539">
                  <c:v>42884</c:v>
                </c:pt>
                <c:pt idx="540">
                  <c:v>42885</c:v>
                </c:pt>
                <c:pt idx="541">
                  <c:v>42886</c:v>
                </c:pt>
                <c:pt idx="542">
                  <c:v>42887</c:v>
                </c:pt>
                <c:pt idx="543">
                  <c:v>42888</c:v>
                </c:pt>
                <c:pt idx="544">
                  <c:v>42891</c:v>
                </c:pt>
                <c:pt idx="545">
                  <c:v>42892</c:v>
                </c:pt>
                <c:pt idx="546">
                  <c:v>42893</c:v>
                </c:pt>
                <c:pt idx="547">
                  <c:v>42894</c:v>
                </c:pt>
                <c:pt idx="548">
                  <c:v>42895</c:v>
                </c:pt>
                <c:pt idx="549">
                  <c:v>42898</c:v>
                </c:pt>
                <c:pt idx="550">
                  <c:v>42899</c:v>
                </c:pt>
                <c:pt idx="551">
                  <c:v>42900</c:v>
                </c:pt>
                <c:pt idx="552">
                  <c:v>42901</c:v>
                </c:pt>
                <c:pt idx="553">
                  <c:v>42902</c:v>
                </c:pt>
                <c:pt idx="554">
                  <c:v>42905</c:v>
                </c:pt>
                <c:pt idx="555">
                  <c:v>42906</c:v>
                </c:pt>
                <c:pt idx="556">
                  <c:v>42907</c:v>
                </c:pt>
                <c:pt idx="557">
                  <c:v>42908</c:v>
                </c:pt>
                <c:pt idx="558">
                  <c:v>42915</c:v>
                </c:pt>
                <c:pt idx="559">
                  <c:v>42916</c:v>
                </c:pt>
                <c:pt idx="560">
                  <c:v>42919</c:v>
                </c:pt>
                <c:pt idx="561">
                  <c:v>42920</c:v>
                </c:pt>
                <c:pt idx="562">
                  <c:v>42921</c:v>
                </c:pt>
                <c:pt idx="563">
                  <c:v>42922</c:v>
                </c:pt>
                <c:pt idx="564">
                  <c:v>42923</c:v>
                </c:pt>
                <c:pt idx="565">
                  <c:v>42926</c:v>
                </c:pt>
                <c:pt idx="566">
                  <c:v>42927</c:v>
                </c:pt>
                <c:pt idx="567">
                  <c:v>42928</c:v>
                </c:pt>
                <c:pt idx="568">
                  <c:v>42929</c:v>
                </c:pt>
                <c:pt idx="569">
                  <c:v>42930</c:v>
                </c:pt>
                <c:pt idx="570">
                  <c:v>42933</c:v>
                </c:pt>
                <c:pt idx="571">
                  <c:v>42934</c:v>
                </c:pt>
                <c:pt idx="572">
                  <c:v>42935</c:v>
                </c:pt>
                <c:pt idx="573">
                  <c:v>42936</c:v>
                </c:pt>
                <c:pt idx="574">
                  <c:v>42937</c:v>
                </c:pt>
                <c:pt idx="575">
                  <c:v>42940</c:v>
                </c:pt>
                <c:pt idx="576">
                  <c:v>42941</c:v>
                </c:pt>
                <c:pt idx="577">
                  <c:v>42942</c:v>
                </c:pt>
                <c:pt idx="578">
                  <c:v>42943</c:v>
                </c:pt>
                <c:pt idx="579">
                  <c:v>42944</c:v>
                </c:pt>
                <c:pt idx="580">
                  <c:v>42947</c:v>
                </c:pt>
                <c:pt idx="581">
                  <c:v>42948</c:v>
                </c:pt>
                <c:pt idx="582">
                  <c:v>42949</c:v>
                </c:pt>
                <c:pt idx="583">
                  <c:v>42950</c:v>
                </c:pt>
                <c:pt idx="584">
                  <c:v>42951</c:v>
                </c:pt>
                <c:pt idx="585">
                  <c:v>42954</c:v>
                </c:pt>
                <c:pt idx="586">
                  <c:v>42955</c:v>
                </c:pt>
                <c:pt idx="587">
                  <c:v>42956</c:v>
                </c:pt>
                <c:pt idx="588">
                  <c:v>42957</c:v>
                </c:pt>
                <c:pt idx="589">
                  <c:v>42958</c:v>
                </c:pt>
                <c:pt idx="590">
                  <c:v>42962</c:v>
                </c:pt>
                <c:pt idx="591">
                  <c:v>42963</c:v>
                </c:pt>
                <c:pt idx="592">
                  <c:v>42964</c:v>
                </c:pt>
                <c:pt idx="593">
                  <c:v>42965</c:v>
                </c:pt>
                <c:pt idx="594">
                  <c:v>42968</c:v>
                </c:pt>
                <c:pt idx="595">
                  <c:v>42969</c:v>
                </c:pt>
                <c:pt idx="596">
                  <c:v>42970</c:v>
                </c:pt>
                <c:pt idx="597">
                  <c:v>42971</c:v>
                </c:pt>
                <c:pt idx="598">
                  <c:v>42972</c:v>
                </c:pt>
                <c:pt idx="599">
                  <c:v>42975</c:v>
                </c:pt>
                <c:pt idx="600">
                  <c:v>42976</c:v>
                </c:pt>
                <c:pt idx="601">
                  <c:v>42977</c:v>
                </c:pt>
                <c:pt idx="602">
                  <c:v>42978</c:v>
                </c:pt>
                <c:pt idx="603">
                  <c:v>42983</c:v>
                </c:pt>
                <c:pt idx="604">
                  <c:v>42984</c:v>
                </c:pt>
                <c:pt idx="605">
                  <c:v>42985</c:v>
                </c:pt>
                <c:pt idx="606">
                  <c:v>42986</c:v>
                </c:pt>
                <c:pt idx="607">
                  <c:v>42989</c:v>
                </c:pt>
                <c:pt idx="608">
                  <c:v>42990</c:v>
                </c:pt>
                <c:pt idx="609">
                  <c:v>42991</c:v>
                </c:pt>
                <c:pt idx="610">
                  <c:v>42992</c:v>
                </c:pt>
                <c:pt idx="611">
                  <c:v>42993</c:v>
                </c:pt>
                <c:pt idx="612">
                  <c:v>42996</c:v>
                </c:pt>
                <c:pt idx="613">
                  <c:v>42997</c:v>
                </c:pt>
                <c:pt idx="614">
                  <c:v>42998</c:v>
                </c:pt>
                <c:pt idx="615">
                  <c:v>42999</c:v>
                </c:pt>
                <c:pt idx="616">
                  <c:v>43000</c:v>
                </c:pt>
                <c:pt idx="617">
                  <c:v>43003</c:v>
                </c:pt>
                <c:pt idx="618">
                  <c:v>43004</c:v>
                </c:pt>
                <c:pt idx="619">
                  <c:v>43005</c:v>
                </c:pt>
                <c:pt idx="620">
                  <c:v>43006</c:v>
                </c:pt>
                <c:pt idx="621">
                  <c:v>43007</c:v>
                </c:pt>
                <c:pt idx="622">
                  <c:v>43010</c:v>
                </c:pt>
                <c:pt idx="623">
                  <c:v>43011</c:v>
                </c:pt>
                <c:pt idx="624">
                  <c:v>43012</c:v>
                </c:pt>
                <c:pt idx="625">
                  <c:v>43013</c:v>
                </c:pt>
                <c:pt idx="626">
                  <c:v>43014</c:v>
                </c:pt>
                <c:pt idx="627">
                  <c:v>43017</c:v>
                </c:pt>
                <c:pt idx="628">
                  <c:v>43018</c:v>
                </c:pt>
                <c:pt idx="629">
                  <c:v>43019</c:v>
                </c:pt>
                <c:pt idx="630">
                  <c:v>43020</c:v>
                </c:pt>
                <c:pt idx="631">
                  <c:v>43021</c:v>
                </c:pt>
                <c:pt idx="632">
                  <c:v>43024</c:v>
                </c:pt>
                <c:pt idx="633">
                  <c:v>43025</c:v>
                </c:pt>
                <c:pt idx="634">
                  <c:v>43026</c:v>
                </c:pt>
                <c:pt idx="635">
                  <c:v>43027</c:v>
                </c:pt>
                <c:pt idx="636">
                  <c:v>43028</c:v>
                </c:pt>
                <c:pt idx="637">
                  <c:v>43031</c:v>
                </c:pt>
                <c:pt idx="638">
                  <c:v>43032</c:v>
                </c:pt>
                <c:pt idx="639">
                  <c:v>43033</c:v>
                </c:pt>
                <c:pt idx="640">
                  <c:v>43034</c:v>
                </c:pt>
                <c:pt idx="641">
                  <c:v>43035</c:v>
                </c:pt>
                <c:pt idx="642">
                  <c:v>43038</c:v>
                </c:pt>
                <c:pt idx="643">
                  <c:v>43039</c:v>
                </c:pt>
                <c:pt idx="644">
                  <c:v>43040</c:v>
                </c:pt>
                <c:pt idx="645">
                  <c:v>43041</c:v>
                </c:pt>
                <c:pt idx="646">
                  <c:v>43042</c:v>
                </c:pt>
                <c:pt idx="647">
                  <c:v>43045</c:v>
                </c:pt>
                <c:pt idx="648">
                  <c:v>43046</c:v>
                </c:pt>
                <c:pt idx="649">
                  <c:v>43047</c:v>
                </c:pt>
                <c:pt idx="650">
                  <c:v>43048</c:v>
                </c:pt>
                <c:pt idx="651">
                  <c:v>43049</c:v>
                </c:pt>
                <c:pt idx="652">
                  <c:v>43052</c:v>
                </c:pt>
                <c:pt idx="653">
                  <c:v>43053</c:v>
                </c:pt>
                <c:pt idx="654">
                  <c:v>43054</c:v>
                </c:pt>
                <c:pt idx="655">
                  <c:v>43055</c:v>
                </c:pt>
                <c:pt idx="656">
                  <c:v>43056</c:v>
                </c:pt>
                <c:pt idx="657">
                  <c:v>43059</c:v>
                </c:pt>
                <c:pt idx="658">
                  <c:v>43060</c:v>
                </c:pt>
                <c:pt idx="659">
                  <c:v>43061</c:v>
                </c:pt>
                <c:pt idx="660">
                  <c:v>43062</c:v>
                </c:pt>
                <c:pt idx="661">
                  <c:v>43063</c:v>
                </c:pt>
                <c:pt idx="662">
                  <c:v>43066</c:v>
                </c:pt>
                <c:pt idx="663">
                  <c:v>43067</c:v>
                </c:pt>
                <c:pt idx="664">
                  <c:v>43068</c:v>
                </c:pt>
                <c:pt idx="665">
                  <c:v>43069</c:v>
                </c:pt>
                <c:pt idx="666">
                  <c:v>43073</c:v>
                </c:pt>
                <c:pt idx="667">
                  <c:v>43074</c:v>
                </c:pt>
                <c:pt idx="668">
                  <c:v>43075</c:v>
                </c:pt>
                <c:pt idx="669">
                  <c:v>43076</c:v>
                </c:pt>
                <c:pt idx="670">
                  <c:v>43077</c:v>
                </c:pt>
                <c:pt idx="671">
                  <c:v>43080</c:v>
                </c:pt>
                <c:pt idx="672">
                  <c:v>43081</c:v>
                </c:pt>
                <c:pt idx="673">
                  <c:v>43082</c:v>
                </c:pt>
                <c:pt idx="674">
                  <c:v>43083</c:v>
                </c:pt>
                <c:pt idx="675">
                  <c:v>43084</c:v>
                </c:pt>
                <c:pt idx="676">
                  <c:v>43087</c:v>
                </c:pt>
                <c:pt idx="677">
                  <c:v>43088</c:v>
                </c:pt>
                <c:pt idx="678">
                  <c:v>43089</c:v>
                </c:pt>
                <c:pt idx="679">
                  <c:v>43090</c:v>
                </c:pt>
                <c:pt idx="680">
                  <c:v>43091</c:v>
                </c:pt>
                <c:pt idx="681">
                  <c:v>43095</c:v>
                </c:pt>
                <c:pt idx="682">
                  <c:v>43096</c:v>
                </c:pt>
                <c:pt idx="683">
                  <c:v>43097</c:v>
                </c:pt>
                <c:pt idx="684">
                  <c:v>43098</c:v>
                </c:pt>
                <c:pt idx="685">
                  <c:v>43101</c:v>
                </c:pt>
                <c:pt idx="686">
                  <c:v>43102</c:v>
                </c:pt>
                <c:pt idx="687">
                  <c:v>43103</c:v>
                </c:pt>
                <c:pt idx="688">
                  <c:v>43104</c:v>
                </c:pt>
                <c:pt idx="689">
                  <c:v>43105</c:v>
                </c:pt>
                <c:pt idx="690">
                  <c:v>43108</c:v>
                </c:pt>
                <c:pt idx="691">
                  <c:v>43109</c:v>
                </c:pt>
                <c:pt idx="692">
                  <c:v>43110</c:v>
                </c:pt>
                <c:pt idx="693">
                  <c:v>43111</c:v>
                </c:pt>
                <c:pt idx="694">
                  <c:v>43112</c:v>
                </c:pt>
                <c:pt idx="695">
                  <c:v>43115</c:v>
                </c:pt>
                <c:pt idx="696">
                  <c:v>43116</c:v>
                </c:pt>
                <c:pt idx="697">
                  <c:v>43117</c:v>
                </c:pt>
                <c:pt idx="698">
                  <c:v>43118</c:v>
                </c:pt>
                <c:pt idx="699">
                  <c:v>43119</c:v>
                </c:pt>
                <c:pt idx="700">
                  <c:v>43122</c:v>
                </c:pt>
                <c:pt idx="701">
                  <c:v>43123</c:v>
                </c:pt>
                <c:pt idx="702">
                  <c:v>43124</c:v>
                </c:pt>
                <c:pt idx="703">
                  <c:v>43125</c:v>
                </c:pt>
                <c:pt idx="704">
                  <c:v>43126</c:v>
                </c:pt>
                <c:pt idx="705">
                  <c:v>43129</c:v>
                </c:pt>
                <c:pt idx="706">
                  <c:v>43130</c:v>
                </c:pt>
                <c:pt idx="707">
                  <c:v>43131</c:v>
                </c:pt>
                <c:pt idx="708">
                  <c:v>43132</c:v>
                </c:pt>
                <c:pt idx="709">
                  <c:v>43133</c:v>
                </c:pt>
                <c:pt idx="710">
                  <c:v>43137</c:v>
                </c:pt>
                <c:pt idx="711">
                  <c:v>43138</c:v>
                </c:pt>
                <c:pt idx="712">
                  <c:v>43139</c:v>
                </c:pt>
                <c:pt idx="713">
                  <c:v>43140</c:v>
                </c:pt>
                <c:pt idx="714">
                  <c:v>43143</c:v>
                </c:pt>
                <c:pt idx="715">
                  <c:v>43144</c:v>
                </c:pt>
                <c:pt idx="716">
                  <c:v>43145</c:v>
                </c:pt>
                <c:pt idx="717">
                  <c:v>43146</c:v>
                </c:pt>
                <c:pt idx="718">
                  <c:v>43147</c:v>
                </c:pt>
                <c:pt idx="719">
                  <c:v>43150</c:v>
                </c:pt>
                <c:pt idx="720">
                  <c:v>43151</c:v>
                </c:pt>
                <c:pt idx="721">
                  <c:v>43152</c:v>
                </c:pt>
                <c:pt idx="722">
                  <c:v>43153</c:v>
                </c:pt>
                <c:pt idx="723">
                  <c:v>43154</c:v>
                </c:pt>
                <c:pt idx="724">
                  <c:v>43157</c:v>
                </c:pt>
                <c:pt idx="725">
                  <c:v>43158</c:v>
                </c:pt>
                <c:pt idx="726">
                  <c:v>43159</c:v>
                </c:pt>
                <c:pt idx="727">
                  <c:v>43160</c:v>
                </c:pt>
                <c:pt idx="728">
                  <c:v>43161</c:v>
                </c:pt>
                <c:pt idx="729">
                  <c:v>43164</c:v>
                </c:pt>
                <c:pt idx="730">
                  <c:v>43165</c:v>
                </c:pt>
                <c:pt idx="731">
                  <c:v>43166</c:v>
                </c:pt>
                <c:pt idx="732">
                  <c:v>43167</c:v>
                </c:pt>
                <c:pt idx="733">
                  <c:v>43168</c:v>
                </c:pt>
                <c:pt idx="734">
                  <c:v>43171</c:v>
                </c:pt>
                <c:pt idx="735">
                  <c:v>43172</c:v>
                </c:pt>
                <c:pt idx="736">
                  <c:v>43173</c:v>
                </c:pt>
                <c:pt idx="737">
                  <c:v>43174</c:v>
                </c:pt>
                <c:pt idx="738">
                  <c:v>43175</c:v>
                </c:pt>
                <c:pt idx="739">
                  <c:v>43178</c:v>
                </c:pt>
                <c:pt idx="740">
                  <c:v>43179</c:v>
                </c:pt>
                <c:pt idx="741">
                  <c:v>43180</c:v>
                </c:pt>
                <c:pt idx="742">
                  <c:v>43181</c:v>
                </c:pt>
                <c:pt idx="743">
                  <c:v>43185</c:v>
                </c:pt>
                <c:pt idx="744">
                  <c:v>43186</c:v>
                </c:pt>
                <c:pt idx="745">
                  <c:v>43187</c:v>
                </c:pt>
                <c:pt idx="746">
                  <c:v>43188</c:v>
                </c:pt>
                <c:pt idx="747">
                  <c:v>43189</c:v>
                </c:pt>
                <c:pt idx="748">
                  <c:v>43192</c:v>
                </c:pt>
                <c:pt idx="749">
                  <c:v>43193</c:v>
                </c:pt>
                <c:pt idx="750">
                  <c:v>43194</c:v>
                </c:pt>
                <c:pt idx="751">
                  <c:v>43195</c:v>
                </c:pt>
                <c:pt idx="752">
                  <c:v>43196</c:v>
                </c:pt>
                <c:pt idx="753">
                  <c:v>43199</c:v>
                </c:pt>
                <c:pt idx="754">
                  <c:v>43200</c:v>
                </c:pt>
                <c:pt idx="755">
                  <c:v>43201</c:v>
                </c:pt>
                <c:pt idx="756">
                  <c:v>43202</c:v>
                </c:pt>
                <c:pt idx="757">
                  <c:v>43203</c:v>
                </c:pt>
                <c:pt idx="758">
                  <c:v>43206</c:v>
                </c:pt>
                <c:pt idx="759">
                  <c:v>43207</c:v>
                </c:pt>
                <c:pt idx="760">
                  <c:v>43208</c:v>
                </c:pt>
                <c:pt idx="761">
                  <c:v>43209</c:v>
                </c:pt>
                <c:pt idx="762">
                  <c:v>43210</c:v>
                </c:pt>
                <c:pt idx="763">
                  <c:v>43213</c:v>
                </c:pt>
                <c:pt idx="764">
                  <c:v>43214</c:v>
                </c:pt>
                <c:pt idx="765">
                  <c:v>43215</c:v>
                </c:pt>
                <c:pt idx="766">
                  <c:v>43216</c:v>
                </c:pt>
                <c:pt idx="767">
                  <c:v>43217</c:v>
                </c:pt>
                <c:pt idx="768">
                  <c:v>43220</c:v>
                </c:pt>
                <c:pt idx="769">
                  <c:v>43222</c:v>
                </c:pt>
                <c:pt idx="770">
                  <c:v>43223</c:v>
                </c:pt>
                <c:pt idx="771">
                  <c:v>43224</c:v>
                </c:pt>
                <c:pt idx="772">
                  <c:v>43227</c:v>
                </c:pt>
                <c:pt idx="773">
                  <c:v>43228</c:v>
                </c:pt>
                <c:pt idx="774">
                  <c:v>43229</c:v>
                </c:pt>
                <c:pt idx="775">
                  <c:v>43230</c:v>
                </c:pt>
                <c:pt idx="776">
                  <c:v>43231</c:v>
                </c:pt>
                <c:pt idx="777">
                  <c:v>43234</c:v>
                </c:pt>
                <c:pt idx="778">
                  <c:v>43235</c:v>
                </c:pt>
                <c:pt idx="779">
                  <c:v>43236</c:v>
                </c:pt>
                <c:pt idx="780">
                  <c:v>43237</c:v>
                </c:pt>
                <c:pt idx="781">
                  <c:v>43238</c:v>
                </c:pt>
                <c:pt idx="782">
                  <c:v>43241</c:v>
                </c:pt>
                <c:pt idx="783">
                  <c:v>43242</c:v>
                </c:pt>
                <c:pt idx="784">
                  <c:v>43243</c:v>
                </c:pt>
                <c:pt idx="785">
                  <c:v>43244</c:v>
                </c:pt>
                <c:pt idx="786">
                  <c:v>43245</c:v>
                </c:pt>
                <c:pt idx="787">
                  <c:v>43248</c:v>
                </c:pt>
                <c:pt idx="788">
                  <c:v>43249</c:v>
                </c:pt>
                <c:pt idx="789">
                  <c:v>43250</c:v>
                </c:pt>
                <c:pt idx="790">
                  <c:v>43251</c:v>
                </c:pt>
                <c:pt idx="791">
                  <c:v>43252</c:v>
                </c:pt>
                <c:pt idx="792">
                  <c:v>43255</c:v>
                </c:pt>
                <c:pt idx="793">
                  <c:v>43256</c:v>
                </c:pt>
                <c:pt idx="794">
                  <c:v>43257</c:v>
                </c:pt>
                <c:pt idx="795">
                  <c:v>43258</c:v>
                </c:pt>
                <c:pt idx="796">
                  <c:v>43262</c:v>
                </c:pt>
                <c:pt idx="797">
                  <c:v>43263</c:v>
                </c:pt>
                <c:pt idx="798">
                  <c:v>43264</c:v>
                </c:pt>
                <c:pt idx="799">
                  <c:v>43265</c:v>
                </c:pt>
                <c:pt idx="800">
                  <c:v>43270</c:v>
                </c:pt>
                <c:pt idx="801">
                  <c:v>43271</c:v>
                </c:pt>
                <c:pt idx="802">
                  <c:v>43272</c:v>
                </c:pt>
                <c:pt idx="803">
                  <c:v>43273</c:v>
                </c:pt>
                <c:pt idx="804">
                  <c:v>43276</c:v>
                </c:pt>
                <c:pt idx="805">
                  <c:v>43277</c:v>
                </c:pt>
                <c:pt idx="806">
                  <c:v>43278</c:v>
                </c:pt>
                <c:pt idx="807">
                  <c:v>43279</c:v>
                </c:pt>
                <c:pt idx="808">
                  <c:v>43280</c:v>
                </c:pt>
                <c:pt idx="809">
                  <c:v>43283</c:v>
                </c:pt>
                <c:pt idx="810">
                  <c:v>43284</c:v>
                </c:pt>
                <c:pt idx="811">
                  <c:v>43285</c:v>
                </c:pt>
                <c:pt idx="812">
                  <c:v>43286</c:v>
                </c:pt>
                <c:pt idx="813">
                  <c:v>43287</c:v>
                </c:pt>
                <c:pt idx="814">
                  <c:v>43290</c:v>
                </c:pt>
                <c:pt idx="815">
                  <c:v>43291</c:v>
                </c:pt>
                <c:pt idx="816">
                  <c:v>43292</c:v>
                </c:pt>
                <c:pt idx="817">
                  <c:v>43293</c:v>
                </c:pt>
                <c:pt idx="818">
                  <c:v>43294</c:v>
                </c:pt>
                <c:pt idx="819">
                  <c:v>43297</c:v>
                </c:pt>
                <c:pt idx="820">
                  <c:v>43298</c:v>
                </c:pt>
                <c:pt idx="821">
                  <c:v>43299</c:v>
                </c:pt>
                <c:pt idx="822">
                  <c:v>43300</c:v>
                </c:pt>
                <c:pt idx="823">
                  <c:v>43301</c:v>
                </c:pt>
                <c:pt idx="824">
                  <c:v>43304</c:v>
                </c:pt>
                <c:pt idx="825">
                  <c:v>43305</c:v>
                </c:pt>
                <c:pt idx="826">
                  <c:v>43307</c:v>
                </c:pt>
                <c:pt idx="827">
                  <c:v>43308</c:v>
                </c:pt>
                <c:pt idx="828">
                  <c:v>43311</c:v>
                </c:pt>
                <c:pt idx="829">
                  <c:v>43312</c:v>
                </c:pt>
                <c:pt idx="830">
                  <c:v>43313</c:v>
                </c:pt>
                <c:pt idx="831">
                  <c:v>43314</c:v>
                </c:pt>
                <c:pt idx="832">
                  <c:v>43315</c:v>
                </c:pt>
                <c:pt idx="833">
                  <c:v>43318</c:v>
                </c:pt>
                <c:pt idx="834">
                  <c:v>43319</c:v>
                </c:pt>
                <c:pt idx="835">
                  <c:v>43320</c:v>
                </c:pt>
                <c:pt idx="836">
                  <c:v>43321</c:v>
                </c:pt>
                <c:pt idx="837">
                  <c:v>43322</c:v>
                </c:pt>
                <c:pt idx="838">
                  <c:v>43325</c:v>
                </c:pt>
                <c:pt idx="839">
                  <c:v>43327</c:v>
                </c:pt>
                <c:pt idx="840">
                  <c:v>43328</c:v>
                </c:pt>
                <c:pt idx="841">
                  <c:v>43329</c:v>
                </c:pt>
                <c:pt idx="842">
                  <c:v>43332</c:v>
                </c:pt>
                <c:pt idx="843">
                  <c:v>43336</c:v>
                </c:pt>
                <c:pt idx="844">
                  <c:v>43339</c:v>
                </c:pt>
                <c:pt idx="845">
                  <c:v>43340</c:v>
                </c:pt>
                <c:pt idx="846">
                  <c:v>43341</c:v>
                </c:pt>
                <c:pt idx="847">
                  <c:v>43342</c:v>
                </c:pt>
                <c:pt idx="848">
                  <c:v>43343</c:v>
                </c:pt>
                <c:pt idx="849">
                  <c:v>43346</c:v>
                </c:pt>
                <c:pt idx="850">
                  <c:v>43347</c:v>
                </c:pt>
                <c:pt idx="851">
                  <c:v>43348</c:v>
                </c:pt>
                <c:pt idx="852">
                  <c:v>43349</c:v>
                </c:pt>
                <c:pt idx="853">
                  <c:v>43350</c:v>
                </c:pt>
                <c:pt idx="854">
                  <c:v>43353</c:v>
                </c:pt>
                <c:pt idx="855">
                  <c:v>43354</c:v>
                </c:pt>
                <c:pt idx="856">
                  <c:v>43355</c:v>
                </c:pt>
                <c:pt idx="857">
                  <c:v>43356</c:v>
                </c:pt>
                <c:pt idx="858">
                  <c:v>43357</c:v>
                </c:pt>
                <c:pt idx="859">
                  <c:v>43360</c:v>
                </c:pt>
                <c:pt idx="860">
                  <c:v>43361</c:v>
                </c:pt>
                <c:pt idx="861">
                  <c:v>43362</c:v>
                </c:pt>
                <c:pt idx="862">
                  <c:v>43367</c:v>
                </c:pt>
                <c:pt idx="863">
                  <c:v>43368</c:v>
                </c:pt>
                <c:pt idx="864">
                  <c:v>43369</c:v>
                </c:pt>
                <c:pt idx="865">
                  <c:v>43370</c:v>
                </c:pt>
                <c:pt idx="866">
                  <c:v>43371</c:v>
                </c:pt>
                <c:pt idx="867">
                  <c:v>43374</c:v>
                </c:pt>
                <c:pt idx="868">
                  <c:v>43375</c:v>
                </c:pt>
                <c:pt idx="869">
                  <c:v>43376</c:v>
                </c:pt>
                <c:pt idx="870">
                  <c:v>43377</c:v>
                </c:pt>
                <c:pt idx="871">
                  <c:v>43378</c:v>
                </c:pt>
                <c:pt idx="872">
                  <c:v>43381</c:v>
                </c:pt>
                <c:pt idx="873">
                  <c:v>43382</c:v>
                </c:pt>
                <c:pt idx="874">
                  <c:v>43383</c:v>
                </c:pt>
                <c:pt idx="875">
                  <c:v>43384</c:v>
                </c:pt>
                <c:pt idx="876">
                  <c:v>43385</c:v>
                </c:pt>
                <c:pt idx="877">
                  <c:v>43388</c:v>
                </c:pt>
                <c:pt idx="878">
                  <c:v>43389</c:v>
                </c:pt>
                <c:pt idx="879">
                  <c:v>43390</c:v>
                </c:pt>
                <c:pt idx="880">
                  <c:v>43391</c:v>
                </c:pt>
                <c:pt idx="881">
                  <c:v>43392</c:v>
                </c:pt>
                <c:pt idx="882">
                  <c:v>43395</c:v>
                </c:pt>
                <c:pt idx="883">
                  <c:v>43396</c:v>
                </c:pt>
                <c:pt idx="884">
                  <c:v>43397</c:v>
                </c:pt>
                <c:pt idx="885">
                  <c:v>43398</c:v>
                </c:pt>
                <c:pt idx="886">
                  <c:v>43399</c:v>
                </c:pt>
                <c:pt idx="887">
                  <c:v>43402</c:v>
                </c:pt>
                <c:pt idx="888">
                  <c:v>43403</c:v>
                </c:pt>
                <c:pt idx="889">
                  <c:v>43404</c:v>
                </c:pt>
                <c:pt idx="890">
                  <c:v>43405</c:v>
                </c:pt>
                <c:pt idx="891">
                  <c:v>43406</c:v>
                </c:pt>
                <c:pt idx="892">
                  <c:v>43409</c:v>
                </c:pt>
                <c:pt idx="893">
                  <c:v>43410</c:v>
                </c:pt>
                <c:pt idx="894">
                  <c:v>43411</c:v>
                </c:pt>
                <c:pt idx="895">
                  <c:v>43412</c:v>
                </c:pt>
                <c:pt idx="896">
                  <c:v>43413</c:v>
                </c:pt>
                <c:pt idx="897">
                  <c:v>43416</c:v>
                </c:pt>
                <c:pt idx="898">
                  <c:v>43417</c:v>
                </c:pt>
                <c:pt idx="899">
                  <c:v>43418</c:v>
                </c:pt>
                <c:pt idx="900">
                  <c:v>43419</c:v>
                </c:pt>
                <c:pt idx="901">
                  <c:v>43420</c:v>
                </c:pt>
                <c:pt idx="902">
                  <c:v>43423</c:v>
                </c:pt>
                <c:pt idx="903">
                  <c:v>43424</c:v>
                </c:pt>
                <c:pt idx="904">
                  <c:v>43426</c:v>
                </c:pt>
                <c:pt idx="905">
                  <c:v>43427</c:v>
                </c:pt>
                <c:pt idx="906">
                  <c:v>43430</c:v>
                </c:pt>
                <c:pt idx="907">
                  <c:v>43431</c:v>
                </c:pt>
                <c:pt idx="908">
                  <c:v>43432</c:v>
                </c:pt>
                <c:pt idx="909">
                  <c:v>43433</c:v>
                </c:pt>
                <c:pt idx="910">
                  <c:v>43434</c:v>
                </c:pt>
                <c:pt idx="911">
                  <c:v>43437</c:v>
                </c:pt>
                <c:pt idx="912">
                  <c:v>43438</c:v>
                </c:pt>
                <c:pt idx="913">
                  <c:v>43439</c:v>
                </c:pt>
                <c:pt idx="914">
                  <c:v>43440</c:v>
                </c:pt>
                <c:pt idx="915">
                  <c:v>43441</c:v>
                </c:pt>
                <c:pt idx="916">
                  <c:v>43444</c:v>
                </c:pt>
                <c:pt idx="917">
                  <c:v>43445</c:v>
                </c:pt>
                <c:pt idx="918">
                  <c:v>43446</c:v>
                </c:pt>
                <c:pt idx="919">
                  <c:v>43447</c:v>
                </c:pt>
                <c:pt idx="920">
                  <c:v>43448</c:v>
                </c:pt>
                <c:pt idx="921">
                  <c:v>43451</c:v>
                </c:pt>
                <c:pt idx="922">
                  <c:v>43452</c:v>
                </c:pt>
                <c:pt idx="923">
                  <c:v>43453</c:v>
                </c:pt>
                <c:pt idx="924">
                  <c:v>43454</c:v>
                </c:pt>
                <c:pt idx="925">
                  <c:v>43455</c:v>
                </c:pt>
                <c:pt idx="926">
                  <c:v>43458</c:v>
                </c:pt>
                <c:pt idx="927">
                  <c:v>43460</c:v>
                </c:pt>
                <c:pt idx="928">
                  <c:v>43461</c:v>
                </c:pt>
                <c:pt idx="929">
                  <c:v>43462</c:v>
                </c:pt>
                <c:pt idx="930">
                  <c:v>43465</c:v>
                </c:pt>
                <c:pt idx="931">
                  <c:v>43466</c:v>
                </c:pt>
                <c:pt idx="932">
                  <c:v>43467</c:v>
                </c:pt>
                <c:pt idx="933">
                  <c:v>43468</c:v>
                </c:pt>
                <c:pt idx="934">
                  <c:v>43469</c:v>
                </c:pt>
                <c:pt idx="935">
                  <c:v>43472</c:v>
                </c:pt>
                <c:pt idx="936">
                  <c:v>43473</c:v>
                </c:pt>
                <c:pt idx="937">
                  <c:v>43474</c:v>
                </c:pt>
                <c:pt idx="938">
                  <c:v>43475</c:v>
                </c:pt>
                <c:pt idx="939">
                  <c:v>43476</c:v>
                </c:pt>
                <c:pt idx="940">
                  <c:v>43479</c:v>
                </c:pt>
                <c:pt idx="941">
                  <c:v>43480</c:v>
                </c:pt>
                <c:pt idx="942">
                  <c:v>43481</c:v>
                </c:pt>
                <c:pt idx="943">
                  <c:v>43482</c:v>
                </c:pt>
                <c:pt idx="944">
                  <c:v>43483</c:v>
                </c:pt>
                <c:pt idx="945">
                  <c:v>43486</c:v>
                </c:pt>
                <c:pt idx="946">
                  <c:v>43487</c:v>
                </c:pt>
                <c:pt idx="947">
                  <c:v>43488</c:v>
                </c:pt>
                <c:pt idx="948">
                  <c:v>43489</c:v>
                </c:pt>
                <c:pt idx="949">
                  <c:v>43490</c:v>
                </c:pt>
                <c:pt idx="950">
                  <c:v>43493</c:v>
                </c:pt>
                <c:pt idx="951">
                  <c:v>43494</c:v>
                </c:pt>
                <c:pt idx="952">
                  <c:v>43495</c:v>
                </c:pt>
                <c:pt idx="953">
                  <c:v>43496</c:v>
                </c:pt>
                <c:pt idx="954">
                  <c:v>43497</c:v>
                </c:pt>
                <c:pt idx="955">
                  <c:v>43500</c:v>
                </c:pt>
                <c:pt idx="956">
                  <c:v>43502</c:v>
                </c:pt>
                <c:pt idx="957">
                  <c:v>43503</c:v>
                </c:pt>
                <c:pt idx="958">
                  <c:v>43504</c:v>
                </c:pt>
                <c:pt idx="959">
                  <c:v>43507</c:v>
                </c:pt>
                <c:pt idx="960">
                  <c:v>43508</c:v>
                </c:pt>
                <c:pt idx="961">
                  <c:v>43509</c:v>
                </c:pt>
                <c:pt idx="962">
                  <c:v>43510</c:v>
                </c:pt>
                <c:pt idx="963">
                  <c:v>43511</c:v>
                </c:pt>
                <c:pt idx="964">
                  <c:v>43514</c:v>
                </c:pt>
                <c:pt idx="965">
                  <c:v>43515</c:v>
                </c:pt>
                <c:pt idx="966">
                  <c:v>43516</c:v>
                </c:pt>
                <c:pt idx="967">
                  <c:v>43517</c:v>
                </c:pt>
                <c:pt idx="968">
                  <c:v>43518</c:v>
                </c:pt>
                <c:pt idx="969">
                  <c:v>43521</c:v>
                </c:pt>
                <c:pt idx="970">
                  <c:v>43522</c:v>
                </c:pt>
                <c:pt idx="971">
                  <c:v>43523</c:v>
                </c:pt>
                <c:pt idx="972">
                  <c:v>43524</c:v>
                </c:pt>
                <c:pt idx="973">
                  <c:v>43525</c:v>
                </c:pt>
                <c:pt idx="974">
                  <c:v>43528</c:v>
                </c:pt>
                <c:pt idx="975">
                  <c:v>43529</c:v>
                </c:pt>
                <c:pt idx="976">
                  <c:v>43530</c:v>
                </c:pt>
                <c:pt idx="977">
                  <c:v>43531</c:v>
                </c:pt>
                <c:pt idx="978">
                  <c:v>43532</c:v>
                </c:pt>
                <c:pt idx="979">
                  <c:v>43535</c:v>
                </c:pt>
                <c:pt idx="980">
                  <c:v>43536</c:v>
                </c:pt>
                <c:pt idx="981">
                  <c:v>43537</c:v>
                </c:pt>
                <c:pt idx="982">
                  <c:v>43538</c:v>
                </c:pt>
                <c:pt idx="983">
                  <c:v>43539</c:v>
                </c:pt>
                <c:pt idx="984">
                  <c:v>43542</c:v>
                </c:pt>
                <c:pt idx="985">
                  <c:v>43543</c:v>
                </c:pt>
                <c:pt idx="986">
                  <c:v>43544</c:v>
                </c:pt>
                <c:pt idx="987">
                  <c:v>43545</c:v>
                </c:pt>
                <c:pt idx="988">
                  <c:v>43546</c:v>
                </c:pt>
                <c:pt idx="989">
                  <c:v>43549</c:v>
                </c:pt>
                <c:pt idx="990">
                  <c:v>43550</c:v>
                </c:pt>
                <c:pt idx="991">
                  <c:v>43551</c:v>
                </c:pt>
                <c:pt idx="992">
                  <c:v>43552</c:v>
                </c:pt>
                <c:pt idx="993">
                  <c:v>43553</c:v>
                </c:pt>
                <c:pt idx="994">
                  <c:v>43556</c:v>
                </c:pt>
                <c:pt idx="995">
                  <c:v>43557</c:v>
                </c:pt>
                <c:pt idx="996">
                  <c:v>43558</c:v>
                </c:pt>
                <c:pt idx="997">
                  <c:v>43559</c:v>
                </c:pt>
                <c:pt idx="998">
                  <c:v>43560</c:v>
                </c:pt>
                <c:pt idx="999">
                  <c:v>43563</c:v>
                </c:pt>
                <c:pt idx="1000">
                  <c:v>43564</c:v>
                </c:pt>
                <c:pt idx="1001">
                  <c:v>43565</c:v>
                </c:pt>
                <c:pt idx="1002">
                  <c:v>43566</c:v>
                </c:pt>
                <c:pt idx="1003">
                  <c:v>43567</c:v>
                </c:pt>
                <c:pt idx="1004">
                  <c:v>43570</c:v>
                </c:pt>
                <c:pt idx="1005">
                  <c:v>43571</c:v>
                </c:pt>
                <c:pt idx="1006">
                  <c:v>43572</c:v>
                </c:pt>
                <c:pt idx="1007">
                  <c:v>43573</c:v>
                </c:pt>
                <c:pt idx="1008">
                  <c:v>43574</c:v>
                </c:pt>
                <c:pt idx="1009">
                  <c:v>43577</c:v>
                </c:pt>
                <c:pt idx="1010">
                  <c:v>43578</c:v>
                </c:pt>
                <c:pt idx="1011">
                  <c:v>43579</c:v>
                </c:pt>
                <c:pt idx="1012">
                  <c:v>43580</c:v>
                </c:pt>
                <c:pt idx="1013">
                  <c:v>43581</c:v>
                </c:pt>
                <c:pt idx="1014">
                  <c:v>43584</c:v>
                </c:pt>
                <c:pt idx="1015">
                  <c:v>43585</c:v>
                </c:pt>
                <c:pt idx="1016">
                  <c:v>43587</c:v>
                </c:pt>
                <c:pt idx="1017">
                  <c:v>43588</c:v>
                </c:pt>
                <c:pt idx="1018">
                  <c:v>43591</c:v>
                </c:pt>
                <c:pt idx="1019">
                  <c:v>43592</c:v>
                </c:pt>
                <c:pt idx="1020">
                  <c:v>43593</c:v>
                </c:pt>
                <c:pt idx="1021">
                  <c:v>43594</c:v>
                </c:pt>
                <c:pt idx="1022">
                  <c:v>43595</c:v>
                </c:pt>
                <c:pt idx="1023">
                  <c:v>43598</c:v>
                </c:pt>
                <c:pt idx="1024">
                  <c:v>43599</c:v>
                </c:pt>
                <c:pt idx="1025">
                  <c:v>43600</c:v>
                </c:pt>
                <c:pt idx="1026">
                  <c:v>43601</c:v>
                </c:pt>
                <c:pt idx="1027">
                  <c:v>43602</c:v>
                </c:pt>
                <c:pt idx="1028">
                  <c:v>43605</c:v>
                </c:pt>
                <c:pt idx="1029">
                  <c:v>43606</c:v>
                </c:pt>
                <c:pt idx="1030">
                  <c:v>43607</c:v>
                </c:pt>
                <c:pt idx="1031">
                  <c:v>43608</c:v>
                </c:pt>
                <c:pt idx="1032">
                  <c:v>43609</c:v>
                </c:pt>
                <c:pt idx="1033">
                  <c:v>43612</c:v>
                </c:pt>
                <c:pt idx="1034">
                  <c:v>43613</c:v>
                </c:pt>
                <c:pt idx="1035">
                  <c:v>43614</c:v>
                </c:pt>
                <c:pt idx="1036">
                  <c:v>43615</c:v>
                </c:pt>
                <c:pt idx="1037">
                  <c:v>43619</c:v>
                </c:pt>
                <c:pt idx="1038">
                  <c:v>43626</c:v>
                </c:pt>
                <c:pt idx="1039">
                  <c:v>43627</c:v>
                </c:pt>
                <c:pt idx="1040">
                  <c:v>43628</c:v>
                </c:pt>
                <c:pt idx="1041">
                  <c:v>43629</c:v>
                </c:pt>
                <c:pt idx="1042">
                  <c:v>43630</c:v>
                </c:pt>
                <c:pt idx="1043">
                  <c:v>43633</c:v>
                </c:pt>
                <c:pt idx="1044">
                  <c:v>43634</c:v>
                </c:pt>
                <c:pt idx="1045">
                  <c:v>43635</c:v>
                </c:pt>
                <c:pt idx="1046">
                  <c:v>43636</c:v>
                </c:pt>
                <c:pt idx="1047">
                  <c:v>43637</c:v>
                </c:pt>
                <c:pt idx="1048">
                  <c:v>43640</c:v>
                </c:pt>
                <c:pt idx="1049">
                  <c:v>43641</c:v>
                </c:pt>
                <c:pt idx="1050">
                  <c:v>43642</c:v>
                </c:pt>
                <c:pt idx="1051">
                  <c:v>43643</c:v>
                </c:pt>
                <c:pt idx="1052">
                  <c:v>43644</c:v>
                </c:pt>
                <c:pt idx="1053">
                  <c:v>43647</c:v>
                </c:pt>
                <c:pt idx="1054">
                  <c:v>43648</c:v>
                </c:pt>
                <c:pt idx="1055">
                  <c:v>43649</c:v>
                </c:pt>
                <c:pt idx="1056">
                  <c:v>43650</c:v>
                </c:pt>
                <c:pt idx="1057">
                  <c:v>43651</c:v>
                </c:pt>
                <c:pt idx="1058">
                  <c:v>43654</c:v>
                </c:pt>
                <c:pt idx="1059">
                  <c:v>43655</c:v>
                </c:pt>
                <c:pt idx="1060">
                  <c:v>43656</c:v>
                </c:pt>
                <c:pt idx="1061">
                  <c:v>43657</c:v>
                </c:pt>
                <c:pt idx="1062">
                  <c:v>43658</c:v>
                </c:pt>
                <c:pt idx="1063">
                  <c:v>43661</c:v>
                </c:pt>
                <c:pt idx="1064">
                  <c:v>43662</c:v>
                </c:pt>
                <c:pt idx="1065">
                  <c:v>43663</c:v>
                </c:pt>
                <c:pt idx="1066">
                  <c:v>43664</c:v>
                </c:pt>
                <c:pt idx="1067">
                  <c:v>43665</c:v>
                </c:pt>
                <c:pt idx="1068">
                  <c:v>43668</c:v>
                </c:pt>
                <c:pt idx="1069">
                  <c:v>43669</c:v>
                </c:pt>
                <c:pt idx="1070">
                  <c:v>43670</c:v>
                </c:pt>
                <c:pt idx="1071">
                  <c:v>43671</c:v>
                </c:pt>
                <c:pt idx="1072">
                  <c:v>43672</c:v>
                </c:pt>
                <c:pt idx="1073">
                  <c:v>43675</c:v>
                </c:pt>
                <c:pt idx="1074">
                  <c:v>43676</c:v>
                </c:pt>
                <c:pt idx="1075">
                  <c:v>43677</c:v>
                </c:pt>
                <c:pt idx="1076">
                  <c:v>43678</c:v>
                </c:pt>
                <c:pt idx="1077">
                  <c:v>43679</c:v>
                </c:pt>
                <c:pt idx="1078">
                  <c:v>43682</c:v>
                </c:pt>
                <c:pt idx="1079">
                  <c:v>43683</c:v>
                </c:pt>
                <c:pt idx="1080">
                  <c:v>43684</c:v>
                </c:pt>
                <c:pt idx="1081">
                  <c:v>43685</c:v>
                </c:pt>
                <c:pt idx="1082">
                  <c:v>43686</c:v>
                </c:pt>
                <c:pt idx="1083">
                  <c:v>43693</c:v>
                </c:pt>
                <c:pt idx="1084">
                  <c:v>43696</c:v>
                </c:pt>
                <c:pt idx="1085">
                  <c:v>43697</c:v>
                </c:pt>
                <c:pt idx="1086">
                  <c:v>43698</c:v>
                </c:pt>
                <c:pt idx="1087">
                  <c:v>43699</c:v>
                </c:pt>
                <c:pt idx="1088">
                  <c:v>43700</c:v>
                </c:pt>
                <c:pt idx="1089">
                  <c:v>43703</c:v>
                </c:pt>
                <c:pt idx="1090">
                  <c:v>43704</c:v>
                </c:pt>
                <c:pt idx="1091">
                  <c:v>43705</c:v>
                </c:pt>
                <c:pt idx="1092">
                  <c:v>43706</c:v>
                </c:pt>
                <c:pt idx="1093">
                  <c:v>43707</c:v>
                </c:pt>
                <c:pt idx="1094">
                  <c:v>43710</c:v>
                </c:pt>
                <c:pt idx="1095">
                  <c:v>43711</c:v>
                </c:pt>
                <c:pt idx="1096">
                  <c:v>43712</c:v>
                </c:pt>
                <c:pt idx="1097">
                  <c:v>43713</c:v>
                </c:pt>
                <c:pt idx="1098">
                  <c:v>43714</c:v>
                </c:pt>
                <c:pt idx="1099">
                  <c:v>43719</c:v>
                </c:pt>
                <c:pt idx="1100">
                  <c:v>43720</c:v>
                </c:pt>
                <c:pt idx="1101">
                  <c:v>43721</c:v>
                </c:pt>
                <c:pt idx="1102">
                  <c:v>43724</c:v>
                </c:pt>
                <c:pt idx="1103">
                  <c:v>43725</c:v>
                </c:pt>
                <c:pt idx="1104">
                  <c:v>43726</c:v>
                </c:pt>
                <c:pt idx="1105">
                  <c:v>43727</c:v>
                </c:pt>
                <c:pt idx="1106">
                  <c:v>43728</c:v>
                </c:pt>
                <c:pt idx="1107">
                  <c:v>43731</c:v>
                </c:pt>
                <c:pt idx="1108">
                  <c:v>43732</c:v>
                </c:pt>
                <c:pt idx="1109">
                  <c:v>43733</c:v>
                </c:pt>
                <c:pt idx="1110">
                  <c:v>43734</c:v>
                </c:pt>
                <c:pt idx="1111">
                  <c:v>43735</c:v>
                </c:pt>
                <c:pt idx="1112">
                  <c:v>43738</c:v>
                </c:pt>
                <c:pt idx="1113">
                  <c:v>43739</c:v>
                </c:pt>
                <c:pt idx="1114">
                  <c:v>43740</c:v>
                </c:pt>
                <c:pt idx="1115">
                  <c:v>43741</c:v>
                </c:pt>
                <c:pt idx="1116">
                  <c:v>43742</c:v>
                </c:pt>
                <c:pt idx="1117">
                  <c:v>43745</c:v>
                </c:pt>
                <c:pt idx="1118">
                  <c:v>43746</c:v>
                </c:pt>
                <c:pt idx="1119">
                  <c:v>43747</c:v>
                </c:pt>
                <c:pt idx="1120">
                  <c:v>43748</c:v>
                </c:pt>
                <c:pt idx="1121">
                  <c:v>43749</c:v>
                </c:pt>
                <c:pt idx="1122">
                  <c:v>43752</c:v>
                </c:pt>
                <c:pt idx="1123">
                  <c:v>43753</c:v>
                </c:pt>
                <c:pt idx="1124">
                  <c:v>43754</c:v>
                </c:pt>
                <c:pt idx="1125">
                  <c:v>43755</c:v>
                </c:pt>
                <c:pt idx="1126">
                  <c:v>43756</c:v>
                </c:pt>
                <c:pt idx="1127">
                  <c:v>43759</c:v>
                </c:pt>
                <c:pt idx="1128">
                  <c:v>43760</c:v>
                </c:pt>
                <c:pt idx="1129">
                  <c:v>43761</c:v>
                </c:pt>
                <c:pt idx="1130">
                  <c:v>43762</c:v>
                </c:pt>
                <c:pt idx="1131">
                  <c:v>43763</c:v>
                </c:pt>
                <c:pt idx="1132">
                  <c:v>43766</c:v>
                </c:pt>
                <c:pt idx="1133">
                  <c:v>43767</c:v>
                </c:pt>
                <c:pt idx="1134">
                  <c:v>43768</c:v>
                </c:pt>
                <c:pt idx="1135">
                  <c:v>43769</c:v>
                </c:pt>
                <c:pt idx="1136">
                  <c:v>43770</c:v>
                </c:pt>
                <c:pt idx="1137">
                  <c:v>43773</c:v>
                </c:pt>
                <c:pt idx="1138">
                  <c:v>43774</c:v>
                </c:pt>
                <c:pt idx="1139">
                  <c:v>43775</c:v>
                </c:pt>
                <c:pt idx="1140">
                  <c:v>43776</c:v>
                </c:pt>
                <c:pt idx="1141">
                  <c:v>43777</c:v>
                </c:pt>
                <c:pt idx="1142">
                  <c:v>43780</c:v>
                </c:pt>
                <c:pt idx="1143">
                  <c:v>43781</c:v>
                </c:pt>
                <c:pt idx="1144">
                  <c:v>43782</c:v>
                </c:pt>
                <c:pt idx="1145">
                  <c:v>43783</c:v>
                </c:pt>
                <c:pt idx="1146">
                  <c:v>43784</c:v>
                </c:pt>
                <c:pt idx="1147">
                  <c:v>43787</c:v>
                </c:pt>
                <c:pt idx="1148">
                  <c:v>43788</c:v>
                </c:pt>
                <c:pt idx="1149">
                  <c:v>43789</c:v>
                </c:pt>
                <c:pt idx="1150">
                  <c:v>43790</c:v>
                </c:pt>
                <c:pt idx="1151">
                  <c:v>43791</c:v>
                </c:pt>
                <c:pt idx="1152">
                  <c:v>43794</c:v>
                </c:pt>
                <c:pt idx="1153">
                  <c:v>43795</c:v>
                </c:pt>
                <c:pt idx="1154">
                  <c:v>43796</c:v>
                </c:pt>
                <c:pt idx="1155">
                  <c:v>43797</c:v>
                </c:pt>
                <c:pt idx="1156">
                  <c:v>43798</c:v>
                </c:pt>
                <c:pt idx="1157">
                  <c:v>43801</c:v>
                </c:pt>
                <c:pt idx="1158">
                  <c:v>43802</c:v>
                </c:pt>
                <c:pt idx="1159">
                  <c:v>43803</c:v>
                </c:pt>
                <c:pt idx="1160">
                  <c:v>43804</c:v>
                </c:pt>
                <c:pt idx="1161">
                  <c:v>43805</c:v>
                </c:pt>
                <c:pt idx="1162">
                  <c:v>43808</c:v>
                </c:pt>
                <c:pt idx="1163">
                  <c:v>43809</c:v>
                </c:pt>
                <c:pt idx="1164">
                  <c:v>43810</c:v>
                </c:pt>
                <c:pt idx="1165">
                  <c:v>43811</c:v>
                </c:pt>
                <c:pt idx="1166">
                  <c:v>43812</c:v>
                </c:pt>
                <c:pt idx="1167">
                  <c:v>43815</c:v>
                </c:pt>
                <c:pt idx="1168">
                  <c:v>43816</c:v>
                </c:pt>
                <c:pt idx="1169">
                  <c:v>43817</c:v>
                </c:pt>
                <c:pt idx="1170">
                  <c:v>43818</c:v>
                </c:pt>
                <c:pt idx="1171">
                  <c:v>43819</c:v>
                </c:pt>
                <c:pt idx="1172">
                  <c:v>43822</c:v>
                </c:pt>
                <c:pt idx="1173">
                  <c:v>43823</c:v>
                </c:pt>
                <c:pt idx="1174">
                  <c:v>43825</c:v>
                </c:pt>
                <c:pt idx="1175">
                  <c:v>43826</c:v>
                </c:pt>
                <c:pt idx="1176">
                  <c:v>43829</c:v>
                </c:pt>
                <c:pt idx="1177">
                  <c:v>43830</c:v>
                </c:pt>
                <c:pt idx="1178">
                  <c:v>43831</c:v>
                </c:pt>
                <c:pt idx="1179">
                  <c:v>43832</c:v>
                </c:pt>
                <c:pt idx="1180">
                  <c:v>43833</c:v>
                </c:pt>
                <c:pt idx="1181">
                  <c:v>43836</c:v>
                </c:pt>
                <c:pt idx="1182">
                  <c:v>43837</c:v>
                </c:pt>
                <c:pt idx="1183">
                  <c:v>43838</c:v>
                </c:pt>
                <c:pt idx="1184">
                  <c:v>43839</c:v>
                </c:pt>
                <c:pt idx="1185">
                  <c:v>43840</c:v>
                </c:pt>
                <c:pt idx="1186">
                  <c:v>43843</c:v>
                </c:pt>
                <c:pt idx="1187">
                  <c:v>43844</c:v>
                </c:pt>
                <c:pt idx="1188">
                  <c:v>43845</c:v>
                </c:pt>
                <c:pt idx="1189">
                  <c:v>43846</c:v>
                </c:pt>
                <c:pt idx="1190">
                  <c:v>43847</c:v>
                </c:pt>
                <c:pt idx="1191">
                  <c:v>43850</c:v>
                </c:pt>
                <c:pt idx="1192">
                  <c:v>43851</c:v>
                </c:pt>
                <c:pt idx="1193">
                  <c:v>43852</c:v>
                </c:pt>
                <c:pt idx="1194">
                  <c:v>43853</c:v>
                </c:pt>
                <c:pt idx="1195">
                  <c:v>43854</c:v>
                </c:pt>
                <c:pt idx="1196">
                  <c:v>43857</c:v>
                </c:pt>
                <c:pt idx="1197">
                  <c:v>43858</c:v>
                </c:pt>
                <c:pt idx="1198">
                  <c:v>43859</c:v>
                </c:pt>
                <c:pt idx="1199">
                  <c:v>43860</c:v>
                </c:pt>
                <c:pt idx="1200">
                  <c:v>43861</c:v>
                </c:pt>
                <c:pt idx="1201">
                  <c:v>43864</c:v>
                </c:pt>
                <c:pt idx="1202">
                  <c:v>43865</c:v>
                </c:pt>
                <c:pt idx="1203">
                  <c:v>43867</c:v>
                </c:pt>
                <c:pt idx="1204">
                  <c:v>43868</c:v>
                </c:pt>
                <c:pt idx="1205">
                  <c:v>43871</c:v>
                </c:pt>
                <c:pt idx="1206">
                  <c:v>43872</c:v>
                </c:pt>
                <c:pt idx="1207">
                  <c:v>43873</c:v>
                </c:pt>
                <c:pt idx="1208">
                  <c:v>43874</c:v>
                </c:pt>
                <c:pt idx="1209">
                  <c:v>43875</c:v>
                </c:pt>
                <c:pt idx="1210">
                  <c:v>43878</c:v>
                </c:pt>
                <c:pt idx="1211">
                  <c:v>43879</c:v>
                </c:pt>
                <c:pt idx="1212">
                  <c:v>43880</c:v>
                </c:pt>
                <c:pt idx="1213">
                  <c:v>43881</c:v>
                </c:pt>
                <c:pt idx="1214">
                  <c:v>43882</c:v>
                </c:pt>
                <c:pt idx="1215">
                  <c:v>43885</c:v>
                </c:pt>
                <c:pt idx="1216">
                  <c:v>43886</c:v>
                </c:pt>
                <c:pt idx="1217">
                  <c:v>43887</c:v>
                </c:pt>
                <c:pt idx="1218">
                  <c:v>43888</c:v>
                </c:pt>
                <c:pt idx="1219">
                  <c:v>43889</c:v>
                </c:pt>
                <c:pt idx="1220">
                  <c:v>43892</c:v>
                </c:pt>
                <c:pt idx="1221">
                  <c:v>43893</c:v>
                </c:pt>
                <c:pt idx="1222">
                  <c:v>43894</c:v>
                </c:pt>
                <c:pt idx="1223">
                  <c:v>43895</c:v>
                </c:pt>
                <c:pt idx="1224">
                  <c:v>43896</c:v>
                </c:pt>
                <c:pt idx="1225">
                  <c:v>43899</c:v>
                </c:pt>
                <c:pt idx="1226">
                  <c:v>43900</c:v>
                </c:pt>
                <c:pt idx="1227">
                  <c:v>43901</c:v>
                </c:pt>
                <c:pt idx="1228">
                  <c:v>43902</c:v>
                </c:pt>
                <c:pt idx="1229">
                  <c:v>43903</c:v>
                </c:pt>
                <c:pt idx="1230">
                  <c:v>43906</c:v>
                </c:pt>
                <c:pt idx="1231">
                  <c:v>43907</c:v>
                </c:pt>
                <c:pt idx="1232">
                  <c:v>43908</c:v>
                </c:pt>
                <c:pt idx="1233">
                  <c:v>43909</c:v>
                </c:pt>
                <c:pt idx="1234">
                  <c:v>43910</c:v>
                </c:pt>
                <c:pt idx="1235">
                  <c:v>43914</c:v>
                </c:pt>
                <c:pt idx="1236">
                  <c:v>43915</c:v>
                </c:pt>
                <c:pt idx="1237">
                  <c:v>43916</c:v>
                </c:pt>
                <c:pt idx="1238">
                  <c:v>43917</c:v>
                </c:pt>
                <c:pt idx="1239">
                  <c:v>43920</c:v>
                </c:pt>
                <c:pt idx="1240">
                  <c:v>43921</c:v>
                </c:pt>
                <c:pt idx="1241">
                  <c:v>43922</c:v>
                </c:pt>
                <c:pt idx="1242">
                  <c:v>43923</c:v>
                </c:pt>
                <c:pt idx="1243">
                  <c:v>43924</c:v>
                </c:pt>
                <c:pt idx="1244">
                  <c:v>43927</c:v>
                </c:pt>
                <c:pt idx="1245">
                  <c:v>43928</c:v>
                </c:pt>
                <c:pt idx="1246">
                  <c:v>43929</c:v>
                </c:pt>
                <c:pt idx="1247">
                  <c:v>43930</c:v>
                </c:pt>
                <c:pt idx="1248">
                  <c:v>43931</c:v>
                </c:pt>
                <c:pt idx="1249">
                  <c:v>43934</c:v>
                </c:pt>
                <c:pt idx="1250">
                  <c:v>43935</c:v>
                </c:pt>
                <c:pt idx="1251">
                  <c:v>43936</c:v>
                </c:pt>
                <c:pt idx="1252">
                  <c:v>43937</c:v>
                </c:pt>
                <c:pt idx="1253">
                  <c:v>43938</c:v>
                </c:pt>
                <c:pt idx="1254">
                  <c:v>43941</c:v>
                </c:pt>
                <c:pt idx="1255">
                  <c:v>43942</c:v>
                </c:pt>
                <c:pt idx="1256">
                  <c:v>43943</c:v>
                </c:pt>
                <c:pt idx="1257">
                  <c:v>43944</c:v>
                </c:pt>
                <c:pt idx="1258">
                  <c:v>43945</c:v>
                </c:pt>
                <c:pt idx="1259">
                  <c:v>43948</c:v>
                </c:pt>
                <c:pt idx="1260">
                  <c:v>43949</c:v>
                </c:pt>
                <c:pt idx="1261">
                  <c:v>43950</c:v>
                </c:pt>
                <c:pt idx="1262">
                  <c:v>43951</c:v>
                </c:pt>
                <c:pt idx="1263">
                  <c:v>43955</c:v>
                </c:pt>
                <c:pt idx="1264">
                  <c:v>43956</c:v>
                </c:pt>
                <c:pt idx="1265">
                  <c:v>43957</c:v>
                </c:pt>
                <c:pt idx="1266">
                  <c:v>43958</c:v>
                </c:pt>
                <c:pt idx="1267">
                  <c:v>43959</c:v>
                </c:pt>
                <c:pt idx="1268">
                  <c:v>43962</c:v>
                </c:pt>
                <c:pt idx="1269">
                  <c:v>43963</c:v>
                </c:pt>
                <c:pt idx="1270">
                  <c:v>43964</c:v>
                </c:pt>
                <c:pt idx="1271">
                  <c:v>43965</c:v>
                </c:pt>
                <c:pt idx="1272">
                  <c:v>43966</c:v>
                </c:pt>
                <c:pt idx="1273">
                  <c:v>43969</c:v>
                </c:pt>
                <c:pt idx="1274">
                  <c:v>43970</c:v>
                </c:pt>
                <c:pt idx="1275">
                  <c:v>43971</c:v>
                </c:pt>
                <c:pt idx="1276">
                  <c:v>43972</c:v>
                </c:pt>
                <c:pt idx="1277">
                  <c:v>43979</c:v>
                </c:pt>
                <c:pt idx="1278">
                  <c:v>43980</c:v>
                </c:pt>
                <c:pt idx="1279">
                  <c:v>43983</c:v>
                </c:pt>
                <c:pt idx="1280">
                  <c:v>43984</c:v>
                </c:pt>
                <c:pt idx="1281">
                  <c:v>43985</c:v>
                </c:pt>
                <c:pt idx="1282">
                  <c:v>43986</c:v>
                </c:pt>
                <c:pt idx="1283">
                  <c:v>43987</c:v>
                </c:pt>
                <c:pt idx="1284">
                  <c:v>43990</c:v>
                </c:pt>
                <c:pt idx="1285">
                  <c:v>43991</c:v>
                </c:pt>
                <c:pt idx="1286">
                  <c:v>43992</c:v>
                </c:pt>
                <c:pt idx="1287">
                  <c:v>43993</c:v>
                </c:pt>
                <c:pt idx="1288">
                  <c:v>43994</c:v>
                </c:pt>
                <c:pt idx="1289">
                  <c:v>43997</c:v>
                </c:pt>
                <c:pt idx="1290">
                  <c:v>43998</c:v>
                </c:pt>
                <c:pt idx="1291">
                  <c:v>43999</c:v>
                </c:pt>
                <c:pt idx="1292">
                  <c:v>44000</c:v>
                </c:pt>
                <c:pt idx="1293">
                  <c:v>44001</c:v>
                </c:pt>
                <c:pt idx="1294">
                  <c:v>44004</c:v>
                </c:pt>
                <c:pt idx="1295">
                  <c:v>44005</c:v>
                </c:pt>
                <c:pt idx="1296">
                  <c:v>44006</c:v>
                </c:pt>
                <c:pt idx="1297">
                  <c:v>44007</c:v>
                </c:pt>
                <c:pt idx="1298">
                  <c:v>44008</c:v>
                </c:pt>
                <c:pt idx="1299">
                  <c:v>44011</c:v>
                </c:pt>
                <c:pt idx="1300">
                  <c:v>44012</c:v>
                </c:pt>
                <c:pt idx="1301">
                  <c:v>44013</c:v>
                </c:pt>
                <c:pt idx="1302">
                  <c:v>44014</c:v>
                </c:pt>
                <c:pt idx="1303">
                  <c:v>44015</c:v>
                </c:pt>
                <c:pt idx="1304">
                  <c:v>44018</c:v>
                </c:pt>
                <c:pt idx="1305">
                  <c:v>44019</c:v>
                </c:pt>
                <c:pt idx="1306">
                  <c:v>44020</c:v>
                </c:pt>
                <c:pt idx="1307">
                  <c:v>44021</c:v>
                </c:pt>
                <c:pt idx="1308">
                  <c:v>44022</c:v>
                </c:pt>
                <c:pt idx="1309">
                  <c:v>44025</c:v>
                </c:pt>
                <c:pt idx="1310">
                  <c:v>44026</c:v>
                </c:pt>
                <c:pt idx="1311">
                  <c:v>44027</c:v>
                </c:pt>
                <c:pt idx="1312">
                  <c:v>44028</c:v>
                </c:pt>
                <c:pt idx="1313">
                  <c:v>44029</c:v>
                </c:pt>
                <c:pt idx="1314">
                  <c:v>44032</c:v>
                </c:pt>
                <c:pt idx="1315">
                  <c:v>44033</c:v>
                </c:pt>
                <c:pt idx="1316">
                  <c:v>44034</c:v>
                </c:pt>
                <c:pt idx="1317">
                  <c:v>44035</c:v>
                </c:pt>
                <c:pt idx="1318">
                  <c:v>44036</c:v>
                </c:pt>
                <c:pt idx="1319">
                  <c:v>44039</c:v>
                </c:pt>
                <c:pt idx="1320">
                  <c:v>44040</c:v>
                </c:pt>
                <c:pt idx="1321">
                  <c:v>44041</c:v>
                </c:pt>
                <c:pt idx="1322">
                  <c:v>44042</c:v>
                </c:pt>
                <c:pt idx="1323">
                  <c:v>44046</c:v>
                </c:pt>
                <c:pt idx="1324">
                  <c:v>44047</c:v>
                </c:pt>
                <c:pt idx="1325">
                  <c:v>44048</c:v>
                </c:pt>
                <c:pt idx="1326">
                  <c:v>44049</c:v>
                </c:pt>
                <c:pt idx="1327">
                  <c:v>44050</c:v>
                </c:pt>
                <c:pt idx="1328">
                  <c:v>44053</c:v>
                </c:pt>
                <c:pt idx="1329">
                  <c:v>44054</c:v>
                </c:pt>
                <c:pt idx="1330">
                  <c:v>44055</c:v>
                </c:pt>
                <c:pt idx="1331">
                  <c:v>44056</c:v>
                </c:pt>
                <c:pt idx="1332">
                  <c:v>44060</c:v>
                </c:pt>
                <c:pt idx="1333">
                  <c:v>44061</c:v>
                </c:pt>
                <c:pt idx="1334">
                  <c:v>44062</c:v>
                </c:pt>
                <c:pt idx="1335">
                  <c:v>44063</c:v>
                </c:pt>
                <c:pt idx="1336">
                  <c:v>44064</c:v>
                </c:pt>
                <c:pt idx="1337">
                  <c:v>44067</c:v>
                </c:pt>
                <c:pt idx="1338">
                  <c:v>44068</c:v>
                </c:pt>
                <c:pt idx="1339">
                  <c:v>44069</c:v>
                </c:pt>
                <c:pt idx="1340">
                  <c:v>44070</c:v>
                </c:pt>
                <c:pt idx="1341">
                  <c:v>44071</c:v>
                </c:pt>
                <c:pt idx="1342">
                  <c:v>44074</c:v>
                </c:pt>
                <c:pt idx="1343">
                  <c:v>44075</c:v>
                </c:pt>
                <c:pt idx="1344">
                  <c:v>44076</c:v>
                </c:pt>
                <c:pt idx="1345">
                  <c:v>44077</c:v>
                </c:pt>
                <c:pt idx="1346">
                  <c:v>44078</c:v>
                </c:pt>
                <c:pt idx="1347">
                  <c:v>44081</c:v>
                </c:pt>
                <c:pt idx="1348">
                  <c:v>44082</c:v>
                </c:pt>
                <c:pt idx="1349">
                  <c:v>44083</c:v>
                </c:pt>
                <c:pt idx="1350">
                  <c:v>44084</c:v>
                </c:pt>
                <c:pt idx="1351">
                  <c:v>44085</c:v>
                </c:pt>
                <c:pt idx="1352">
                  <c:v>44088</c:v>
                </c:pt>
                <c:pt idx="1353">
                  <c:v>44089</c:v>
                </c:pt>
                <c:pt idx="1354">
                  <c:v>44090</c:v>
                </c:pt>
                <c:pt idx="1355">
                  <c:v>44091</c:v>
                </c:pt>
                <c:pt idx="1356">
                  <c:v>44092</c:v>
                </c:pt>
                <c:pt idx="1357">
                  <c:v>44095</c:v>
                </c:pt>
                <c:pt idx="1358">
                  <c:v>44096</c:v>
                </c:pt>
                <c:pt idx="1359">
                  <c:v>44097</c:v>
                </c:pt>
                <c:pt idx="1360">
                  <c:v>44098</c:v>
                </c:pt>
                <c:pt idx="1361">
                  <c:v>44099</c:v>
                </c:pt>
                <c:pt idx="1362">
                  <c:v>44102</c:v>
                </c:pt>
                <c:pt idx="1363">
                  <c:v>44103</c:v>
                </c:pt>
                <c:pt idx="1364">
                  <c:v>44104</c:v>
                </c:pt>
                <c:pt idx="1365">
                  <c:v>44105</c:v>
                </c:pt>
                <c:pt idx="1366">
                  <c:v>44106</c:v>
                </c:pt>
                <c:pt idx="1367">
                  <c:v>44109</c:v>
                </c:pt>
                <c:pt idx="1368">
                  <c:v>44110</c:v>
                </c:pt>
                <c:pt idx="1369">
                  <c:v>44111</c:v>
                </c:pt>
                <c:pt idx="1370">
                  <c:v>44112</c:v>
                </c:pt>
                <c:pt idx="1371">
                  <c:v>44113</c:v>
                </c:pt>
                <c:pt idx="1372">
                  <c:v>44116</c:v>
                </c:pt>
                <c:pt idx="1373">
                  <c:v>44117</c:v>
                </c:pt>
                <c:pt idx="1374">
                  <c:v>44118</c:v>
                </c:pt>
                <c:pt idx="1375">
                  <c:v>44119</c:v>
                </c:pt>
                <c:pt idx="1376">
                  <c:v>44120</c:v>
                </c:pt>
                <c:pt idx="1377">
                  <c:v>44123</c:v>
                </c:pt>
                <c:pt idx="1378">
                  <c:v>44124</c:v>
                </c:pt>
                <c:pt idx="1379">
                  <c:v>44125</c:v>
                </c:pt>
                <c:pt idx="1380">
                  <c:v>44126</c:v>
                </c:pt>
                <c:pt idx="1381">
                  <c:v>44127</c:v>
                </c:pt>
                <c:pt idx="1382">
                  <c:v>44130</c:v>
                </c:pt>
                <c:pt idx="1383">
                  <c:v>44131</c:v>
                </c:pt>
                <c:pt idx="1384">
                  <c:v>44132</c:v>
                </c:pt>
                <c:pt idx="1385">
                  <c:v>44133</c:v>
                </c:pt>
                <c:pt idx="1386">
                  <c:v>44137</c:v>
                </c:pt>
                <c:pt idx="1387">
                  <c:v>44138</c:v>
                </c:pt>
                <c:pt idx="1388">
                  <c:v>44139</c:v>
                </c:pt>
                <c:pt idx="1389">
                  <c:v>44140</c:v>
                </c:pt>
                <c:pt idx="1390">
                  <c:v>44141</c:v>
                </c:pt>
                <c:pt idx="1391">
                  <c:v>44144</c:v>
                </c:pt>
                <c:pt idx="1392">
                  <c:v>44145</c:v>
                </c:pt>
                <c:pt idx="1393">
                  <c:v>44146</c:v>
                </c:pt>
                <c:pt idx="1394">
                  <c:v>44147</c:v>
                </c:pt>
                <c:pt idx="1395">
                  <c:v>44148</c:v>
                </c:pt>
                <c:pt idx="1396">
                  <c:v>44151</c:v>
                </c:pt>
                <c:pt idx="1397">
                  <c:v>44152</c:v>
                </c:pt>
                <c:pt idx="1398">
                  <c:v>44153</c:v>
                </c:pt>
                <c:pt idx="1399">
                  <c:v>44154</c:v>
                </c:pt>
                <c:pt idx="1400">
                  <c:v>44155</c:v>
                </c:pt>
                <c:pt idx="1401">
                  <c:v>44158</c:v>
                </c:pt>
                <c:pt idx="1402">
                  <c:v>44159</c:v>
                </c:pt>
                <c:pt idx="1403">
                  <c:v>44160</c:v>
                </c:pt>
                <c:pt idx="1404">
                  <c:v>44161</c:v>
                </c:pt>
                <c:pt idx="1405">
                  <c:v>44162</c:v>
                </c:pt>
                <c:pt idx="1406">
                  <c:v>44165</c:v>
                </c:pt>
                <c:pt idx="1407">
                  <c:v>44166</c:v>
                </c:pt>
                <c:pt idx="1408">
                  <c:v>44167</c:v>
                </c:pt>
                <c:pt idx="1409">
                  <c:v>44168</c:v>
                </c:pt>
                <c:pt idx="1410">
                  <c:v>44169</c:v>
                </c:pt>
                <c:pt idx="1411">
                  <c:v>44172</c:v>
                </c:pt>
                <c:pt idx="1412">
                  <c:v>44173</c:v>
                </c:pt>
                <c:pt idx="1413">
                  <c:v>44174</c:v>
                </c:pt>
                <c:pt idx="1414">
                  <c:v>44175</c:v>
                </c:pt>
                <c:pt idx="1415">
                  <c:v>44176</c:v>
                </c:pt>
                <c:pt idx="1416">
                  <c:v>44179</c:v>
                </c:pt>
                <c:pt idx="1417">
                  <c:v>44180</c:v>
                </c:pt>
                <c:pt idx="1418">
                  <c:v>44181</c:v>
                </c:pt>
                <c:pt idx="1419">
                  <c:v>44182</c:v>
                </c:pt>
                <c:pt idx="1420">
                  <c:v>44183</c:v>
                </c:pt>
                <c:pt idx="1421">
                  <c:v>44186</c:v>
                </c:pt>
                <c:pt idx="1422">
                  <c:v>44187</c:v>
                </c:pt>
                <c:pt idx="1423">
                  <c:v>44188</c:v>
                </c:pt>
                <c:pt idx="1424">
                  <c:v>44189</c:v>
                </c:pt>
                <c:pt idx="1425">
                  <c:v>44193</c:v>
                </c:pt>
                <c:pt idx="1426">
                  <c:v>44194</c:v>
                </c:pt>
                <c:pt idx="1427">
                  <c:v>44195</c:v>
                </c:pt>
                <c:pt idx="1428">
                  <c:v>44196</c:v>
                </c:pt>
                <c:pt idx="1429">
                  <c:v>44197</c:v>
                </c:pt>
                <c:pt idx="1430">
                  <c:v>44200</c:v>
                </c:pt>
                <c:pt idx="1431">
                  <c:v>44201</c:v>
                </c:pt>
                <c:pt idx="1432">
                  <c:v>44202</c:v>
                </c:pt>
                <c:pt idx="1433">
                  <c:v>44203</c:v>
                </c:pt>
                <c:pt idx="1434">
                  <c:v>44204</c:v>
                </c:pt>
                <c:pt idx="1435">
                  <c:v>44207</c:v>
                </c:pt>
                <c:pt idx="1436">
                  <c:v>44208</c:v>
                </c:pt>
                <c:pt idx="1437">
                  <c:v>44209</c:v>
                </c:pt>
                <c:pt idx="1438">
                  <c:v>44210</c:v>
                </c:pt>
                <c:pt idx="1439">
                  <c:v>44211</c:v>
                </c:pt>
                <c:pt idx="1440">
                  <c:v>44214</c:v>
                </c:pt>
                <c:pt idx="1441">
                  <c:v>44215</c:v>
                </c:pt>
                <c:pt idx="1442">
                  <c:v>44216</c:v>
                </c:pt>
                <c:pt idx="1443">
                  <c:v>44217</c:v>
                </c:pt>
                <c:pt idx="1444">
                  <c:v>44218</c:v>
                </c:pt>
                <c:pt idx="1445">
                  <c:v>44221</c:v>
                </c:pt>
                <c:pt idx="1446">
                  <c:v>44222</c:v>
                </c:pt>
                <c:pt idx="1447">
                  <c:v>44223</c:v>
                </c:pt>
                <c:pt idx="1448">
                  <c:v>44224</c:v>
                </c:pt>
                <c:pt idx="1449">
                  <c:v>44225</c:v>
                </c:pt>
                <c:pt idx="1450">
                  <c:v>44228</c:v>
                </c:pt>
                <c:pt idx="1451">
                  <c:v>44229</c:v>
                </c:pt>
                <c:pt idx="1452">
                  <c:v>44230</c:v>
                </c:pt>
                <c:pt idx="1453">
                  <c:v>44231</c:v>
                </c:pt>
                <c:pt idx="1454">
                  <c:v>44235</c:v>
                </c:pt>
                <c:pt idx="1455">
                  <c:v>44236</c:v>
                </c:pt>
                <c:pt idx="1456">
                  <c:v>44237</c:v>
                </c:pt>
                <c:pt idx="1457">
                  <c:v>44238</c:v>
                </c:pt>
                <c:pt idx="1458">
                  <c:v>44239</c:v>
                </c:pt>
                <c:pt idx="1459">
                  <c:v>44242</c:v>
                </c:pt>
                <c:pt idx="1460">
                  <c:v>44243</c:v>
                </c:pt>
                <c:pt idx="1461">
                  <c:v>44244</c:v>
                </c:pt>
                <c:pt idx="1462">
                  <c:v>44245</c:v>
                </c:pt>
                <c:pt idx="1463">
                  <c:v>44246</c:v>
                </c:pt>
                <c:pt idx="1464">
                  <c:v>44249</c:v>
                </c:pt>
                <c:pt idx="1465">
                  <c:v>44250</c:v>
                </c:pt>
                <c:pt idx="1466">
                  <c:v>44251</c:v>
                </c:pt>
                <c:pt idx="1467">
                  <c:v>44252</c:v>
                </c:pt>
                <c:pt idx="1468">
                  <c:v>44253</c:v>
                </c:pt>
                <c:pt idx="1469">
                  <c:v>44256</c:v>
                </c:pt>
                <c:pt idx="1470">
                  <c:v>44257</c:v>
                </c:pt>
                <c:pt idx="1471">
                  <c:v>44258</c:v>
                </c:pt>
                <c:pt idx="1472">
                  <c:v>44259</c:v>
                </c:pt>
                <c:pt idx="1473">
                  <c:v>44260</c:v>
                </c:pt>
                <c:pt idx="1474">
                  <c:v>44263</c:v>
                </c:pt>
                <c:pt idx="1475">
                  <c:v>44264</c:v>
                </c:pt>
                <c:pt idx="1476">
                  <c:v>44265</c:v>
                </c:pt>
                <c:pt idx="1477">
                  <c:v>44266</c:v>
                </c:pt>
                <c:pt idx="1478">
                  <c:v>44267</c:v>
                </c:pt>
                <c:pt idx="1479">
                  <c:v>44270</c:v>
                </c:pt>
                <c:pt idx="1480">
                  <c:v>44271</c:v>
                </c:pt>
                <c:pt idx="1481">
                  <c:v>44272</c:v>
                </c:pt>
                <c:pt idx="1482">
                  <c:v>44273</c:v>
                </c:pt>
                <c:pt idx="1483">
                  <c:v>44274</c:v>
                </c:pt>
                <c:pt idx="1484">
                  <c:v>44277</c:v>
                </c:pt>
                <c:pt idx="1485">
                  <c:v>44279</c:v>
                </c:pt>
                <c:pt idx="1486">
                  <c:v>44280</c:v>
                </c:pt>
                <c:pt idx="1487">
                  <c:v>44281</c:v>
                </c:pt>
                <c:pt idx="1488">
                  <c:v>44284</c:v>
                </c:pt>
                <c:pt idx="1489">
                  <c:v>44285</c:v>
                </c:pt>
                <c:pt idx="1490">
                  <c:v>44286</c:v>
                </c:pt>
                <c:pt idx="1491">
                  <c:v>44287</c:v>
                </c:pt>
                <c:pt idx="1492">
                  <c:v>44288</c:v>
                </c:pt>
                <c:pt idx="1493">
                  <c:v>44291</c:v>
                </c:pt>
                <c:pt idx="1494">
                  <c:v>44292</c:v>
                </c:pt>
                <c:pt idx="1495">
                  <c:v>44293</c:v>
                </c:pt>
                <c:pt idx="1496">
                  <c:v>44294</c:v>
                </c:pt>
                <c:pt idx="1497">
                  <c:v>44295</c:v>
                </c:pt>
                <c:pt idx="1498">
                  <c:v>44298</c:v>
                </c:pt>
                <c:pt idx="1499">
                  <c:v>44299</c:v>
                </c:pt>
                <c:pt idx="1500">
                  <c:v>44300</c:v>
                </c:pt>
                <c:pt idx="1501">
                  <c:v>44301</c:v>
                </c:pt>
                <c:pt idx="1502">
                  <c:v>44302</c:v>
                </c:pt>
                <c:pt idx="1503">
                  <c:v>44305</c:v>
                </c:pt>
                <c:pt idx="1504">
                  <c:v>44306</c:v>
                </c:pt>
                <c:pt idx="1505">
                  <c:v>44307</c:v>
                </c:pt>
                <c:pt idx="1506">
                  <c:v>44308</c:v>
                </c:pt>
                <c:pt idx="1507">
                  <c:v>44309</c:v>
                </c:pt>
                <c:pt idx="1508">
                  <c:v>44312</c:v>
                </c:pt>
                <c:pt idx="1509">
                  <c:v>44313</c:v>
                </c:pt>
                <c:pt idx="1510">
                  <c:v>44314</c:v>
                </c:pt>
                <c:pt idx="1511">
                  <c:v>44315</c:v>
                </c:pt>
                <c:pt idx="1512">
                  <c:v>44316</c:v>
                </c:pt>
                <c:pt idx="1513">
                  <c:v>44319</c:v>
                </c:pt>
                <c:pt idx="1514">
                  <c:v>44320</c:v>
                </c:pt>
                <c:pt idx="1515">
                  <c:v>44321</c:v>
                </c:pt>
                <c:pt idx="1516">
                  <c:v>44322</c:v>
                </c:pt>
                <c:pt idx="1517">
                  <c:v>44333</c:v>
                </c:pt>
                <c:pt idx="1518">
                  <c:v>44334</c:v>
                </c:pt>
                <c:pt idx="1519">
                  <c:v>44335</c:v>
                </c:pt>
                <c:pt idx="1520">
                  <c:v>44336</c:v>
                </c:pt>
                <c:pt idx="1521">
                  <c:v>44337</c:v>
                </c:pt>
                <c:pt idx="1522">
                  <c:v>44340</c:v>
                </c:pt>
                <c:pt idx="1523">
                  <c:v>44341</c:v>
                </c:pt>
                <c:pt idx="1524">
                  <c:v>44342</c:v>
                </c:pt>
                <c:pt idx="1525">
                  <c:v>44343</c:v>
                </c:pt>
                <c:pt idx="1526">
                  <c:v>44344</c:v>
                </c:pt>
                <c:pt idx="1527">
                  <c:v>44347</c:v>
                </c:pt>
                <c:pt idx="1528">
                  <c:v>44348</c:v>
                </c:pt>
                <c:pt idx="1529">
                  <c:v>44349</c:v>
                </c:pt>
                <c:pt idx="1530">
                  <c:v>44350</c:v>
                </c:pt>
                <c:pt idx="1531">
                  <c:v>44351</c:v>
                </c:pt>
                <c:pt idx="1532">
                  <c:v>44354</c:v>
                </c:pt>
                <c:pt idx="1533">
                  <c:v>44355</c:v>
                </c:pt>
                <c:pt idx="1534">
                  <c:v>44356</c:v>
                </c:pt>
                <c:pt idx="1535">
                  <c:v>44357</c:v>
                </c:pt>
                <c:pt idx="1536">
                  <c:v>44358</c:v>
                </c:pt>
                <c:pt idx="1537">
                  <c:v>44361</c:v>
                </c:pt>
                <c:pt idx="1538">
                  <c:v>44362</c:v>
                </c:pt>
                <c:pt idx="1539">
                  <c:v>44363</c:v>
                </c:pt>
                <c:pt idx="1540">
                  <c:v>44364</c:v>
                </c:pt>
                <c:pt idx="1541">
                  <c:v>44365</c:v>
                </c:pt>
                <c:pt idx="1542">
                  <c:v>44368</c:v>
                </c:pt>
                <c:pt idx="1543">
                  <c:v>44369</c:v>
                </c:pt>
                <c:pt idx="1544">
                  <c:v>44370</c:v>
                </c:pt>
                <c:pt idx="1545">
                  <c:v>44371</c:v>
                </c:pt>
                <c:pt idx="1546">
                  <c:v>44372</c:v>
                </c:pt>
                <c:pt idx="1547">
                  <c:v>44375</c:v>
                </c:pt>
                <c:pt idx="1548">
                  <c:v>44376</c:v>
                </c:pt>
                <c:pt idx="1549">
                  <c:v>44377</c:v>
                </c:pt>
                <c:pt idx="1550">
                  <c:v>44378</c:v>
                </c:pt>
                <c:pt idx="1551">
                  <c:v>44379</c:v>
                </c:pt>
                <c:pt idx="1552">
                  <c:v>44382</c:v>
                </c:pt>
                <c:pt idx="1553">
                  <c:v>44383</c:v>
                </c:pt>
                <c:pt idx="1554">
                  <c:v>44384</c:v>
                </c:pt>
                <c:pt idx="1555">
                  <c:v>44385</c:v>
                </c:pt>
                <c:pt idx="1556">
                  <c:v>44386</c:v>
                </c:pt>
                <c:pt idx="1557">
                  <c:v>44389</c:v>
                </c:pt>
                <c:pt idx="1558">
                  <c:v>44390</c:v>
                </c:pt>
                <c:pt idx="1559">
                  <c:v>44391</c:v>
                </c:pt>
                <c:pt idx="1560">
                  <c:v>44392</c:v>
                </c:pt>
                <c:pt idx="1561">
                  <c:v>44393</c:v>
                </c:pt>
                <c:pt idx="1562">
                  <c:v>44396</c:v>
                </c:pt>
                <c:pt idx="1563">
                  <c:v>44400</c:v>
                </c:pt>
                <c:pt idx="1564">
                  <c:v>44403</c:v>
                </c:pt>
                <c:pt idx="1565">
                  <c:v>44404</c:v>
                </c:pt>
                <c:pt idx="1566">
                  <c:v>44405</c:v>
                </c:pt>
                <c:pt idx="1567">
                  <c:v>44406</c:v>
                </c:pt>
                <c:pt idx="1568">
                  <c:v>44407</c:v>
                </c:pt>
                <c:pt idx="1569">
                  <c:v>44410</c:v>
                </c:pt>
                <c:pt idx="1570">
                  <c:v>44411</c:v>
                </c:pt>
                <c:pt idx="1571">
                  <c:v>44412</c:v>
                </c:pt>
                <c:pt idx="1572">
                  <c:v>44413</c:v>
                </c:pt>
                <c:pt idx="1573">
                  <c:v>44414</c:v>
                </c:pt>
                <c:pt idx="1574">
                  <c:v>44417</c:v>
                </c:pt>
                <c:pt idx="1575">
                  <c:v>44418</c:v>
                </c:pt>
                <c:pt idx="1576">
                  <c:v>44419</c:v>
                </c:pt>
                <c:pt idx="1577">
                  <c:v>44420</c:v>
                </c:pt>
                <c:pt idx="1578">
                  <c:v>44421</c:v>
                </c:pt>
                <c:pt idx="1579">
                  <c:v>44424</c:v>
                </c:pt>
                <c:pt idx="1580">
                  <c:v>44425</c:v>
                </c:pt>
                <c:pt idx="1581">
                  <c:v>44428</c:v>
                </c:pt>
                <c:pt idx="1582">
                  <c:v>44431</c:v>
                </c:pt>
                <c:pt idx="1583">
                  <c:v>44432</c:v>
                </c:pt>
                <c:pt idx="1584">
                  <c:v>44433</c:v>
                </c:pt>
                <c:pt idx="1585">
                  <c:v>44434</c:v>
                </c:pt>
                <c:pt idx="1586">
                  <c:v>44435</c:v>
                </c:pt>
                <c:pt idx="1587">
                  <c:v>44438</c:v>
                </c:pt>
                <c:pt idx="1588">
                  <c:v>44439</c:v>
                </c:pt>
                <c:pt idx="1589">
                  <c:v>44440</c:v>
                </c:pt>
                <c:pt idx="1590">
                  <c:v>44441</c:v>
                </c:pt>
                <c:pt idx="1591">
                  <c:v>44442</c:v>
                </c:pt>
                <c:pt idx="1592">
                  <c:v>44445</c:v>
                </c:pt>
                <c:pt idx="1593">
                  <c:v>44446</c:v>
                </c:pt>
                <c:pt idx="1594">
                  <c:v>44447</c:v>
                </c:pt>
                <c:pt idx="1595">
                  <c:v>44448</c:v>
                </c:pt>
                <c:pt idx="1596">
                  <c:v>44449</c:v>
                </c:pt>
                <c:pt idx="1597">
                  <c:v>44452</c:v>
                </c:pt>
                <c:pt idx="1598">
                  <c:v>44453</c:v>
                </c:pt>
                <c:pt idx="1599">
                  <c:v>44454</c:v>
                </c:pt>
                <c:pt idx="1600">
                  <c:v>44455</c:v>
                </c:pt>
                <c:pt idx="1601">
                  <c:v>44456</c:v>
                </c:pt>
                <c:pt idx="1602">
                  <c:v>44459</c:v>
                </c:pt>
                <c:pt idx="1603">
                  <c:v>44460</c:v>
                </c:pt>
                <c:pt idx="1604">
                  <c:v>44461</c:v>
                </c:pt>
                <c:pt idx="1605">
                  <c:v>44462</c:v>
                </c:pt>
                <c:pt idx="1606">
                  <c:v>44463</c:v>
                </c:pt>
                <c:pt idx="1607">
                  <c:v>44466</c:v>
                </c:pt>
                <c:pt idx="1608">
                  <c:v>44467</c:v>
                </c:pt>
                <c:pt idx="1609">
                  <c:v>44468</c:v>
                </c:pt>
                <c:pt idx="1610">
                  <c:v>44469</c:v>
                </c:pt>
                <c:pt idx="1611">
                  <c:v>44470</c:v>
                </c:pt>
                <c:pt idx="1612">
                  <c:v>44473</c:v>
                </c:pt>
                <c:pt idx="1613">
                  <c:v>44474</c:v>
                </c:pt>
                <c:pt idx="1614">
                  <c:v>44475</c:v>
                </c:pt>
                <c:pt idx="1615">
                  <c:v>44476</c:v>
                </c:pt>
                <c:pt idx="1616">
                  <c:v>44477</c:v>
                </c:pt>
                <c:pt idx="1617">
                  <c:v>44480</c:v>
                </c:pt>
                <c:pt idx="1618">
                  <c:v>44481</c:v>
                </c:pt>
                <c:pt idx="1619">
                  <c:v>44482</c:v>
                </c:pt>
                <c:pt idx="1620">
                  <c:v>44483</c:v>
                </c:pt>
                <c:pt idx="1621">
                  <c:v>44484</c:v>
                </c:pt>
                <c:pt idx="1622">
                  <c:v>44487</c:v>
                </c:pt>
                <c:pt idx="1623">
                  <c:v>44489</c:v>
                </c:pt>
                <c:pt idx="1624">
                  <c:v>44490</c:v>
                </c:pt>
                <c:pt idx="1625">
                  <c:v>44491</c:v>
                </c:pt>
                <c:pt idx="1626">
                  <c:v>44494</c:v>
                </c:pt>
                <c:pt idx="1627">
                  <c:v>44495</c:v>
                </c:pt>
                <c:pt idx="1628">
                  <c:v>44496</c:v>
                </c:pt>
                <c:pt idx="1629">
                  <c:v>44497</c:v>
                </c:pt>
                <c:pt idx="1630">
                  <c:v>44498</c:v>
                </c:pt>
                <c:pt idx="1631">
                  <c:v>44501</c:v>
                </c:pt>
                <c:pt idx="1632">
                  <c:v>44502</c:v>
                </c:pt>
                <c:pt idx="1633">
                  <c:v>44503</c:v>
                </c:pt>
                <c:pt idx="1634">
                  <c:v>44504</c:v>
                </c:pt>
                <c:pt idx="1635">
                  <c:v>44505</c:v>
                </c:pt>
                <c:pt idx="1636">
                  <c:v>44508</c:v>
                </c:pt>
                <c:pt idx="1637">
                  <c:v>44509</c:v>
                </c:pt>
                <c:pt idx="1638">
                  <c:v>44510</c:v>
                </c:pt>
                <c:pt idx="1639">
                  <c:v>44511</c:v>
                </c:pt>
                <c:pt idx="1640">
                  <c:v>44512</c:v>
                </c:pt>
                <c:pt idx="1641">
                  <c:v>44515</c:v>
                </c:pt>
                <c:pt idx="1642">
                  <c:v>44516</c:v>
                </c:pt>
                <c:pt idx="1643">
                  <c:v>44517</c:v>
                </c:pt>
                <c:pt idx="1644">
                  <c:v>44518</c:v>
                </c:pt>
                <c:pt idx="1645">
                  <c:v>44519</c:v>
                </c:pt>
                <c:pt idx="1646">
                  <c:v>44522</c:v>
                </c:pt>
                <c:pt idx="1647">
                  <c:v>44523</c:v>
                </c:pt>
                <c:pt idx="1648">
                  <c:v>44524</c:v>
                </c:pt>
                <c:pt idx="1649">
                  <c:v>44525</c:v>
                </c:pt>
                <c:pt idx="1650">
                  <c:v>44526</c:v>
                </c:pt>
                <c:pt idx="1651">
                  <c:v>44529</c:v>
                </c:pt>
                <c:pt idx="1652">
                  <c:v>44530</c:v>
                </c:pt>
                <c:pt idx="1653">
                  <c:v>44531</c:v>
                </c:pt>
                <c:pt idx="1654">
                  <c:v>44532</c:v>
                </c:pt>
                <c:pt idx="1655">
                  <c:v>44533</c:v>
                </c:pt>
                <c:pt idx="1656">
                  <c:v>44536</c:v>
                </c:pt>
                <c:pt idx="1657">
                  <c:v>44537</c:v>
                </c:pt>
                <c:pt idx="1658">
                  <c:v>44538</c:v>
                </c:pt>
                <c:pt idx="1659">
                  <c:v>44539</c:v>
                </c:pt>
                <c:pt idx="1660">
                  <c:v>44540</c:v>
                </c:pt>
                <c:pt idx="1661">
                  <c:v>44543</c:v>
                </c:pt>
                <c:pt idx="1662">
                  <c:v>44544</c:v>
                </c:pt>
                <c:pt idx="1663">
                  <c:v>44545</c:v>
                </c:pt>
                <c:pt idx="1664">
                  <c:v>44546</c:v>
                </c:pt>
                <c:pt idx="1665">
                  <c:v>44547</c:v>
                </c:pt>
                <c:pt idx="1666">
                  <c:v>44550</c:v>
                </c:pt>
                <c:pt idx="1667">
                  <c:v>44551</c:v>
                </c:pt>
                <c:pt idx="1668">
                  <c:v>44552</c:v>
                </c:pt>
                <c:pt idx="1669">
                  <c:v>44553</c:v>
                </c:pt>
                <c:pt idx="1670">
                  <c:v>44554</c:v>
                </c:pt>
                <c:pt idx="1671">
                  <c:v>44557</c:v>
                </c:pt>
                <c:pt idx="1672">
                  <c:v>44558</c:v>
                </c:pt>
                <c:pt idx="1673">
                  <c:v>44559</c:v>
                </c:pt>
                <c:pt idx="1674">
                  <c:v>44560</c:v>
                </c:pt>
                <c:pt idx="1675">
                  <c:v>44561</c:v>
                </c:pt>
              </c:numCache>
            </c:numRef>
          </c:cat>
          <c:val>
            <c:numRef>
              <c:f>'KSE Price &amp; Volume'!$B$183:$B$1858</c:f>
              <c:numCache>
                <c:formatCode>_(* #,##0_);_(* \(#,##0\);_(* "-"??_);_(@_)</c:formatCode>
                <c:ptCount val="1676"/>
                <c:pt idx="0">
                  <c:v>30233.87</c:v>
                </c:pt>
                <c:pt idx="1">
                  <c:v>30605.05</c:v>
                </c:pt>
                <c:pt idx="2">
                  <c:v>31132.25</c:v>
                </c:pt>
                <c:pt idx="3">
                  <c:v>31413.96</c:v>
                </c:pt>
                <c:pt idx="4">
                  <c:v>31752.17</c:v>
                </c:pt>
                <c:pt idx="5">
                  <c:v>31600.73</c:v>
                </c:pt>
                <c:pt idx="6">
                  <c:v>31887.3</c:v>
                </c:pt>
                <c:pt idx="7">
                  <c:v>32013.91</c:v>
                </c:pt>
                <c:pt idx="8">
                  <c:v>32350.93</c:v>
                </c:pt>
                <c:pt idx="9">
                  <c:v>32248.45</c:v>
                </c:pt>
                <c:pt idx="10">
                  <c:v>32109.87</c:v>
                </c:pt>
                <c:pt idx="11">
                  <c:v>32248.86</c:v>
                </c:pt>
                <c:pt idx="12">
                  <c:v>32736.43</c:v>
                </c:pt>
                <c:pt idx="13">
                  <c:v>33234.730000000003</c:v>
                </c:pt>
                <c:pt idx="14">
                  <c:v>33304.639999999999</c:v>
                </c:pt>
                <c:pt idx="15">
                  <c:v>33035.769999999997</c:v>
                </c:pt>
                <c:pt idx="16">
                  <c:v>33490.639999999999</c:v>
                </c:pt>
                <c:pt idx="17">
                  <c:v>33456.74</c:v>
                </c:pt>
                <c:pt idx="18">
                  <c:v>33775.120000000003</c:v>
                </c:pt>
                <c:pt idx="19">
                  <c:v>33844.29</c:v>
                </c:pt>
                <c:pt idx="20">
                  <c:v>33575.94</c:v>
                </c:pt>
                <c:pt idx="21">
                  <c:v>33460.01</c:v>
                </c:pt>
                <c:pt idx="22">
                  <c:v>33729.96</c:v>
                </c:pt>
                <c:pt idx="23">
                  <c:v>33723.53</c:v>
                </c:pt>
                <c:pt idx="24">
                  <c:v>33533.64</c:v>
                </c:pt>
                <c:pt idx="25">
                  <c:v>33839.279999999999</c:v>
                </c:pt>
                <c:pt idx="26">
                  <c:v>33742.879999999997</c:v>
                </c:pt>
                <c:pt idx="27">
                  <c:v>33530.300000000003</c:v>
                </c:pt>
                <c:pt idx="28">
                  <c:v>32506.36</c:v>
                </c:pt>
                <c:pt idx="29">
                  <c:v>33023.800000000003</c:v>
                </c:pt>
                <c:pt idx="30">
                  <c:v>32915.440000000002</c:v>
                </c:pt>
                <c:pt idx="31">
                  <c:v>33103.730000000003</c:v>
                </c:pt>
                <c:pt idx="32">
                  <c:v>33039.19</c:v>
                </c:pt>
                <c:pt idx="33">
                  <c:v>32886.06</c:v>
                </c:pt>
                <c:pt idx="34">
                  <c:v>32729.55</c:v>
                </c:pt>
                <c:pt idx="35">
                  <c:v>32599</c:v>
                </c:pt>
                <c:pt idx="36">
                  <c:v>32617.74</c:v>
                </c:pt>
                <c:pt idx="37">
                  <c:v>32605.62</c:v>
                </c:pt>
                <c:pt idx="38">
                  <c:v>32707.22</c:v>
                </c:pt>
                <c:pt idx="39">
                  <c:v>32510.35</c:v>
                </c:pt>
                <c:pt idx="40">
                  <c:v>32842.589999999997</c:v>
                </c:pt>
                <c:pt idx="41">
                  <c:v>32763.48</c:v>
                </c:pt>
                <c:pt idx="42">
                  <c:v>33056.79</c:v>
                </c:pt>
                <c:pt idx="43">
                  <c:v>33563.379999999997</c:v>
                </c:pt>
                <c:pt idx="44">
                  <c:v>33895.339999999997</c:v>
                </c:pt>
                <c:pt idx="45">
                  <c:v>33908.620000000003</c:v>
                </c:pt>
                <c:pt idx="46">
                  <c:v>34085.74</c:v>
                </c:pt>
                <c:pt idx="47">
                  <c:v>34012.49</c:v>
                </c:pt>
                <c:pt idx="48">
                  <c:v>34151.11</c:v>
                </c:pt>
                <c:pt idx="49">
                  <c:v>34270.28</c:v>
                </c:pt>
                <c:pt idx="50">
                  <c:v>34323.839999999997</c:v>
                </c:pt>
                <c:pt idx="51">
                  <c:v>34594.699999999997</c:v>
                </c:pt>
                <c:pt idx="52">
                  <c:v>34651.29</c:v>
                </c:pt>
                <c:pt idx="53">
                  <c:v>34710.29</c:v>
                </c:pt>
                <c:pt idx="54">
                  <c:v>34516.300000000003</c:v>
                </c:pt>
                <c:pt idx="55">
                  <c:v>34482</c:v>
                </c:pt>
                <c:pt idx="56">
                  <c:v>34674.61</c:v>
                </c:pt>
                <c:pt idx="57">
                  <c:v>34526.699999999997</c:v>
                </c:pt>
                <c:pt idx="58">
                  <c:v>34278.42</c:v>
                </c:pt>
                <c:pt idx="59">
                  <c:v>34133.83</c:v>
                </c:pt>
                <c:pt idx="60">
                  <c:v>34331.94</c:v>
                </c:pt>
                <c:pt idx="61">
                  <c:v>34077.919999999998</c:v>
                </c:pt>
                <c:pt idx="62">
                  <c:v>33885.129999999997</c:v>
                </c:pt>
                <c:pt idx="63">
                  <c:v>34093.550000000003</c:v>
                </c:pt>
                <c:pt idx="64">
                  <c:v>34398.86</c:v>
                </c:pt>
                <c:pt idx="65">
                  <c:v>34843.599999999999</c:v>
                </c:pt>
                <c:pt idx="66">
                  <c:v>35186.559999999998</c:v>
                </c:pt>
                <c:pt idx="67">
                  <c:v>35456.35</c:v>
                </c:pt>
                <c:pt idx="68">
                  <c:v>35502.28</c:v>
                </c:pt>
                <c:pt idx="69">
                  <c:v>35537.69</c:v>
                </c:pt>
                <c:pt idx="70">
                  <c:v>35328.83</c:v>
                </c:pt>
                <c:pt idx="71">
                  <c:v>35147.129999999997</c:v>
                </c:pt>
                <c:pt idx="72">
                  <c:v>35112.29</c:v>
                </c:pt>
                <c:pt idx="73">
                  <c:v>35496.620000000003</c:v>
                </c:pt>
                <c:pt idx="74">
                  <c:v>35446.89</c:v>
                </c:pt>
                <c:pt idx="75">
                  <c:v>35699.75</c:v>
                </c:pt>
                <c:pt idx="76">
                  <c:v>35887.660000000003</c:v>
                </c:pt>
                <c:pt idx="77">
                  <c:v>36056.68</c:v>
                </c:pt>
                <c:pt idx="78">
                  <c:v>35934.99</c:v>
                </c:pt>
                <c:pt idx="79">
                  <c:v>35815.199999999997</c:v>
                </c:pt>
                <c:pt idx="80">
                  <c:v>35175.49</c:v>
                </c:pt>
                <c:pt idx="81">
                  <c:v>35274.660000000003</c:v>
                </c:pt>
                <c:pt idx="82">
                  <c:v>35749.51</c:v>
                </c:pt>
                <c:pt idx="83">
                  <c:v>35730.01</c:v>
                </c:pt>
                <c:pt idx="84">
                  <c:v>35741.519999999997</c:v>
                </c:pt>
                <c:pt idx="85">
                  <c:v>35824.559999999998</c:v>
                </c:pt>
                <c:pt idx="86">
                  <c:v>35921.71</c:v>
                </c:pt>
                <c:pt idx="87">
                  <c:v>36156.83</c:v>
                </c:pt>
                <c:pt idx="88">
                  <c:v>36228.879999999997</c:v>
                </c:pt>
                <c:pt idx="89">
                  <c:v>36222.629999999997</c:v>
                </c:pt>
                <c:pt idx="90">
                  <c:v>36084.67</c:v>
                </c:pt>
                <c:pt idx="91">
                  <c:v>36205.94</c:v>
                </c:pt>
                <c:pt idx="92">
                  <c:v>35892.769999999997</c:v>
                </c:pt>
                <c:pt idx="93">
                  <c:v>35937.33</c:v>
                </c:pt>
                <c:pt idx="94">
                  <c:v>35588.050000000003</c:v>
                </c:pt>
                <c:pt idx="95">
                  <c:v>35546.03</c:v>
                </c:pt>
                <c:pt idx="96">
                  <c:v>35461.58</c:v>
                </c:pt>
                <c:pt idx="97">
                  <c:v>35219.589999999997</c:v>
                </c:pt>
                <c:pt idx="98">
                  <c:v>34519.769999999997</c:v>
                </c:pt>
                <c:pt idx="99">
                  <c:v>33100.339999999997</c:v>
                </c:pt>
                <c:pt idx="100">
                  <c:v>33798.800000000003</c:v>
                </c:pt>
                <c:pt idx="101">
                  <c:v>33537.42</c:v>
                </c:pt>
                <c:pt idx="102">
                  <c:v>33961.29</c:v>
                </c:pt>
                <c:pt idx="103">
                  <c:v>34447.47</c:v>
                </c:pt>
                <c:pt idx="104">
                  <c:v>34726.51</c:v>
                </c:pt>
                <c:pt idx="105">
                  <c:v>34456.339999999997</c:v>
                </c:pt>
                <c:pt idx="106">
                  <c:v>34309.760000000002</c:v>
                </c:pt>
                <c:pt idx="107">
                  <c:v>34397.33</c:v>
                </c:pt>
                <c:pt idx="108">
                  <c:v>33891.08</c:v>
                </c:pt>
                <c:pt idx="109">
                  <c:v>32944.480000000003</c:v>
                </c:pt>
                <c:pt idx="110">
                  <c:v>33474.17</c:v>
                </c:pt>
                <c:pt idx="111">
                  <c:v>33830.36</c:v>
                </c:pt>
                <c:pt idx="112">
                  <c:v>33792.370000000003</c:v>
                </c:pt>
                <c:pt idx="113">
                  <c:v>33672.720000000001</c:v>
                </c:pt>
                <c:pt idx="114">
                  <c:v>33384.730000000003</c:v>
                </c:pt>
                <c:pt idx="115">
                  <c:v>33191.46</c:v>
                </c:pt>
                <c:pt idx="116">
                  <c:v>33345.56</c:v>
                </c:pt>
                <c:pt idx="117">
                  <c:v>33152.07</c:v>
                </c:pt>
                <c:pt idx="118">
                  <c:v>32760.95</c:v>
                </c:pt>
                <c:pt idx="119">
                  <c:v>32826.239999999998</c:v>
                </c:pt>
                <c:pt idx="120">
                  <c:v>32882.019999999997</c:v>
                </c:pt>
                <c:pt idx="121">
                  <c:v>32822.839999999997</c:v>
                </c:pt>
                <c:pt idx="122">
                  <c:v>32690.02</c:v>
                </c:pt>
                <c:pt idx="123">
                  <c:v>32214.58</c:v>
                </c:pt>
                <c:pt idx="124">
                  <c:v>32287.41</c:v>
                </c:pt>
                <c:pt idx="125">
                  <c:v>32750.31</c:v>
                </c:pt>
                <c:pt idx="126">
                  <c:v>32969.730000000003</c:v>
                </c:pt>
                <c:pt idx="127">
                  <c:v>32784.94</c:v>
                </c:pt>
                <c:pt idx="128">
                  <c:v>33202.870000000003</c:v>
                </c:pt>
                <c:pt idx="129">
                  <c:v>33376.199999999997</c:v>
                </c:pt>
                <c:pt idx="130">
                  <c:v>33469.15</c:v>
                </c:pt>
                <c:pt idx="131">
                  <c:v>33843.18</c:v>
                </c:pt>
                <c:pt idx="132">
                  <c:v>34183.85</c:v>
                </c:pt>
                <c:pt idx="133">
                  <c:v>34031.78</c:v>
                </c:pt>
                <c:pt idx="134">
                  <c:v>33974.85</c:v>
                </c:pt>
                <c:pt idx="135">
                  <c:v>33921.96</c:v>
                </c:pt>
                <c:pt idx="136">
                  <c:v>33954.980000000003</c:v>
                </c:pt>
                <c:pt idx="137">
                  <c:v>33966.75</c:v>
                </c:pt>
                <c:pt idx="138">
                  <c:v>33910.17</c:v>
                </c:pt>
                <c:pt idx="139">
                  <c:v>33943.74</c:v>
                </c:pt>
                <c:pt idx="140">
                  <c:v>33945.32</c:v>
                </c:pt>
                <c:pt idx="141">
                  <c:v>33860.639999999999</c:v>
                </c:pt>
                <c:pt idx="142">
                  <c:v>33843.83</c:v>
                </c:pt>
                <c:pt idx="143">
                  <c:v>34061.42</c:v>
                </c:pt>
                <c:pt idx="144">
                  <c:v>34332.43</c:v>
                </c:pt>
                <c:pt idx="145">
                  <c:v>34261.61</c:v>
                </c:pt>
                <c:pt idx="146">
                  <c:v>34226.120000000003</c:v>
                </c:pt>
                <c:pt idx="147">
                  <c:v>34275.75</c:v>
                </c:pt>
                <c:pt idx="148">
                  <c:v>34522.949999999997</c:v>
                </c:pt>
                <c:pt idx="149">
                  <c:v>34454.589999999997</c:v>
                </c:pt>
                <c:pt idx="150">
                  <c:v>34426.75</c:v>
                </c:pt>
                <c:pt idx="151">
                  <c:v>34336.47</c:v>
                </c:pt>
                <c:pt idx="152">
                  <c:v>33958.120000000003</c:v>
                </c:pt>
                <c:pt idx="153">
                  <c:v>33934.04</c:v>
                </c:pt>
                <c:pt idx="154">
                  <c:v>34264.559999999998</c:v>
                </c:pt>
                <c:pt idx="155">
                  <c:v>34144.78</c:v>
                </c:pt>
                <c:pt idx="156">
                  <c:v>33946.410000000003</c:v>
                </c:pt>
                <c:pt idx="157">
                  <c:v>34065.870000000003</c:v>
                </c:pt>
                <c:pt idx="158">
                  <c:v>33949.26</c:v>
                </c:pt>
                <c:pt idx="159">
                  <c:v>33908.44</c:v>
                </c:pt>
                <c:pt idx="160">
                  <c:v>33857</c:v>
                </c:pt>
                <c:pt idx="161">
                  <c:v>33732.910000000003</c:v>
                </c:pt>
                <c:pt idx="162">
                  <c:v>33571.589999999997</c:v>
                </c:pt>
                <c:pt idx="163">
                  <c:v>33199.86</c:v>
                </c:pt>
                <c:pt idx="164">
                  <c:v>33079.370000000003</c:v>
                </c:pt>
                <c:pt idx="165">
                  <c:v>32960.269999999997</c:v>
                </c:pt>
                <c:pt idx="166">
                  <c:v>32255.200000000001</c:v>
                </c:pt>
                <c:pt idx="167">
                  <c:v>31709.360000000001</c:v>
                </c:pt>
                <c:pt idx="168">
                  <c:v>32392.92</c:v>
                </c:pt>
                <c:pt idx="169">
                  <c:v>32565.14</c:v>
                </c:pt>
                <c:pt idx="170">
                  <c:v>32707.91</c:v>
                </c:pt>
                <c:pt idx="171">
                  <c:v>32853.54</c:v>
                </c:pt>
                <c:pt idx="172">
                  <c:v>32791.71</c:v>
                </c:pt>
                <c:pt idx="173">
                  <c:v>33020.26</c:v>
                </c:pt>
                <c:pt idx="174">
                  <c:v>33211.919999999998</c:v>
                </c:pt>
                <c:pt idx="175">
                  <c:v>33048.51</c:v>
                </c:pt>
                <c:pt idx="176">
                  <c:v>32757.82</c:v>
                </c:pt>
                <c:pt idx="177">
                  <c:v>32467.040000000001</c:v>
                </c:pt>
                <c:pt idx="178">
                  <c:v>32714.6</c:v>
                </c:pt>
                <c:pt idx="179">
                  <c:v>33109.54</c:v>
                </c:pt>
                <c:pt idx="180">
                  <c:v>32777.040000000001</c:v>
                </c:pt>
                <c:pt idx="181">
                  <c:v>32658.97</c:v>
                </c:pt>
                <c:pt idx="182">
                  <c:v>32641.09</c:v>
                </c:pt>
                <c:pt idx="183">
                  <c:v>32500.75</c:v>
                </c:pt>
                <c:pt idx="184">
                  <c:v>32674.04</c:v>
                </c:pt>
                <c:pt idx="185">
                  <c:v>32811.89</c:v>
                </c:pt>
                <c:pt idx="186">
                  <c:v>32825.03</c:v>
                </c:pt>
                <c:pt idx="187">
                  <c:v>32816.31</c:v>
                </c:pt>
                <c:pt idx="188">
                  <c:v>33228.949999999997</c:v>
                </c:pt>
                <c:pt idx="189">
                  <c:v>33009.129999999997</c:v>
                </c:pt>
                <c:pt idx="190">
                  <c:v>32983.47</c:v>
                </c:pt>
                <c:pt idx="191">
                  <c:v>32968.26</c:v>
                </c:pt>
                <c:pt idx="192">
                  <c:v>32682.5</c:v>
                </c:pt>
                <c:pt idx="193">
                  <c:v>32534.85</c:v>
                </c:pt>
                <c:pt idx="194">
                  <c:v>32320.05</c:v>
                </c:pt>
                <c:pt idx="195">
                  <c:v>32265.65</c:v>
                </c:pt>
                <c:pt idx="196">
                  <c:v>32154.17</c:v>
                </c:pt>
                <c:pt idx="197">
                  <c:v>33441.019999999997</c:v>
                </c:pt>
                <c:pt idx="198">
                  <c:v>31001.49</c:v>
                </c:pt>
                <c:pt idx="199">
                  <c:v>30628.400000000001</c:v>
                </c:pt>
                <c:pt idx="200">
                  <c:v>31092.61</c:v>
                </c:pt>
                <c:pt idx="201">
                  <c:v>30766.01</c:v>
                </c:pt>
                <c:pt idx="202">
                  <c:v>30751.8</c:v>
                </c:pt>
                <c:pt idx="203">
                  <c:v>30949.03</c:v>
                </c:pt>
                <c:pt idx="204">
                  <c:v>31065.13</c:v>
                </c:pt>
                <c:pt idx="205">
                  <c:v>31074.38</c:v>
                </c:pt>
                <c:pt idx="206">
                  <c:v>31101.38</c:v>
                </c:pt>
                <c:pt idx="207">
                  <c:v>31193.73</c:v>
                </c:pt>
                <c:pt idx="208">
                  <c:v>31298.6</c:v>
                </c:pt>
                <c:pt idx="209">
                  <c:v>31878.15</c:v>
                </c:pt>
                <c:pt idx="210">
                  <c:v>31960.61</c:v>
                </c:pt>
                <c:pt idx="211">
                  <c:v>32084.06</c:v>
                </c:pt>
                <c:pt idx="212">
                  <c:v>32478.98</c:v>
                </c:pt>
                <c:pt idx="213">
                  <c:v>32706.22</c:v>
                </c:pt>
                <c:pt idx="214">
                  <c:v>32444.2</c:v>
                </c:pt>
                <c:pt idx="215">
                  <c:v>32144.59</c:v>
                </c:pt>
                <c:pt idx="216">
                  <c:v>31820.54</c:v>
                </c:pt>
                <c:pt idx="217">
                  <c:v>31464.16</c:v>
                </c:pt>
                <c:pt idx="218">
                  <c:v>31928.15</c:v>
                </c:pt>
                <c:pt idx="219">
                  <c:v>31673.16</c:v>
                </c:pt>
                <c:pt idx="220">
                  <c:v>31469.7</c:v>
                </c:pt>
                <c:pt idx="221">
                  <c:v>31282.44</c:v>
                </c:pt>
                <c:pt idx="222">
                  <c:v>31011.77</c:v>
                </c:pt>
                <c:pt idx="223">
                  <c:v>30677.68</c:v>
                </c:pt>
                <c:pt idx="224">
                  <c:v>30564.5</c:v>
                </c:pt>
                <c:pt idx="225">
                  <c:v>30786.6</c:v>
                </c:pt>
                <c:pt idx="226">
                  <c:v>30802.53</c:v>
                </c:pt>
                <c:pt idx="227">
                  <c:v>31294.080000000002</c:v>
                </c:pt>
                <c:pt idx="228">
                  <c:v>31369.51</c:v>
                </c:pt>
                <c:pt idx="229">
                  <c:v>31509.11</c:v>
                </c:pt>
                <c:pt idx="230">
                  <c:v>31772.9</c:v>
                </c:pt>
                <c:pt idx="231">
                  <c:v>32146.58</c:v>
                </c:pt>
                <c:pt idx="232">
                  <c:v>32441.74</c:v>
                </c:pt>
                <c:pt idx="233">
                  <c:v>33022.6</c:v>
                </c:pt>
                <c:pt idx="234">
                  <c:v>33032.85</c:v>
                </c:pt>
                <c:pt idx="235">
                  <c:v>32957.980000000003</c:v>
                </c:pt>
                <c:pt idx="236">
                  <c:v>32710.560000000001</c:v>
                </c:pt>
                <c:pt idx="237">
                  <c:v>32669.16</c:v>
                </c:pt>
                <c:pt idx="238">
                  <c:v>32738.560000000001</c:v>
                </c:pt>
                <c:pt idx="239">
                  <c:v>32623.02</c:v>
                </c:pt>
                <c:pt idx="240">
                  <c:v>32891.08</c:v>
                </c:pt>
                <c:pt idx="241">
                  <c:v>32957.75</c:v>
                </c:pt>
                <c:pt idx="242">
                  <c:v>33080.400000000001</c:v>
                </c:pt>
                <c:pt idx="243">
                  <c:v>33022.800000000003</c:v>
                </c:pt>
                <c:pt idx="244">
                  <c:v>32928.300000000003</c:v>
                </c:pt>
                <c:pt idx="245">
                  <c:v>32801.879999999997</c:v>
                </c:pt>
                <c:pt idx="246">
                  <c:v>32876.550000000003</c:v>
                </c:pt>
                <c:pt idx="247">
                  <c:v>32904.32</c:v>
                </c:pt>
                <c:pt idx="248">
                  <c:v>32879.67</c:v>
                </c:pt>
                <c:pt idx="249">
                  <c:v>32922.400000000001</c:v>
                </c:pt>
                <c:pt idx="250">
                  <c:v>33139</c:v>
                </c:pt>
                <c:pt idx="251">
                  <c:v>33449.620000000003</c:v>
                </c:pt>
                <c:pt idx="252">
                  <c:v>33808.42</c:v>
                </c:pt>
                <c:pt idx="253">
                  <c:v>33766.49</c:v>
                </c:pt>
                <c:pt idx="254">
                  <c:v>33946.370000000003</c:v>
                </c:pt>
                <c:pt idx="255">
                  <c:v>33896.03</c:v>
                </c:pt>
                <c:pt idx="256">
                  <c:v>33967.54</c:v>
                </c:pt>
                <c:pt idx="257">
                  <c:v>33566.22</c:v>
                </c:pt>
                <c:pt idx="258">
                  <c:v>33616.9</c:v>
                </c:pt>
                <c:pt idx="259">
                  <c:v>33646.1</c:v>
                </c:pt>
                <c:pt idx="260">
                  <c:v>33767.589999999997</c:v>
                </c:pt>
                <c:pt idx="261">
                  <c:v>33767.120000000003</c:v>
                </c:pt>
                <c:pt idx="262">
                  <c:v>33759.97</c:v>
                </c:pt>
                <c:pt idx="263">
                  <c:v>33729.620000000003</c:v>
                </c:pt>
                <c:pt idx="264">
                  <c:v>33619.839999999997</c:v>
                </c:pt>
                <c:pt idx="265">
                  <c:v>33572.129999999997</c:v>
                </c:pt>
                <c:pt idx="266">
                  <c:v>33739.54</c:v>
                </c:pt>
                <c:pt idx="267">
                  <c:v>33684.559999999998</c:v>
                </c:pt>
                <c:pt idx="268">
                  <c:v>33847.74</c:v>
                </c:pt>
                <c:pt idx="269">
                  <c:v>34269.279999999999</c:v>
                </c:pt>
                <c:pt idx="270">
                  <c:v>34503.64</c:v>
                </c:pt>
                <c:pt idx="271">
                  <c:v>34719.29</c:v>
                </c:pt>
                <c:pt idx="272">
                  <c:v>34567.519999999997</c:v>
                </c:pt>
                <c:pt idx="273">
                  <c:v>34897.300000000003</c:v>
                </c:pt>
                <c:pt idx="274">
                  <c:v>35317.56</c:v>
                </c:pt>
                <c:pt idx="275">
                  <c:v>35941.47</c:v>
                </c:pt>
                <c:pt idx="276">
                  <c:v>35937.69</c:v>
                </c:pt>
                <c:pt idx="277">
                  <c:v>36234.99</c:v>
                </c:pt>
                <c:pt idx="278">
                  <c:v>36265.120000000003</c:v>
                </c:pt>
                <c:pt idx="279">
                  <c:v>36366.230000000003</c:v>
                </c:pt>
                <c:pt idx="280">
                  <c:v>36048.76</c:v>
                </c:pt>
                <c:pt idx="281">
                  <c:v>36122.49</c:v>
                </c:pt>
                <c:pt idx="282">
                  <c:v>36125.370000000003</c:v>
                </c:pt>
                <c:pt idx="283">
                  <c:v>36137.120000000003</c:v>
                </c:pt>
                <c:pt idx="284">
                  <c:v>36318.21</c:v>
                </c:pt>
                <c:pt idx="285">
                  <c:v>36685.050000000003</c:v>
                </c:pt>
                <c:pt idx="286">
                  <c:v>36693.5</c:v>
                </c:pt>
                <c:pt idx="287">
                  <c:v>36723.35</c:v>
                </c:pt>
                <c:pt idx="288">
                  <c:v>36582.35</c:v>
                </c:pt>
                <c:pt idx="289">
                  <c:v>36499.43</c:v>
                </c:pt>
                <c:pt idx="290">
                  <c:v>36540</c:v>
                </c:pt>
                <c:pt idx="291">
                  <c:v>36694.26</c:v>
                </c:pt>
                <c:pt idx="292">
                  <c:v>36234.69</c:v>
                </c:pt>
                <c:pt idx="293">
                  <c:v>36061.56</c:v>
                </c:pt>
                <c:pt idx="294">
                  <c:v>36496.17</c:v>
                </c:pt>
                <c:pt idx="295">
                  <c:v>36839.14</c:v>
                </c:pt>
                <c:pt idx="296">
                  <c:v>37223</c:v>
                </c:pt>
                <c:pt idx="297">
                  <c:v>37352.269999999997</c:v>
                </c:pt>
                <c:pt idx="298">
                  <c:v>37392.29</c:v>
                </c:pt>
                <c:pt idx="299">
                  <c:v>37426.400000000001</c:v>
                </c:pt>
                <c:pt idx="300">
                  <c:v>37414.26</c:v>
                </c:pt>
                <c:pt idx="301">
                  <c:v>36940.879999999997</c:v>
                </c:pt>
                <c:pt idx="302">
                  <c:v>36979.96</c:v>
                </c:pt>
                <c:pt idx="303">
                  <c:v>37517.75</c:v>
                </c:pt>
                <c:pt idx="304">
                  <c:v>38559.980000000003</c:v>
                </c:pt>
                <c:pt idx="305">
                  <c:v>38751.599999999999</c:v>
                </c:pt>
                <c:pt idx="306">
                  <c:v>38776.94</c:v>
                </c:pt>
                <c:pt idx="307">
                  <c:v>38469.82</c:v>
                </c:pt>
                <c:pt idx="308">
                  <c:v>38415.31</c:v>
                </c:pt>
                <c:pt idx="309">
                  <c:v>38149.26</c:v>
                </c:pt>
                <c:pt idx="310">
                  <c:v>38237.89</c:v>
                </c:pt>
                <c:pt idx="311">
                  <c:v>37389.879999999997</c:v>
                </c:pt>
                <c:pt idx="312">
                  <c:v>37039.57</c:v>
                </c:pt>
                <c:pt idx="313">
                  <c:v>37076.629999999997</c:v>
                </c:pt>
                <c:pt idx="314">
                  <c:v>37786.57</c:v>
                </c:pt>
                <c:pt idx="315">
                  <c:v>37783.54</c:v>
                </c:pt>
                <c:pt idx="316">
                  <c:v>37966.76</c:v>
                </c:pt>
                <c:pt idx="317">
                  <c:v>38367.96</c:v>
                </c:pt>
                <c:pt idx="318">
                  <c:v>39031.620000000003</c:v>
                </c:pt>
                <c:pt idx="319">
                  <c:v>39049.46</c:v>
                </c:pt>
                <c:pt idx="320">
                  <c:v>39257</c:v>
                </c:pt>
                <c:pt idx="321">
                  <c:v>39188.47</c:v>
                </c:pt>
                <c:pt idx="322">
                  <c:v>39253.25</c:v>
                </c:pt>
                <c:pt idx="323">
                  <c:v>39208.879999999997</c:v>
                </c:pt>
                <c:pt idx="324">
                  <c:v>39098.79</c:v>
                </c:pt>
                <c:pt idx="325">
                  <c:v>39306.79</c:v>
                </c:pt>
                <c:pt idx="326">
                  <c:v>39151.78</c:v>
                </c:pt>
                <c:pt idx="327">
                  <c:v>39017.32</c:v>
                </c:pt>
                <c:pt idx="328">
                  <c:v>39147.33</c:v>
                </c:pt>
                <c:pt idx="329">
                  <c:v>39434.97</c:v>
                </c:pt>
                <c:pt idx="330">
                  <c:v>39468.980000000003</c:v>
                </c:pt>
                <c:pt idx="331">
                  <c:v>39528.82</c:v>
                </c:pt>
                <c:pt idx="332">
                  <c:v>39800.639999999999</c:v>
                </c:pt>
                <c:pt idx="333">
                  <c:v>39786.93</c:v>
                </c:pt>
                <c:pt idx="334">
                  <c:v>39615.760000000002</c:v>
                </c:pt>
                <c:pt idx="335">
                  <c:v>39446.699999999997</c:v>
                </c:pt>
                <c:pt idx="336">
                  <c:v>39390.21</c:v>
                </c:pt>
                <c:pt idx="337">
                  <c:v>39476.17</c:v>
                </c:pt>
                <c:pt idx="338">
                  <c:v>39663.71</c:v>
                </c:pt>
                <c:pt idx="339">
                  <c:v>39805.879999999997</c:v>
                </c:pt>
                <c:pt idx="340">
                  <c:v>39861.599999999999</c:v>
                </c:pt>
                <c:pt idx="341">
                  <c:v>39907.64</c:v>
                </c:pt>
                <c:pt idx="342">
                  <c:v>40030.519999999997</c:v>
                </c:pt>
                <c:pt idx="343">
                  <c:v>40050.17</c:v>
                </c:pt>
                <c:pt idx="344">
                  <c:v>40057.519999999997</c:v>
                </c:pt>
                <c:pt idx="345">
                  <c:v>39771.199999999997</c:v>
                </c:pt>
                <c:pt idx="346">
                  <c:v>39499.089999999997</c:v>
                </c:pt>
                <c:pt idx="347">
                  <c:v>39457.949999999997</c:v>
                </c:pt>
                <c:pt idx="348">
                  <c:v>39400.19</c:v>
                </c:pt>
                <c:pt idx="349">
                  <c:v>39506.58</c:v>
                </c:pt>
                <c:pt idx="350">
                  <c:v>39792.1</c:v>
                </c:pt>
                <c:pt idx="351">
                  <c:v>39926.699999999997</c:v>
                </c:pt>
                <c:pt idx="352">
                  <c:v>40023.019999999997</c:v>
                </c:pt>
                <c:pt idx="353">
                  <c:v>39991.79</c:v>
                </c:pt>
                <c:pt idx="354">
                  <c:v>39809.58</c:v>
                </c:pt>
                <c:pt idx="355">
                  <c:v>39738.67</c:v>
                </c:pt>
                <c:pt idx="356">
                  <c:v>39464.65</c:v>
                </c:pt>
                <c:pt idx="357">
                  <c:v>39278.11</c:v>
                </c:pt>
                <c:pt idx="358">
                  <c:v>39688.980000000003</c:v>
                </c:pt>
                <c:pt idx="359">
                  <c:v>40084.870000000003</c:v>
                </c:pt>
                <c:pt idx="360">
                  <c:v>40136.93</c:v>
                </c:pt>
                <c:pt idx="361">
                  <c:v>40330.300000000003</c:v>
                </c:pt>
                <c:pt idx="362">
                  <c:v>40216.35</c:v>
                </c:pt>
                <c:pt idx="363">
                  <c:v>40363.68</c:v>
                </c:pt>
                <c:pt idx="364">
                  <c:v>40414.720000000001</c:v>
                </c:pt>
                <c:pt idx="365">
                  <c:v>40340.46</c:v>
                </c:pt>
                <c:pt idx="366">
                  <c:v>39771.42</c:v>
                </c:pt>
                <c:pt idx="367">
                  <c:v>40135.31</c:v>
                </c:pt>
                <c:pt idx="368">
                  <c:v>39781.949999999997</c:v>
                </c:pt>
                <c:pt idx="369">
                  <c:v>40220.76</c:v>
                </c:pt>
                <c:pt idx="370">
                  <c:v>40294.379999999997</c:v>
                </c:pt>
                <c:pt idx="371">
                  <c:v>40355.019999999997</c:v>
                </c:pt>
                <c:pt idx="372">
                  <c:v>40295.519999999997</c:v>
                </c:pt>
                <c:pt idx="373">
                  <c:v>40541.81</c:v>
                </c:pt>
                <c:pt idx="374">
                  <c:v>40986.31</c:v>
                </c:pt>
                <c:pt idx="375">
                  <c:v>41123.97</c:v>
                </c:pt>
                <c:pt idx="376">
                  <c:v>41253.46</c:v>
                </c:pt>
                <c:pt idx="377">
                  <c:v>41252.17</c:v>
                </c:pt>
                <c:pt idx="378">
                  <c:v>41200.480000000003</c:v>
                </c:pt>
                <c:pt idx="379">
                  <c:v>41403.97</c:v>
                </c:pt>
                <c:pt idx="380">
                  <c:v>41412.04</c:v>
                </c:pt>
                <c:pt idx="381">
                  <c:v>41464.31</c:v>
                </c:pt>
                <c:pt idx="382">
                  <c:v>41282.720000000001</c:v>
                </c:pt>
                <c:pt idx="383">
                  <c:v>40954.22</c:v>
                </c:pt>
                <c:pt idx="384">
                  <c:v>40924.14</c:v>
                </c:pt>
                <c:pt idx="385">
                  <c:v>41545.949999999997</c:v>
                </c:pt>
                <c:pt idx="386">
                  <c:v>41291.43</c:v>
                </c:pt>
                <c:pt idx="387">
                  <c:v>40852.03</c:v>
                </c:pt>
                <c:pt idx="388">
                  <c:v>40764.76</c:v>
                </c:pt>
                <c:pt idx="389">
                  <c:v>40526.81</c:v>
                </c:pt>
                <c:pt idx="390">
                  <c:v>39987.31</c:v>
                </c:pt>
                <c:pt idx="391">
                  <c:v>39872.879999999997</c:v>
                </c:pt>
                <c:pt idx="392">
                  <c:v>39893.839999999997</c:v>
                </c:pt>
                <c:pt idx="393">
                  <c:v>41299.870000000003</c:v>
                </c:pt>
                <c:pt idx="394">
                  <c:v>41742.75</c:v>
                </c:pt>
                <c:pt idx="395">
                  <c:v>41974.46</c:v>
                </c:pt>
                <c:pt idx="396">
                  <c:v>41841.56</c:v>
                </c:pt>
                <c:pt idx="397">
                  <c:v>42133.54</c:v>
                </c:pt>
                <c:pt idx="398">
                  <c:v>42113.91</c:v>
                </c:pt>
                <c:pt idx="399">
                  <c:v>42203.63</c:v>
                </c:pt>
                <c:pt idx="400">
                  <c:v>42703.99</c:v>
                </c:pt>
                <c:pt idx="401">
                  <c:v>42849.120000000003</c:v>
                </c:pt>
                <c:pt idx="402">
                  <c:v>42525.93</c:v>
                </c:pt>
                <c:pt idx="403">
                  <c:v>42292.67</c:v>
                </c:pt>
                <c:pt idx="404">
                  <c:v>42404.47</c:v>
                </c:pt>
                <c:pt idx="405">
                  <c:v>42411.8</c:v>
                </c:pt>
                <c:pt idx="406">
                  <c:v>42324.94</c:v>
                </c:pt>
                <c:pt idx="407">
                  <c:v>42439.040000000001</c:v>
                </c:pt>
                <c:pt idx="408">
                  <c:v>42631.58</c:v>
                </c:pt>
                <c:pt idx="409">
                  <c:v>42901.02</c:v>
                </c:pt>
                <c:pt idx="410">
                  <c:v>42949.73</c:v>
                </c:pt>
                <c:pt idx="411">
                  <c:v>42999.66</c:v>
                </c:pt>
                <c:pt idx="412">
                  <c:v>43060.71</c:v>
                </c:pt>
                <c:pt idx="413">
                  <c:v>42811.27</c:v>
                </c:pt>
                <c:pt idx="414">
                  <c:v>42620.31</c:v>
                </c:pt>
                <c:pt idx="415">
                  <c:v>42907.360000000001</c:v>
                </c:pt>
                <c:pt idx="416">
                  <c:v>43270.9</c:v>
                </c:pt>
                <c:pt idx="417">
                  <c:v>43739.97</c:v>
                </c:pt>
                <c:pt idx="418">
                  <c:v>44199.4</c:v>
                </c:pt>
                <c:pt idx="419">
                  <c:v>44494.99</c:v>
                </c:pt>
                <c:pt idx="420">
                  <c:v>44741.98</c:v>
                </c:pt>
                <c:pt idx="421">
                  <c:v>45387.23</c:v>
                </c:pt>
                <c:pt idx="422">
                  <c:v>45857.89</c:v>
                </c:pt>
                <c:pt idx="423">
                  <c:v>46185.27</c:v>
                </c:pt>
                <c:pt idx="424">
                  <c:v>46358.35</c:v>
                </c:pt>
                <c:pt idx="425">
                  <c:v>46584.53</c:v>
                </c:pt>
                <c:pt idx="426">
                  <c:v>46938.59</c:v>
                </c:pt>
                <c:pt idx="427">
                  <c:v>47210.06</c:v>
                </c:pt>
                <c:pt idx="428">
                  <c:v>46993.31</c:v>
                </c:pt>
                <c:pt idx="429">
                  <c:v>46699.78</c:v>
                </c:pt>
                <c:pt idx="430">
                  <c:v>46633.99</c:v>
                </c:pt>
                <c:pt idx="431">
                  <c:v>46689.73</c:v>
                </c:pt>
                <c:pt idx="432">
                  <c:v>46920.47</c:v>
                </c:pt>
                <c:pt idx="433">
                  <c:v>47424.63</c:v>
                </c:pt>
                <c:pt idx="434">
                  <c:v>47666.66</c:v>
                </c:pt>
                <c:pt idx="435">
                  <c:v>47806.97</c:v>
                </c:pt>
                <c:pt idx="436">
                  <c:v>48240.28</c:v>
                </c:pt>
                <c:pt idx="437">
                  <c:v>48827.55</c:v>
                </c:pt>
                <c:pt idx="438">
                  <c:v>48704.99</c:v>
                </c:pt>
                <c:pt idx="439">
                  <c:v>48713.63</c:v>
                </c:pt>
                <c:pt idx="440">
                  <c:v>49038.23</c:v>
                </c:pt>
                <c:pt idx="441">
                  <c:v>49039.41</c:v>
                </c:pt>
                <c:pt idx="442">
                  <c:v>48865.79</c:v>
                </c:pt>
                <c:pt idx="443">
                  <c:v>49371.6</c:v>
                </c:pt>
                <c:pt idx="444">
                  <c:v>49517.02</c:v>
                </c:pt>
                <c:pt idx="445">
                  <c:v>49210.5</c:v>
                </c:pt>
                <c:pt idx="446">
                  <c:v>48888.54</c:v>
                </c:pt>
                <c:pt idx="447">
                  <c:v>48678.65</c:v>
                </c:pt>
                <c:pt idx="448">
                  <c:v>48642.21</c:v>
                </c:pt>
                <c:pt idx="449">
                  <c:v>49013.82</c:v>
                </c:pt>
                <c:pt idx="450">
                  <c:v>49364.83</c:v>
                </c:pt>
                <c:pt idx="451">
                  <c:v>49876.18</c:v>
                </c:pt>
                <c:pt idx="452">
                  <c:v>49968.92</c:v>
                </c:pt>
                <c:pt idx="453">
                  <c:v>49756.77</c:v>
                </c:pt>
                <c:pt idx="454">
                  <c:v>50192.36</c:v>
                </c:pt>
                <c:pt idx="455">
                  <c:v>49963.77</c:v>
                </c:pt>
                <c:pt idx="456">
                  <c:v>48972.24</c:v>
                </c:pt>
                <c:pt idx="457">
                  <c:v>48757.67</c:v>
                </c:pt>
                <c:pt idx="458">
                  <c:v>49455.86</c:v>
                </c:pt>
                <c:pt idx="459">
                  <c:v>49665.97</c:v>
                </c:pt>
                <c:pt idx="460">
                  <c:v>49555.83</c:v>
                </c:pt>
                <c:pt idx="461">
                  <c:v>49630.04</c:v>
                </c:pt>
                <c:pt idx="462">
                  <c:v>49859.39</c:v>
                </c:pt>
                <c:pt idx="463">
                  <c:v>49874.96</c:v>
                </c:pt>
                <c:pt idx="464">
                  <c:v>49908.15</c:v>
                </c:pt>
                <c:pt idx="465">
                  <c:v>49925.08</c:v>
                </c:pt>
                <c:pt idx="466">
                  <c:v>49965.63</c:v>
                </c:pt>
                <c:pt idx="467">
                  <c:v>49767.91</c:v>
                </c:pt>
                <c:pt idx="468">
                  <c:v>49214.15</c:v>
                </c:pt>
                <c:pt idx="469">
                  <c:v>49588.3</c:v>
                </c:pt>
                <c:pt idx="470">
                  <c:v>49375.71</c:v>
                </c:pt>
                <c:pt idx="471">
                  <c:v>48929.120000000003</c:v>
                </c:pt>
                <c:pt idx="472">
                  <c:v>49015.09</c:v>
                </c:pt>
                <c:pt idx="473">
                  <c:v>48981.65</c:v>
                </c:pt>
                <c:pt idx="474">
                  <c:v>49062.26</c:v>
                </c:pt>
                <c:pt idx="475">
                  <c:v>49007.99</c:v>
                </c:pt>
                <c:pt idx="476">
                  <c:v>48520.75</c:v>
                </c:pt>
                <c:pt idx="477">
                  <c:v>48534.23</c:v>
                </c:pt>
                <c:pt idx="478">
                  <c:v>48992.160000000003</c:v>
                </c:pt>
                <c:pt idx="479">
                  <c:v>49696.08</c:v>
                </c:pt>
                <c:pt idx="480">
                  <c:v>49623.81</c:v>
                </c:pt>
                <c:pt idx="481">
                  <c:v>49434.89</c:v>
                </c:pt>
                <c:pt idx="482">
                  <c:v>49452.71</c:v>
                </c:pt>
                <c:pt idx="483">
                  <c:v>49754.720000000001</c:v>
                </c:pt>
                <c:pt idx="484">
                  <c:v>49392.44</c:v>
                </c:pt>
                <c:pt idx="485">
                  <c:v>49191.75</c:v>
                </c:pt>
                <c:pt idx="486">
                  <c:v>48655.72</c:v>
                </c:pt>
                <c:pt idx="487">
                  <c:v>48539.06</c:v>
                </c:pt>
                <c:pt idx="488">
                  <c:v>48305.83</c:v>
                </c:pt>
                <c:pt idx="489">
                  <c:v>48289.66</c:v>
                </c:pt>
                <c:pt idx="490">
                  <c:v>48409.35</c:v>
                </c:pt>
                <c:pt idx="491">
                  <c:v>48697.65</c:v>
                </c:pt>
                <c:pt idx="492">
                  <c:v>49020.21</c:v>
                </c:pt>
                <c:pt idx="493">
                  <c:v>49016.79</c:v>
                </c:pt>
                <c:pt idx="494">
                  <c:v>48971.05</c:v>
                </c:pt>
                <c:pt idx="495">
                  <c:v>48680.160000000003</c:v>
                </c:pt>
                <c:pt idx="496">
                  <c:v>48523.41</c:v>
                </c:pt>
                <c:pt idx="497">
                  <c:v>48375.63</c:v>
                </c:pt>
                <c:pt idx="498">
                  <c:v>47949.33</c:v>
                </c:pt>
                <c:pt idx="499">
                  <c:v>48155.93</c:v>
                </c:pt>
                <c:pt idx="500">
                  <c:v>48227.75</c:v>
                </c:pt>
                <c:pt idx="501">
                  <c:v>48088.37</c:v>
                </c:pt>
                <c:pt idx="502">
                  <c:v>47577.31</c:v>
                </c:pt>
                <c:pt idx="503">
                  <c:v>47356.6</c:v>
                </c:pt>
                <c:pt idx="504">
                  <c:v>47889.37</c:v>
                </c:pt>
                <c:pt idx="505">
                  <c:v>47942.95</c:v>
                </c:pt>
                <c:pt idx="506">
                  <c:v>48250.07</c:v>
                </c:pt>
                <c:pt idx="507">
                  <c:v>48457.26</c:v>
                </c:pt>
                <c:pt idx="508">
                  <c:v>47950.58</c:v>
                </c:pt>
                <c:pt idx="509">
                  <c:v>47577.06</c:v>
                </c:pt>
                <c:pt idx="510">
                  <c:v>47125.120000000003</c:v>
                </c:pt>
                <c:pt idx="511">
                  <c:v>46874.37</c:v>
                </c:pt>
                <c:pt idx="512">
                  <c:v>47603.48</c:v>
                </c:pt>
                <c:pt idx="513">
                  <c:v>48743.56</c:v>
                </c:pt>
                <c:pt idx="514">
                  <c:v>49708.65</c:v>
                </c:pt>
                <c:pt idx="515">
                  <c:v>50111.67</c:v>
                </c:pt>
                <c:pt idx="516">
                  <c:v>49785.17</c:v>
                </c:pt>
                <c:pt idx="517">
                  <c:v>49827.51</c:v>
                </c:pt>
                <c:pt idx="518">
                  <c:v>49481.7</c:v>
                </c:pt>
                <c:pt idx="519">
                  <c:v>49300.9</c:v>
                </c:pt>
                <c:pt idx="520">
                  <c:v>48689.42</c:v>
                </c:pt>
                <c:pt idx="521">
                  <c:v>48605.14</c:v>
                </c:pt>
                <c:pt idx="522">
                  <c:v>49283.64</c:v>
                </c:pt>
                <c:pt idx="523">
                  <c:v>49851.13</c:v>
                </c:pt>
                <c:pt idx="524">
                  <c:v>50935.91</c:v>
                </c:pt>
                <c:pt idx="525">
                  <c:v>51073.14</c:v>
                </c:pt>
                <c:pt idx="526">
                  <c:v>51103.53</c:v>
                </c:pt>
                <c:pt idx="527">
                  <c:v>51426.01</c:v>
                </c:pt>
                <c:pt idx="528">
                  <c:v>51750.91</c:v>
                </c:pt>
                <c:pt idx="529">
                  <c:v>52387.87</c:v>
                </c:pt>
                <c:pt idx="530">
                  <c:v>51813.19</c:v>
                </c:pt>
                <c:pt idx="531">
                  <c:v>51511.41</c:v>
                </c:pt>
                <c:pt idx="532">
                  <c:v>50956.6</c:v>
                </c:pt>
                <c:pt idx="533">
                  <c:v>50742.03</c:v>
                </c:pt>
                <c:pt idx="534">
                  <c:v>51373.51</c:v>
                </c:pt>
                <c:pt idx="535">
                  <c:v>52146.97</c:v>
                </c:pt>
                <c:pt idx="536">
                  <c:v>52876.46</c:v>
                </c:pt>
                <c:pt idx="537">
                  <c:v>52869.01</c:v>
                </c:pt>
                <c:pt idx="538">
                  <c:v>52636.87</c:v>
                </c:pt>
                <c:pt idx="539">
                  <c:v>52138.9</c:v>
                </c:pt>
                <c:pt idx="540">
                  <c:v>51453.16</c:v>
                </c:pt>
                <c:pt idx="541">
                  <c:v>50591.57</c:v>
                </c:pt>
                <c:pt idx="542">
                  <c:v>48780.81</c:v>
                </c:pt>
                <c:pt idx="543">
                  <c:v>48555.3</c:v>
                </c:pt>
                <c:pt idx="544">
                  <c:v>50120.93</c:v>
                </c:pt>
                <c:pt idx="545">
                  <c:v>50144.63</c:v>
                </c:pt>
                <c:pt idx="546">
                  <c:v>50162.81</c:v>
                </c:pt>
                <c:pt idx="547">
                  <c:v>49958.33</c:v>
                </c:pt>
                <c:pt idx="548">
                  <c:v>49526.92</c:v>
                </c:pt>
                <c:pt idx="549">
                  <c:v>47671.8</c:v>
                </c:pt>
                <c:pt idx="550">
                  <c:v>48071.040000000001</c:v>
                </c:pt>
                <c:pt idx="551">
                  <c:v>47608.639999999999</c:v>
                </c:pt>
                <c:pt idx="552">
                  <c:v>47442.73</c:v>
                </c:pt>
                <c:pt idx="553">
                  <c:v>46858.559999999998</c:v>
                </c:pt>
                <c:pt idx="554">
                  <c:v>46593.34</c:v>
                </c:pt>
                <c:pt idx="555">
                  <c:v>44914.44</c:v>
                </c:pt>
                <c:pt idx="556">
                  <c:v>45474.46</c:v>
                </c:pt>
                <c:pt idx="557">
                  <c:v>46332.31</c:v>
                </c:pt>
                <c:pt idx="558">
                  <c:v>46711.85</c:v>
                </c:pt>
                <c:pt idx="559">
                  <c:v>46565.29</c:v>
                </c:pt>
                <c:pt idx="560">
                  <c:v>44665.41</c:v>
                </c:pt>
                <c:pt idx="561">
                  <c:v>45394.06</c:v>
                </c:pt>
                <c:pt idx="562">
                  <c:v>45413.42</c:v>
                </c:pt>
                <c:pt idx="563">
                  <c:v>44823.11</c:v>
                </c:pt>
                <c:pt idx="564">
                  <c:v>45222.15</c:v>
                </c:pt>
                <c:pt idx="565">
                  <c:v>46273.81</c:v>
                </c:pt>
                <c:pt idx="566">
                  <c:v>44120.58</c:v>
                </c:pt>
                <c:pt idx="567">
                  <c:v>43792.19</c:v>
                </c:pt>
                <c:pt idx="568">
                  <c:v>43783.55</c:v>
                </c:pt>
                <c:pt idx="569">
                  <c:v>44337.440000000002</c:v>
                </c:pt>
                <c:pt idx="570">
                  <c:v>44523.21</c:v>
                </c:pt>
                <c:pt idx="571">
                  <c:v>45636.36</c:v>
                </c:pt>
                <c:pt idx="572">
                  <c:v>45418.7</c:v>
                </c:pt>
                <c:pt idx="573">
                  <c:v>45059.93</c:v>
                </c:pt>
                <c:pt idx="574">
                  <c:v>45294.39</c:v>
                </c:pt>
                <c:pt idx="575">
                  <c:v>45529.2</c:v>
                </c:pt>
                <c:pt idx="576">
                  <c:v>45917.9</c:v>
                </c:pt>
                <c:pt idx="577">
                  <c:v>45908.39</c:v>
                </c:pt>
                <c:pt idx="578">
                  <c:v>45905.760000000002</c:v>
                </c:pt>
                <c:pt idx="579">
                  <c:v>45912.03</c:v>
                </c:pt>
                <c:pt idx="580">
                  <c:v>46010.45</c:v>
                </c:pt>
                <c:pt idx="581">
                  <c:v>46533.43</c:v>
                </c:pt>
                <c:pt idx="582">
                  <c:v>46949.04</c:v>
                </c:pt>
                <c:pt idx="583">
                  <c:v>47084.34</c:v>
                </c:pt>
                <c:pt idx="584">
                  <c:v>46877.37</c:v>
                </c:pt>
                <c:pt idx="585">
                  <c:v>46465.66</c:v>
                </c:pt>
                <c:pt idx="586">
                  <c:v>45979.7</c:v>
                </c:pt>
                <c:pt idx="587">
                  <c:v>45998.81</c:v>
                </c:pt>
                <c:pt idx="588">
                  <c:v>45634.02</c:v>
                </c:pt>
                <c:pt idx="589">
                  <c:v>45288.49</c:v>
                </c:pt>
                <c:pt idx="590">
                  <c:v>43899.45</c:v>
                </c:pt>
                <c:pt idx="591">
                  <c:v>44186.96</c:v>
                </c:pt>
                <c:pt idx="592">
                  <c:v>43136.06</c:v>
                </c:pt>
                <c:pt idx="593">
                  <c:v>43078.38</c:v>
                </c:pt>
                <c:pt idx="594">
                  <c:v>42153.38</c:v>
                </c:pt>
                <c:pt idx="595">
                  <c:v>41983.16</c:v>
                </c:pt>
                <c:pt idx="596">
                  <c:v>42910.79</c:v>
                </c:pt>
                <c:pt idx="597">
                  <c:v>42268.62</c:v>
                </c:pt>
                <c:pt idx="598">
                  <c:v>42641.75</c:v>
                </c:pt>
                <c:pt idx="599">
                  <c:v>41974.22</c:v>
                </c:pt>
                <c:pt idx="600">
                  <c:v>41233.08</c:v>
                </c:pt>
                <c:pt idx="601">
                  <c:v>41323.65</c:v>
                </c:pt>
                <c:pt idx="602">
                  <c:v>41206.99</c:v>
                </c:pt>
                <c:pt idx="603">
                  <c:v>41779.199999999997</c:v>
                </c:pt>
                <c:pt idx="604">
                  <c:v>41389.99</c:v>
                </c:pt>
                <c:pt idx="605">
                  <c:v>40958.65</c:v>
                </c:pt>
                <c:pt idx="606">
                  <c:v>41401.019999999997</c:v>
                </c:pt>
                <c:pt idx="607">
                  <c:v>41126.83</c:v>
                </c:pt>
                <c:pt idx="608">
                  <c:v>41279.300000000003</c:v>
                </c:pt>
                <c:pt idx="609">
                  <c:v>42310.12</c:v>
                </c:pt>
                <c:pt idx="610">
                  <c:v>42683.57</c:v>
                </c:pt>
                <c:pt idx="611">
                  <c:v>42787.19</c:v>
                </c:pt>
                <c:pt idx="612">
                  <c:v>42841.41</c:v>
                </c:pt>
                <c:pt idx="613">
                  <c:v>43253.26</c:v>
                </c:pt>
                <c:pt idx="614">
                  <c:v>43347.03</c:v>
                </c:pt>
                <c:pt idx="615">
                  <c:v>42775.040000000001</c:v>
                </c:pt>
                <c:pt idx="616">
                  <c:v>42750.19</c:v>
                </c:pt>
                <c:pt idx="617">
                  <c:v>42743.65</c:v>
                </c:pt>
                <c:pt idx="618">
                  <c:v>42666.23</c:v>
                </c:pt>
                <c:pt idx="619">
                  <c:v>42290.15</c:v>
                </c:pt>
                <c:pt idx="620">
                  <c:v>42362.87</c:v>
                </c:pt>
                <c:pt idx="621">
                  <c:v>42409.27</c:v>
                </c:pt>
                <c:pt idx="622">
                  <c:v>42018.9</c:v>
                </c:pt>
                <c:pt idx="623">
                  <c:v>41115.78</c:v>
                </c:pt>
                <c:pt idx="624">
                  <c:v>40461</c:v>
                </c:pt>
                <c:pt idx="625">
                  <c:v>40468.49</c:v>
                </c:pt>
                <c:pt idx="626">
                  <c:v>41312.589999999997</c:v>
                </c:pt>
                <c:pt idx="627">
                  <c:v>41099.99</c:v>
                </c:pt>
                <c:pt idx="628">
                  <c:v>40610.720000000001</c:v>
                </c:pt>
                <c:pt idx="629">
                  <c:v>40503.68</c:v>
                </c:pt>
                <c:pt idx="630">
                  <c:v>40237.53</c:v>
                </c:pt>
                <c:pt idx="631">
                  <c:v>39846.78</c:v>
                </c:pt>
                <c:pt idx="632">
                  <c:v>40791.39</c:v>
                </c:pt>
                <c:pt idx="633">
                  <c:v>40724.959999999999</c:v>
                </c:pt>
                <c:pt idx="634">
                  <c:v>40733.449999999997</c:v>
                </c:pt>
                <c:pt idx="635">
                  <c:v>41558.07</c:v>
                </c:pt>
                <c:pt idx="636">
                  <c:v>42087.89</c:v>
                </c:pt>
                <c:pt idx="637">
                  <c:v>41483.54</c:v>
                </c:pt>
                <c:pt idx="638">
                  <c:v>41291.68</c:v>
                </c:pt>
                <c:pt idx="639">
                  <c:v>41595.32</c:v>
                </c:pt>
                <c:pt idx="640">
                  <c:v>41409.49</c:v>
                </c:pt>
                <c:pt idx="641">
                  <c:v>41105.4</c:v>
                </c:pt>
                <c:pt idx="642">
                  <c:v>40324.32</c:v>
                </c:pt>
                <c:pt idx="643">
                  <c:v>39617.19</c:v>
                </c:pt>
                <c:pt idx="644">
                  <c:v>40453.64</c:v>
                </c:pt>
                <c:pt idx="645">
                  <c:v>40498.870000000003</c:v>
                </c:pt>
                <c:pt idx="646">
                  <c:v>41064</c:v>
                </c:pt>
                <c:pt idx="647">
                  <c:v>41030.769999999997</c:v>
                </c:pt>
                <c:pt idx="648">
                  <c:v>41049.22</c:v>
                </c:pt>
                <c:pt idx="649">
                  <c:v>41259.160000000003</c:v>
                </c:pt>
                <c:pt idx="650">
                  <c:v>41790.160000000003</c:v>
                </c:pt>
                <c:pt idx="651">
                  <c:v>41435.699999999997</c:v>
                </c:pt>
                <c:pt idx="652">
                  <c:v>41239.89</c:v>
                </c:pt>
                <c:pt idx="653">
                  <c:v>40943.78</c:v>
                </c:pt>
                <c:pt idx="654">
                  <c:v>40662.79</c:v>
                </c:pt>
                <c:pt idx="655">
                  <c:v>40813.31</c:v>
                </c:pt>
                <c:pt idx="656">
                  <c:v>40844.400000000001</c:v>
                </c:pt>
                <c:pt idx="657">
                  <c:v>40316.93</c:v>
                </c:pt>
                <c:pt idx="658">
                  <c:v>40548.83</c:v>
                </c:pt>
                <c:pt idx="659">
                  <c:v>40591.870000000003</c:v>
                </c:pt>
                <c:pt idx="660">
                  <c:v>40266.21</c:v>
                </c:pt>
                <c:pt idx="661">
                  <c:v>40248.410000000003</c:v>
                </c:pt>
                <c:pt idx="662">
                  <c:v>40032.17</c:v>
                </c:pt>
                <c:pt idx="663">
                  <c:v>39634.129999999997</c:v>
                </c:pt>
                <c:pt idx="664">
                  <c:v>39672.89</c:v>
                </c:pt>
                <c:pt idx="665">
                  <c:v>40010.36</c:v>
                </c:pt>
                <c:pt idx="666">
                  <c:v>40049.800000000003</c:v>
                </c:pt>
                <c:pt idx="667">
                  <c:v>39945.410000000003</c:v>
                </c:pt>
                <c:pt idx="668">
                  <c:v>39907.32</c:v>
                </c:pt>
                <c:pt idx="669">
                  <c:v>38784.660000000003</c:v>
                </c:pt>
                <c:pt idx="670">
                  <c:v>39080</c:v>
                </c:pt>
                <c:pt idx="671">
                  <c:v>38481.699999999997</c:v>
                </c:pt>
                <c:pt idx="672">
                  <c:v>38525.11</c:v>
                </c:pt>
                <c:pt idx="673">
                  <c:v>38819.65</c:v>
                </c:pt>
                <c:pt idx="674">
                  <c:v>38223.550000000003</c:v>
                </c:pt>
                <c:pt idx="675">
                  <c:v>38645.9</c:v>
                </c:pt>
                <c:pt idx="676">
                  <c:v>38383.97</c:v>
                </c:pt>
                <c:pt idx="677">
                  <c:v>37919.42</c:v>
                </c:pt>
                <c:pt idx="678">
                  <c:v>38208.06</c:v>
                </c:pt>
                <c:pt idx="679">
                  <c:v>38715.769999999997</c:v>
                </c:pt>
                <c:pt idx="680">
                  <c:v>39470.89</c:v>
                </c:pt>
                <c:pt idx="681">
                  <c:v>39525.75</c:v>
                </c:pt>
                <c:pt idx="682">
                  <c:v>40146.730000000003</c:v>
                </c:pt>
                <c:pt idx="683">
                  <c:v>40371.31</c:v>
                </c:pt>
                <c:pt idx="684">
                  <c:v>40471.480000000003</c:v>
                </c:pt>
                <c:pt idx="685">
                  <c:v>40711.040000000001</c:v>
                </c:pt>
                <c:pt idx="686">
                  <c:v>41486.870000000003</c:v>
                </c:pt>
                <c:pt idx="687">
                  <c:v>41544.269999999997</c:v>
                </c:pt>
                <c:pt idx="688">
                  <c:v>41908.71</c:v>
                </c:pt>
                <c:pt idx="689">
                  <c:v>42523.99</c:v>
                </c:pt>
                <c:pt idx="690">
                  <c:v>43112.12</c:v>
                </c:pt>
                <c:pt idx="691">
                  <c:v>42814.34</c:v>
                </c:pt>
                <c:pt idx="692">
                  <c:v>43630.74</c:v>
                </c:pt>
                <c:pt idx="693">
                  <c:v>43395.28</c:v>
                </c:pt>
                <c:pt idx="694">
                  <c:v>42933.72</c:v>
                </c:pt>
                <c:pt idx="695">
                  <c:v>42347.49</c:v>
                </c:pt>
                <c:pt idx="696">
                  <c:v>42939.68</c:v>
                </c:pt>
                <c:pt idx="697">
                  <c:v>43358.97</c:v>
                </c:pt>
                <c:pt idx="698">
                  <c:v>43580.88</c:v>
                </c:pt>
                <c:pt idx="699">
                  <c:v>44178.83</c:v>
                </c:pt>
                <c:pt idx="700">
                  <c:v>44897.69</c:v>
                </c:pt>
                <c:pt idx="701">
                  <c:v>44907.199999999997</c:v>
                </c:pt>
                <c:pt idx="702">
                  <c:v>45063.21</c:v>
                </c:pt>
                <c:pt idx="703">
                  <c:v>44816.71</c:v>
                </c:pt>
                <c:pt idx="704">
                  <c:v>44551.13</c:v>
                </c:pt>
                <c:pt idx="705">
                  <c:v>44457.3</c:v>
                </c:pt>
                <c:pt idx="706">
                  <c:v>44233.11</c:v>
                </c:pt>
                <c:pt idx="707">
                  <c:v>44049.05</c:v>
                </c:pt>
                <c:pt idx="708">
                  <c:v>44255.48</c:v>
                </c:pt>
                <c:pt idx="709">
                  <c:v>44301.2</c:v>
                </c:pt>
                <c:pt idx="710">
                  <c:v>43885.51</c:v>
                </c:pt>
                <c:pt idx="711">
                  <c:v>44096.49</c:v>
                </c:pt>
                <c:pt idx="712">
                  <c:v>43679.87</c:v>
                </c:pt>
                <c:pt idx="713">
                  <c:v>43808.800000000003</c:v>
                </c:pt>
                <c:pt idx="714">
                  <c:v>43515.08</c:v>
                </c:pt>
                <c:pt idx="715">
                  <c:v>43690.36</c:v>
                </c:pt>
                <c:pt idx="716">
                  <c:v>43353.04</c:v>
                </c:pt>
                <c:pt idx="717">
                  <c:v>42942.35</c:v>
                </c:pt>
                <c:pt idx="718">
                  <c:v>43627.1</c:v>
                </c:pt>
                <c:pt idx="719">
                  <c:v>43572.67</c:v>
                </c:pt>
                <c:pt idx="720">
                  <c:v>43294.95</c:v>
                </c:pt>
                <c:pt idx="721">
                  <c:v>42919.78</c:v>
                </c:pt>
                <c:pt idx="722">
                  <c:v>43528.51</c:v>
                </c:pt>
                <c:pt idx="723">
                  <c:v>43267.199999999997</c:v>
                </c:pt>
                <c:pt idx="724">
                  <c:v>42911.02</c:v>
                </c:pt>
                <c:pt idx="725">
                  <c:v>42994.96</c:v>
                </c:pt>
                <c:pt idx="726">
                  <c:v>43239.44</c:v>
                </c:pt>
                <c:pt idx="727">
                  <c:v>43510.39</c:v>
                </c:pt>
                <c:pt idx="728">
                  <c:v>43740.49</c:v>
                </c:pt>
                <c:pt idx="729">
                  <c:v>43829.07</c:v>
                </c:pt>
                <c:pt idx="730">
                  <c:v>43705.1</c:v>
                </c:pt>
                <c:pt idx="731">
                  <c:v>43441.18</c:v>
                </c:pt>
                <c:pt idx="732">
                  <c:v>43072.74</c:v>
                </c:pt>
                <c:pt idx="733">
                  <c:v>43011.26</c:v>
                </c:pt>
                <c:pt idx="734">
                  <c:v>43410.93</c:v>
                </c:pt>
                <c:pt idx="735">
                  <c:v>43618.07</c:v>
                </c:pt>
                <c:pt idx="736">
                  <c:v>43407.72</c:v>
                </c:pt>
                <c:pt idx="737">
                  <c:v>43495.07</c:v>
                </c:pt>
                <c:pt idx="738">
                  <c:v>43363.21</c:v>
                </c:pt>
                <c:pt idx="739">
                  <c:v>43539.6</c:v>
                </c:pt>
                <c:pt idx="740">
                  <c:v>44309.74</c:v>
                </c:pt>
                <c:pt idx="741">
                  <c:v>44645.95</c:v>
                </c:pt>
                <c:pt idx="742">
                  <c:v>45030.22</c:v>
                </c:pt>
                <c:pt idx="743">
                  <c:v>45083.57</c:v>
                </c:pt>
                <c:pt idx="744">
                  <c:v>45004.19</c:v>
                </c:pt>
                <c:pt idx="745">
                  <c:v>45172.99</c:v>
                </c:pt>
                <c:pt idx="746">
                  <c:v>45489.62</c:v>
                </c:pt>
                <c:pt idx="747">
                  <c:v>45560.3</c:v>
                </c:pt>
                <c:pt idx="748">
                  <c:v>45741.43</c:v>
                </c:pt>
                <c:pt idx="749">
                  <c:v>46013.34</c:v>
                </c:pt>
                <c:pt idx="750">
                  <c:v>46103.61</c:v>
                </c:pt>
                <c:pt idx="751">
                  <c:v>46560.82</c:v>
                </c:pt>
                <c:pt idx="752">
                  <c:v>46637.62</c:v>
                </c:pt>
                <c:pt idx="753">
                  <c:v>46580.62</c:v>
                </c:pt>
                <c:pt idx="754">
                  <c:v>46476.73</c:v>
                </c:pt>
                <c:pt idx="755">
                  <c:v>46486.49</c:v>
                </c:pt>
                <c:pt idx="756">
                  <c:v>46331.71</c:v>
                </c:pt>
                <c:pt idx="757">
                  <c:v>46071.86</c:v>
                </c:pt>
                <c:pt idx="758">
                  <c:v>45682.239999999998</c:v>
                </c:pt>
                <c:pt idx="759">
                  <c:v>45801.73</c:v>
                </c:pt>
                <c:pt idx="760">
                  <c:v>45478.63</c:v>
                </c:pt>
                <c:pt idx="761">
                  <c:v>45387.77</c:v>
                </c:pt>
                <c:pt idx="762">
                  <c:v>45259.34</c:v>
                </c:pt>
                <c:pt idx="763">
                  <c:v>45371.95</c:v>
                </c:pt>
                <c:pt idx="764">
                  <c:v>45876.7</c:v>
                </c:pt>
                <c:pt idx="765">
                  <c:v>45718.34</c:v>
                </c:pt>
                <c:pt idx="766">
                  <c:v>45460.87</c:v>
                </c:pt>
                <c:pt idx="767">
                  <c:v>45542.78</c:v>
                </c:pt>
                <c:pt idx="768">
                  <c:v>45488.86</c:v>
                </c:pt>
                <c:pt idx="769">
                  <c:v>45196.37</c:v>
                </c:pt>
                <c:pt idx="770">
                  <c:v>44746.63</c:v>
                </c:pt>
                <c:pt idx="771">
                  <c:v>44536.91</c:v>
                </c:pt>
                <c:pt idx="772">
                  <c:v>44378.52</c:v>
                </c:pt>
                <c:pt idx="773">
                  <c:v>44066.96</c:v>
                </c:pt>
                <c:pt idx="774">
                  <c:v>43795</c:v>
                </c:pt>
                <c:pt idx="775">
                  <c:v>43855.78</c:v>
                </c:pt>
                <c:pt idx="776">
                  <c:v>43594.79</c:v>
                </c:pt>
                <c:pt idx="777">
                  <c:v>42498.86</c:v>
                </c:pt>
                <c:pt idx="778">
                  <c:v>42459.53</c:v>
                </c:pt>
                <c:pt idx="779">
                  <c:v>42301.2</c:v>
                </c:pt>
                <c:pt idx="780">
                  <c:v>41869.65</c:v>
                </c:pt>
                <c:pt idx="781">
                  <c:v>41623.519999999997</c:v>
                </c:pt>
                <c:pt idx="782">
                  <c:v>41648.65</c:v>
                </c:pt>
                <c:pt idx="783">
                  <c:v>42744.82</c:v>
                </c:pt>
                <c:pt idx="784">
                  <c:v>42772.25</c:v>
                </c:pt>
                <c:pt idx="785">
                  <c:v>42536.160000000003</c:v>
                </c:pt>
                <c:pt idx="786">
                  <c:v>42074.09</c:v>
                </c:pt>
                <c:pt idx="787">
                  <c:v>42138.57</c:v>
                </c:pt>
                <c:pt idx="788">
                  <c:v>42622.74</c:v>
                </c:pt>
                <c:pt idx="789">
                  <c:v>42546.48</c:v>
                </c:pt>
                <c:pt idx="790">
                  <c:v>42846.64</c:v>
                </c:pt>
                <c:pt idx="791">
                  <c:v>42912.81</c:v>
                </c:pt>
                <c:pt idx="792">
                  <c:v>43268.29</c:v>
                </c:pt>
                <c:pt idx="793">
                  <c:v>43702.58</c:v>
                </c:pt>
                <c:pt idx="794">
                  <c:v>44144.2</c:v>
                </c:pt>
                <c:pt idx="795">
                  <c:v>43948.11</c:v>
                </c:pt>
                <c:pt idx="796">
                  <c:v>43931.16</c:v>
                </c:pt>
                <c:pt idx="797">
                  <c:v>43228.9</c:v>
                </c:pt>
                <c:pt idx="798">
                  <c:v>43507.5</c:v>
                </c:pt>
                <c:pt idx="799">
                  <c:v>43680.68</c:v>
                </c:pt>
                <c:pt idx="800">
                  <c:v>43682.84</c:v>
                </c:pt>
                <c:pt idx="801">
                  <c:v>43002.83</c:v>
                </c:pt>
                <c:pt idx="802">
                  <c:v>42358.61</c:v>
                </c:pt>
                <c:pt idx="803">
                  <c:v>41637.379999999997</c:v>
                </c:pt>
                <c:pt idx="804">
                  <c:v>40978.230000000003</c:v>
                </c:pt>
                <c:pt idx="805">
                  <c:v>41246.089999999997</c:v>
                </c:pt>
                <c:pt idx="806">
                  <c:v>41717.99</c:v>
                </c:pt>
                <c:pt idx="807">
                  <c:v>41997.85</c:v>
                </c:pt>
                <c:pt idx="808">
                  <c:v>41910.9</c:v>
                </c:pt>
                <c:pt idx="809">
                  <c:v>41734.050000000003</c:v>
                </c:pt>
                <c:pt idx="810">
                  <c:v>41564.42</c:v>
                </c:pt>
                <c:pt idx="811">
                  <c:v>40345.68</c:v>
                </c:pt>
                <c:pt idx="812">
                  <c:v>40238.81</c:v>
                </c:pt>
                <c:pt idx="813">
                  <c:v>40284.14</c:v>
                </c:pt>
                <c:pt idx="814">
                  <c:v>39288.480000000003</c:v>
                </c:pt>
                <c:pt idx="815">
                  <c:v>39452.81</c:v>
                </c:pt>
                <c:pt idx="816">
                  <c:v>39586.76</c:v>
                </c:pt>
                <c:pt idx="817">
                  <c:v>39875.120000000003</c:v>
                </c:pt>
                <c:pt idx="818">
                  <c:v>40271</c:v>
                </c:pt>
                <c:pt idx="819">
                  <c:v>39665.769999999997</c:v>
                </c:pt>
                <c:pt idx="820">
                  <c:v>39932.980000000003</c:v>
                </c:pt>
                <c:pt idx="821">
                  <c:v>40897.9</c:v>
                </c:pt>
                <c:pt idx="822">
                  <c:v>41795.589999999997</c:v>
                </c:pt>
                <c:pt idx="823">
                  <c:v>41221.75</c:v>
                </c:pt>
                <c:pt idx="824">
                  <c:v>40463.980000000003</c:v>
                </c:pt>
                <c:pt idx="825">
                  <c:v>41339.22</c:v>
                </c:pt>
                <c:pt idx="826">
                  <c:v>42089.16</c:v>
                </c:pt>
                <c:pt idx="827">
                  <c:v>42786.45</c:v>
                </c:pt>
                <c:pt idx="828">
                  <c:v>43556.63</c:v>
                </c:pt>
                <c:pt idx="829">
                  <c:v>42712.43</c:v>
                </c:pt>
                <c:pt idx="830">
                  <c:v>42810.04</c:v>
                </c:pt>
                <c:pt idx="831">
                  <c:v>42330.32</c:v>
                </c:pt>
                <c:pt idx="832">
                  <c:v>42505.05</c:v>
                </c:pt>
                <c:pt idx="833">
                  <c:v>42808.66</c:v>
                </c:pt>
                <c:pt idx="834">
                  <c:v>42760.13</c:v>
                </c:pt>
                <c:pt idx="835">
                  <c:v>42731.86</c:v>
                </c:pt>
                <c:pt idx="836">
                  <c:v>42923.95</c:v>
                </c:pt>
                <c:pt idx="837">
                  <c:v>42842.18</c:v>
                </c:pt>
                <c:pt idx="838">
                  <c:v>42637.58</c:v>
                </c:pt>
                <c:pt idx="839">
                  <c:v>42446.559999999998</c:v>
                </c:pt>
                <c:pt idx="840">
                  <c:v>41960.800000000003</c:v>
                </c:pt>
                <c:pt idx="841">
                  <c:v>42446.62</c:v>
                </c:pt>
                <c:pt idx="842">
                  <c:v>42425.1</c:v>
                </c:pt>
                <c:pt idx="843">
                  <c:v>42588.29</c:v>
                </c:pt>
                <c:pt idx="844">
                  <c:v>42745.78</c:v>
                </c:pt>
                <c:pt idx="845">
                  <c:v>42544.47</c:v>
                </c:pt>
                <c:pt idx="846">
                  <c:v>42249.440000000002</c:v>
                </c:pt>
                <c:pt idx="847">
                  <c:v>41863.519999999997</c:v>
                </c:pt>
                <c:pt idx="848">
                  <c:v>41742.239999999998</c:v>
                </c:pt>
                <c:pt idx="849">
                  <c:v>41581.96</c:v>
                </c:pt>
                <c:pt idx="850">
                  <c:v>41753.89</c:v>
                </c:pt>
                <c:pt idx="851">
                  <c:v>41620.959999999999</c:v>
                </c:pt>
                <c:pt idx="852">
                  <c:v>41266.39</c:v>
                </c:pt>
                <c:pt idx="853">
                  <c:v>40854.769999999997</c:v>
                </c:pt>
                <c:pt idx="854">
                  <c:v>40684.050000000003</c:v>
                </c:pt>
                <c:pt idx="855">
                  <c:v>40759.53</c:v>
                </c:pt>
                <c:pt idx="856">
                  <c:v>40522.04</c:v>
                </c:pt>
                <c:pt idx="857">
                  <c:v>41049.910000000003</c:v>
                </c:pt>
                <c:pt idx="858">
                  <c:v>40920.31</c:v>
                </c:pt>
                <c:pt idx="859">
                  <c:v>40520.47</c:v>
                </c:pt>
                <c:pt idx="860">
                  <c:v>41238.07</c:v>
                </c:pt>
                <c:pt idx="861">
                  <c:v>41320.129999999997</c:v>
                </c:pt>
                <c:pt idx="862">
                  <c:v>41004.550000000003</c:v>
                </c:pt>
                <c:pt idx="863">
                  <c:v>41036.300000000003</c:v>
                </c:pt>
                <c:pt idx="864">
                  <c:v>40909.910000000003</c:v>
                </c:pt>
                <c:pt idx="865">
                  <c:v>40851.800000000003</c:v>
                </c:pt>
                <c:pt idx="866">
                  <c:v>40998.589999999997</c:v>
                </c:pt>
                <c:pt idx="867">
                  <c:v>40929.440000000002</c:v>
                </c:pt>
                <c:pt idx="868">
                  <c:v>40800.25</c:v>
                </c:pt>
                <c:pt idx="869">
                  <c:v>40560.19</c:v>
                </c:pt>
                <c:pt idx="870">
                  <c:v>40087.120000000003</c:v>
                </c:pt>
                <c:pt idx="871">
                  <c:v>39226.35</c:v>
                </c:pt>
                <c:pt idx="872">
                  <c:v>37898.29</c:v>
                </c:pt>
                <c:pt idx="873">
                  <c:v>38504.839999999997</c:v>
                </c:pt>
                <c:pt idx="874">
                  <c:v>38792.089999999997</c:v>
                </c:pt>
                <c:pt idx="875">
                  <c:v>38398.300000000003</c:v>
                </c:pt>
                <c:pt idx="876">
                  <c:v>37517.93</c:v>
                </c:pt>
                <c:pt idx="877">
                  <c:v>36767.57</c:v>
                </c:pt>
                <c:pt idx="878">
                  <c:v>36663.379999999997</c:v>
                </c:pt>
                <c:pt idx="879">
                  <c:v>37647.339999999997</c:v>
                </c:pt>
                <c:pt idx="880">
                  <c:v>37982.25</c:v>
                </c:pt>
                <c:pt idx="881">
                  <c:v>38430.269999999997</c:v>
                </c:pt>
                <c:pt idx="882">
                  <c:v>38345.42</c:v>
                </c:pt>
                <c:pt idx="883">
                  <c:v>37714.9</c:v>
                </c:pt>
                <c:pt idx="884">
                  <c:v>39271.120000000003</c:v>
                </c:pt>
                <c:pt idx="885">
                  <c:v>39631.910000000003</c:v>
                </c:pt>
                <c:pt idx="886">
                  <c:v>40556.449999999997</c:v>
                </c:pt>
                <c:pt idx="887">
                  <c:v>41453.760000000002</c:v>
                </c:pt>
                <c:pt idx="888">
                  <c:v>41609.019999999997</c:v>
                </c:pt>
                <c:pt idx="889">
                  <c:v>41649.360000000001</c:v>
                </c:pt>
                <c:pt idx="890">
                  <c:v>41716.1</c:v>
                </c:pt>
                <c:pt idx="891">
                  <c:v>42004.09</c:v>
                </c:pt>
                <c:pt idx="892">
                  <c:v>41493.96</c:v>
                </c:pt>
                <c:pt idx="893">
                  <c:v>40958.53</c:v>
                </c:pt>
                <c:pt idx="894">
                  <c:v>41543.980000000003</c:v>
                </c:pt>
                <c:pt idx="895">
                  <c:v>41367.379999999997</c:v>
                </c:pt>
                <c:pt idx="896">
                  <c:v>41388.879999999997</c:v>
                </c:pt>
                <c:pt idx="897">
                  <c:v>41096.33</c:v>
                </c:pt>
                <c:pt idx="898">
                  <c:v>41152.28</c:v>
                </c:pt>
                <c:pt idx="899">
                  <c:v>40994.050000000003</c:v>
                </c:pt>
                <c:pt idx="900">
                  <c:v>41428.629999999997</c:v>
                </c:pt>
                <c:pt idx="901">
                  <c:v>41660.75</c:v>
                </c:pt>
                <c:pt idx="902">
                  <c:v>41352.769999999997</c:v>
                </c:pt>
                <c:pt idx="903">
                  <c:v>41419.24</c:v>
                </c:pt>
                <c:pt idx="904">
                  <c:v>40874.03</c:v>
                </c:pt>
                <c:pt idx="905">
                  <c:v>40869.279999999999</c:v>
                </c:pt>
                <c:pt idx="906">
                  <c:v>40771.550000000003</c:v>
                </c:pt>
                <c:pt idx="907">
                  <c:v>40894.22</c:v>
                </c:pt>
                <c:pt idx="908">
                  <c:v>40704.800000000003</c:v>
                </c:pt>
                <c:pt idx="909">
                  <c:v>40638.83</c:v>
                </c:pt>
                <c:pt idx="910">
                  <c:v>40496.03</c:v>
                </c:pt>
                <c:pt idx="911">
                  <c:v>39160.6</c:v>
                </c:pt>
                <c:pt idx="912">
                  <c:v>39602.870000000003</c:v>
                </c:pt>
                <c:pt idx="913">
                  <c:v>39303.11</c:v>
                </c:pt>
                <c:pt idx="914">
                  <c:v>38300.620000000003</c:v>
                </c:pt>
                <c:pt idx="915">
                  <c:v>38562.050000000003</c:v>
                </c:pt>
                <c:pt idx="916">
                  <c:v>39299.620000000003</c:v>
                </c:pt>
                <c:pt idx="917">
                  <c:v>38851.96</c:v>
                </c:pt>
                <c:pt idx="918">
                  <c:v>38307.440000000002</c:v>
                </c:pt>
                <c:pt idx="919">
                  <c:v>38011.629999999997</c:v>
                </c:pt>
                <c:pt idx="920">
                  <c:v>38585.660000000003</c:v>
                </c:pt>
                <c:pt idx="921">
                  <c:v>38309.17</c:v>
                </c:pt>
                <c:pt idx="922">
                  <c:v>38115.81</c:v>
                </c:pt>
                <c:pt idx="923">
                  <c:v>38063.15</c:v>
                </c:pt>
                <c:pt idx="924">
                  <c:v>38236.519999999997</c:v>
                </c:pt>
                <c:pt idx="925">
                  <c:v>38251.040000000001</c:v>
                </c:pt>
                <c:pt idx="926">
                  <c:v>38308.92</c:v>
                </c:pt>
                <c:pt idx="927">
                  <c:v>38218.07</c:v>
                </c:pt>
                <c:pt idx="928">
                  <c:v>37853.57</c:v>
                </c:pt>
                <c:pt idx="929">
                  <c:v>37167.019999999997</c:v>
                </c:pt>
                <c:pt idx="930">
                  <c:v>37066.67</c:v>
                </c:pt>
                <c:pt idx="931">
                  <c:v>37995.760000000002</c:v>
                </c:pt>
                <c:pt idx="932">
                  <c:v>37795.25</c:v>
                </c:pt>
                <c:pt idx="933">
                  <c:v>37542.01</c:v>
                </c:pt>
                <c:pt idx="934">
                  <c:v>37547.49</c:v>
                </c:pt>
                <c:pt idx="935">
                  <c:v>38562.400000000001</c:v>
                </c:pt>
                <c:pt idx="936">
                  <c:v>39052.5</c:v>
                </c:pt>
                <c:pt idx="937">
                  <c:v>38921.69</c:v>
                </c:pt>
                <c:pt idx="938">
                  <c:v>39090.28</c:v>
                </c:pt>
                <c:pt idx="939">
                  <c:v>39049.08</c:v>
                </c:pt>
                <c:pt idx="940">
                  <c:v>39412.550000000003</c:v>
                </c:pt>
                <c:pt idx="941">
                  <c:v>39614.17</c:v>
                </c:pt>
                <c:pt idx="942">
                  <c:v>39271.94</c:v>
                </c:pt>
                <c:pt idx="943">
                  <c:v>39243.89</c:v>
                </c:pt>
                <c:pt idx="944">
                  <c:v>39306.5</c:v>
                </c:pt>
                <c:pt idx="945">
                  <c:v>39543.769999999997</c:v>
                </c:pt>
                <c:pt idx="946">
                  <c:v>39902.21</c:v>
                </c:pt>
                <c:pt idx="947">
                  <c:v>40057.85</c:v>
                </c:pt>
                <c:pt idx="948">
                  <c:v>40289.160000000003</c:v>
                </c:pt>
                <c:pt idx="949">
                  <c:v>40264.78</c:v>
                </c:pt>
                <c:pt idx="950">
                  <c:v>40420.089999999997</c:v>
                </c:pt>
                <c:pt idx="951">
                  <c:v>40624.39</c:v>
                </c:pt>
                <c:pt idx="952">
                  <c:v>40607.120000000003</c:v>
                </c:pt>
                <c:pt idx="953">
                  <c:v>40799.519999999997</c:v>
                </c:pt>
                <c:pt idx="954">
                  <c:v>41112.71</c:v>
                </c:pt>
                <c:pt idx="955">
                  <c:v>41614.39</c:v>
                </c:pt>
                <c:pt idx="956">
                  <c:v>41505.68</c:v>
                </c:pt>
                <c:pt idx="957">
                  <c:v>41332.75</c:v>
                </c:pt>
                <c:pt idx="958">
                  <c:v>40887.35</c:v>
                </c:pt>
                <c:pt idx="959">
                  <c:v>40326.53</c:v>
                </c:pt>
                <c:pt idx="960">
                  <c:v>40596.28</c:v>
                </c:pt>
                <c:pt idx="961">
                  <c:v>40544.11</c:v>
                </c:pt>
                <c:pt idx="962">
                  <c:v>40506.980000000003</c:v>
                </c:pt>
                <c:pt idx="963">
                  <c:v>40486.67</c:v>
                </c:pt>
                <c:pt idx="964">
                  <c:v>40219.47</c:v>
                </c:pt>
                <c:pt idx="965">
                  <c:v>39957.07</c:v>
                </c:pt>
                <c:pt idx="966">
                  <c:v>40279.379999999997</c:v>
                </c:pt>
                <c:pt idx="967">
                  <c:v>40070.71</c:v>
                </c:pt>
                <c:pt idx="968">
                  <c:v>40016.129999999997</c:v>
                </c:pt>
                <c:pt idx="969">
                  <c:v>39606.79</c:v>
                </c:pt>
                <c:pt idx="970">
                  <c:v>38821.67</c:v>
                </c:pt>
                <c:pt idx="971">
                  <c:v>38692.69</c:v>
                </c:pt>
                <c:pt idx="972">
                  <c:v>39054.6</c:v>
                </c:pt>
                <c:pt idx="973">
                  <c:v>39539</c:v>
                </c:pt>
                <c:pt idx="974">
                  <c:v>39750</c:v>
                </c:pt>
                <c:pt idx="975">
                  <c:v>39689</c:v>
                </c:pt>
                <c:pt idx="976">
                  <c:v>39568</c:v>
                </c:pt>
                <c:pt idx="977">
                  <c:v>39294</c:v>
                </c:pt>
                <c:pt idx="978">
                  <c:v>38950</c:v>
                </c:pt>
                <c:pt idx="979">
                  <c:v>38924</c:v>
                </c:pt>
                <c:pt idx="980">
                  <c:v>38896</c:v>
                </c:pt>
                <c:pt idx="981">
                  <c:v>38929</c:v>
                </c:pt>
                <c:pt idx="982">
                  <c:v>38809</c:v>
                </c:pt>
                <c:pt idx="983">
                  <c:v>38307</c:v>
                </c:pt>
                <c:pt idx="984">
                  <c:v>38852</c:v>
                </c:pt>
                <c:pt idx="985">
                  <c:v>38612</c:v>
                </c:pt>
                <c:pt idx="986">
                  <c:v>38548</c:v>
                </c:pt>
                <c:pt idx="987">
                  <c:v>38385</c:v>
                </c:pt>
                <c:pt idx="988">
                  <c:v>38532</c:v>
                </c:pt>
                <c:pt idx="989">
                  <c:v>38129</c:v>
                </c:pt>
                <c:pt idx="990">
                  <c:v>38329</c:v>
                </c:pt>
                <c:pt idx="991">
                  <c:v>38965</c:v>
                </c:pt>
                <c:pt idx="992">
                  <c:v>38553</c:v>
                </c:pt>
                <c:pt idx="993">
                  <c:v>38649</c:v>
                </c:pt>
                <c:pt idx="994">
                  <c:v>38354.85</c:v>
                </c:pt>
                <c:pt idx="995">
                  <c:v>38036.03</c:v>
                </c:pt>
                <c:pt idx="996">
                  <c:v>38022.800000000003</c:v>
                </c:pt>
                <c:pt idx="997">
                  <c:v>37516.11</c:v>
                </c:pt>
                <c:pt idx="998">
                  <c:v>37521.81</c:v>
                </c:pt>
                <c:pt idx="999">
                  <c:v>36921.910000000003</c:v>
                </c:pt>
                <c:pt idx="1000">
                  <c:v>37129.97</c:v>
                </c:pt>
                <c:pt idx="1001">
                  <c:v>36579.32</c:v>
                </c:pt>
                <c:pt idx="1002">
                  <c:v>36787.64</c:v>
                </c:pt>
                <c:pt idx="1003">
                  <c:v>37337.870000000003</c:v>
                </c:pt>
                <c:pt idx="1004">
                  <c:v>37504.080000000002</c:v>
                </c:pt>
                <c:pt idx="1005">
                  <c:v>37381.949999999997</c:v>
                </c:pt>
                <c:pt idx="1006">
                  <c:v>36752.57</c:v>
                </c:pt>
                <c:pt idx="1007">
                  <c:v>36811.86</c:v>
                </c:pt>
                <c:pt idx="1008">
                  <c:v>37292.47</c:v>
                </c:pt>
                <c:pt idx="1009">
                  <c:v>36901.69</c:v>
                </c:pt>
                <c:pt idx="1010">
                  <c:v>36404.03</c:v>
                </c:pt>
                <c:pt idx="1011">
                  <c:v>36504.25</c:v>
                </c:pt>
                <c:pt idx="1012">
                  <c:v>36796.03</c:v>
                </c:pt>
                <c:pt idx="1013">
                  <c:v>37130.629999999997</c:v>
                </c:pt>
                <c:pt idx="1014">
                  <c:v>37026.269999999997</c:v>
                </c:pt>
                <c:pt idx="1015">
                  <c:v>36784.44</c:v>
                </c:pt>
                <c:pt idx="1016">
                  <c:v>36547.629999999997</c:v>
                </c:pt>
                <c:pt idx="1017">
                  <c:v>36122.949999999997</c:v>
                </c:pt>
                <c:pt idx="1018">
                  <c:v>35605.42</c:v>
                </c:pt>
                <c:pt idx="1019">
                  <c:v>35631.06</c:v>
                </c:pt>
                <c:pt idx="1020">
                  <c:v>35035.03</c:v>
                </c:pt>
                <c:pt idx="1021">
                  <c:v>34887.64</c:v>
                </c:pt>
                <c:pt idx="1022">
                  <c:v>34716.53</c:v>
                </c:pt>
                <c:pt idx="1023">
                  <c:v>33900.379999999997</c:v>
                </c:pt>
                <c:pt idx="1024">
                  <c:v>33885.089999999997</c:v>
                </c:pt>
                <c:pt idx="1025">
                  <c:v>34291.65</c:v>
                </c:pt>
                <c:pt idx="1026">
                  <c:v>33971.120000000003</c:v>
                </c:pt>
                <c:pt idx="1027">
                  <c:v>33166.620000000003</c:v>
                </c:pt>
                <c:pt idx="1028">
                  <c:v>33250.54</c:v>
                </c:pt>
                <c:pt idx="1029">
                  <c:v>33442.1</c:v>
                </c:pt>
                <c:pt idx="1030">
                  <c:v>34637.14</c:v>
                </c:pt>
                <c:pt idx="1031">
                  <c:v>35581.339999999997</c:v>
                </c:pt>
                <c:pt idx="1032">
                  <c:v>35703.81</c:v>
                </c:pt>
                <c:pt idx="1033">
                  <c:v>35697.370000000003</c:v>
                </c:pt>
                <c:pt idx="1034">
                  <c:v>34949.279999999999</c:v>
                </c:pt>
                <c:pt idx="1035">
                  <c:v>35959.43</c:v>
                </c:pt>
                <c:pt idx="1036">
                  <c:v>35974.79</c:v>
                </c:pt>
                <c:pt idx="1037">
                  <c:v>36547.629999999997</c:v>
                </c:pt>
                <c:pt idx="1038">
                  <c:v>36122.949999999997</c:v>
                </c:pt>
                <c:pt idx="1039">
                  <c:v>35605.42</c:v>
                </c:pt>
                <c:pt idx="1040">
                  <c:v>35631.06</c:v>
                </c:pt>
                <c:pt idx="1041">
                  <c:v>35035.03</c:v>
                </c:pt>
                <c:pt idx="1042">
                  <c:v>34887.64</c:v>
                </c:pt>
                <c:pt idx="1043">
                  <c:v>34716.53</c:v>
                </c:pt>
                <c:pt idx="1044">
                  <c:v>33900.379999999997</c:v>
                </c:pt>
                <c:pt idx="1045">
                  <c:v>33885.089999999997</c:v>
                </c:pt>
                <c:pt idx="1046">
                  <c:v>34291.65</c:v>
                </c:pt>
                <c:pt idx="1047">
                  <c:v>33971.120000000003</c:v>
                </c:pt>
                <c:pt idx="1048">
                  <c:v>33166.620000000003</c:v>
                </c:pt>
                <c:pt idx="1049">
                  <c:v>33250.54</c:v>
                </c:pt>
                <c:pt idx="1050">
                  <c:v>33442.1</c:v>
                </c:pt>
                <c:pt idx="1051">
                  <c:v>34637.14</c:v>
                </c:pt>
                <c:pt idx="1052">
                  <c:v>35581.339999999997</c:v>
                </c:pt>
                <c:pt idx="1053">
                  <c:v>33996.33</c:v>
                </c:pt>
                <c:pt idx="1054">
                  <c:v>34307.11</c:v>
                </c:pt>
                <c:pt idx="1055">
                  <c:v>34896.550000000003</c:v>
                </c:pt>
                <c:pt idx="1056">
                  <c:v>34570.620000000003</c:v>
                </c:pt>
                <c:pt idx="1057">
                  <c:v>34190.019999999997</c:v>
                </c:pt>
                <c:pt idx="1058">
                  <c:v>33742.68</c:v>
                </c:pt>
                <c:pt idx="1059">
                  <c:v>33855.58</c:v>
                </c:pt>
                <c:pt idx="1060">
                  <c:v>33840.050000000003</c:v>
                </c:pt>
                <c:pt idx="1061">
                  <c:v>33875.4</c:v>
                </c:pt>
                <c:pt idx="1062">
                  <c:v>33672.49</c:v>
                </c:pt>
                <c:pt idx="1063">
                  <c:v>32958.35</c:v>
                </c:pt>
                <c:pt idx="1064">
                  <c:v>32972.019999999997</c:v>
                </c:pt>
                <c:pt idx="1065">
                  <c:v>32981.99</c:v>
                </c:pt>
                <c:pt idx="1066">
                  <c:v>32309.54</c:v>
                </c:pt>
                <c:pt idx="1067">
                  <c:v>32458.77</c:v>
                </c:pt>
                <c:pt idx="1068">
                  <c:v>32584.55</c:v>
                </c:pt>
                <c:pt idx="1069">
                  <c:v>32715.88</c:v>
                </c:pt>
                <c:pt idx="1070">
                  <c:v>32401.4</c:v>
                </c:pt>
                <c:pt idx="1071">
                  <c:v>32446.400000000001</c:v>
                </c:pt>
                <c:pt idx="1072">
                  <c:v>32103.27</c:v>
                </c:pt>
                <c:pt idx="1073">
                  <c:v>31734.23</c:v>
                </c:pt>
                <c:pt idx="1074">
                  <c:v>31658.12</c:v>
                </c:pt>
                <c:pt idx="1075">
                  <c:v>31938.48</c:v>
                </c:pt>
                <c:pt idx="1076">
                  <c:v>31839.11</c:v>
                </c:pt>
                <c:pt idx="1077">
                  <c:v>31666.41</c:v>
                </c:pt>
                <c:pt idx="1078">
                  <c:v>31180.799999999999</c:v>
                </c:pt>
                <c:pt idx="1079">
                  <c:v>31000.67</c:v>
                </c:pt>
                <c:pt idx="1080">
                  <c:v>30277.45</c:v>
                </c:pt>
                <c:pt idx="1081">
                  <c:v>29737.98</c:v>
                </c:pt>
                <c:pt idx="1082">
                  <c:v>29429.07</c:v>
                </c:pt>
                <c:pt idx="1083">
                  <c:v>28764.63</c:v>
                </c:pt>
                <c:pt idx="1084">
                  <c:v>29562.42</c:v>
                </c:pt>
                <c:pt idx="1085">
                  <c:v>30419.22</c:v>
                </c:pt>
                <c:pt idx="1086">
                  <c:v>30972.75</c:v>
                </c:pt>
                <c:pt idx="1087">
                  <c:v>31884.45</c:v>
                </c:pt>
                <c:pt idx="1088">
                  <c:v>31350.02</c:v>
                </c:pt>
                <c:pt idx="1089">
                  <c:v>30520.6</c:v>
                </c:pt>
                <c:pt idx="1090">
                  <c:v>30584.85</c:v>
                </c:pt>
                <c:pt idx="1091">
                  <c:v>30637.71</c:v>
                </c:pt>
                <c:pt idx="1092">
                  <c:v>30158.959999999999</c:v>
                </c:pt>
                <c:pt idx="1093">
                  <c:v>29672.12</c:v>
                </c:pt>
                <c:pt idx="1094">
                  <c:v>30057.29</c:v>
                </c:pt>
                <c:pt idx="1095">
                  <c:v>29809.68</c:v>
                </c:pt>
                <c:pt idx="1096">
                  <c:v>30244.73</c:v>
                </c:pt>
                <c:pt idx="1097">
                  <c:v>30214.77</c:v>
                </c:pt>
                <c:pt idx="1098">
                  <c:v>30467.200000000001</c:v>
                </c:pt>
                <c:pt idx="1099">
                  <c:v>30954.83</c:v>
                </c:pt>
                <c:pt idx="1100">
                  <c:v>31546.61</c:v>
                </c:pt>
                <c:pt idx="1101">
                  <c:v>31481.31</c:v>
                </c:pt>
                <c:pt idx="1102">
                  <c:v>31928.55</c:v>
                </c:pt>
                <c:pt idx="1103">
                  <c:v>31908.92</c:v>
                </c:pt>
                <c:pt idx="1104">
                  <c:v>31555.47</c:v>
                </c:pt>
                <c:pt idx="1105">
                  <c:v>32184.03</c:v>
                </c:pt>
                <c:pt idx="1106">
                  <c:v>32111.1</c:v>
                </c:pt>
                <c:pt idx="1107">
                  <c:v>31751.21</c:v>
                </c:pt>
                <c:pt idx="1108">
                  <c:v>31829.24</c:v>
                </c:pt>
                <c:pt idx="1109">
                  <c:v>31565.21</c:v>
                </c:pt>
                <c:pt idx="1110">
                  <c:v>31433.89</c:v>
                </c:pt>
                <c:pt idx="1111">
                  <c:v>32070.81</c:v>
                </c:pt>
                <c:pt idx="1112">
                  <c:v>32078.85</c:v>
                </c:pt>
                <c:pt idx="1113">
                  <c:v>32254.32</c:v>
                </c:pt>
                <c:pt idx="1114">
                  <c:v>32363.35</c:v>
                </c:pt>
                <c:pt idx="1115">
                  <c:v>32752.25</c:v>
                </c:pt>
                <c:pt idx="1116">
                  <c:v>33033.32</c:v>
                </c:pt>
                <c:pt idx="1117">
                  <c:v>33636.82</c:v>
                </c:pt>
                <c:pt idx="1118">
                  <c:v>33476.620000000003</c:v>
                </c:pt>
                <c:pt idx="1119">
                  <c:v>33523.74</c:v>
                </c:pt>
                <c:pt idx="1120">
                  <c:v>34027.699999999997</c:v>
                </c:pt>
                <c:pt idx="1121">
                  <c:v>34475.69</c:v>
                </c:pt>
                <c:pt idx="1122">
                  <c:v>34186.26</c:v>
                </c:pt>
                <c:pt idx="1123">
                  <c:v>34083.53</c:v>
                </c:pt>
                <c:pt idx="1124">
                  <c:v>34281.089999999997</c:v>
                </c:pt>
                <c:pt idx="1125">
                  <c:v>33898.559999999998</c:v>
                </c:pt>
                <c:pt idx="1126">
                  <c:v>33870.15</c:v>
                </c:pt>
                <c:pt idx="1127">
                  <c:v>33084.730000000003</c:v>
                </c:pt>
                <c:pt idx="1128">
                  <c:v>33198.959999999999</c:v>
                </c:pt>
                <c:pt idx="1129">
                  <c:v>33439.69</c:v>
                </c:pt>
                <c:pt idx="1130">
                  <c:v>33762.480000000003</c:v>
                </c:pt>
                <c:pt idx="1131">
                  <c:v>33657.46</c:v>
                </c:pt>
                <c:pt idx="1132">
                  <c:v>33861.589999999997</c:v>
                </c:pt>
                <c:pt idx="1133">
                  <c:v>33797.51</c:v>
                </c:pt>
                <c:pt idx="1134">
                  <c:v>33761.410000000003</c:v>
                </c:pt>
                <c:pt idx="1135">
                  <c:v>34203.68</c:v>
                </c:pt>
                <c:pt idx="1136">
                  <c:v>34377.61</c:v>
                </c:pt>
                <c:pt idx="1137">
                  <c:v>35277.46</c:v>
                </c:pt>
                <c:pt idx="1138">
                  <c:v>35358.31</c:v>
                </c:pt>
                <c:pt idx="1139">
                  <c:v>35653.33</c:v>
                </c:pt>
                <c:pt idx="1140">
                  <c:v>35758.519999999997</c:v>
                </c:pt>
                <c:pt idx="1141">
                  <c:v>35978.160000000003</c:v>
                </c:pt>
                <c:pt idx="1142">
                  <c:v>36803.1</c:v>
                </c:pt>
                <c:pt idx="1143">
                  <c:v>36765.56</c:v>
                </c:pt>
                <c:pt idx="1144">
                  <c:v>37166.959999999999</c:v>
                </c:pt>
                <c:pt idx="1145">
                  <c:v>37243.199999999997</c:v>
                </c:pt>
                <c:pt idx="1146">
                  <c:v>37583.89</c:v>
                </c:pt>
                <c:pt idx="1147">
                  <c:v>38411.56</c:v>
                </c:pt>
                <c:pt idx="1148">
                  <c:v>38564.370000000003</c:v>
                </c:pt>
                <c:pt idx="1149">
                  <c:v>38037.68</c:v>
                </c:pt>
                <c:pt idx="1150">
                  <c:v>37101.31</c:v>
                </c:pt>
                <c:pt idx="1151">
                  <c:v>37925.79</c:v>
                </c:pt>
                <c:pt idx="1152">
                  <c:v>38212.28</c:v>
                </c:pt>
                <c:pt idx="1153">
                  <c:v>37795.050000000003</c:v>
                </c:pt>
                <c:pt idx="1154">
                  <c:v>38122.720000000001</c:v>
                </c:pt>
                <c:pt idx="1155">
                  <c:v>38706.269999999997</c:v>
                </c:pt>
                <c:pt idx="1156">
                  <c:v>39287.65</c:v>
                </c:pt>
                <c:pt idx="1157">
                  <c:v>40124.22</c:v>
                </c:pt>
                <c:pt idx="1158">
                  <c:v>39788.730000000003</c:v>
                </c:pt>
                <c:pt idx="1159">
                  <c:v>40270.519999999997</c:v>
                </c:pt>
                <c:pt idx="1160">
                  <c:v>40641.1</c:v>
                </c:pt>
                <c:pt idx="1161">
                  <c:v>40732.25</c:v>
                </c:pt>
                <c:pt idx="1162">
                  <c:v>40442.800000000003</c:v>
                </c:pt>
                <c:pt idx="1163">
                  <c:v>40664.6</c:v>
                </c:pt>
                <c:pt idx="1164">
                  <c:v>40531.42</c:v>
                </c:pt>
                <c:pt idx="1165">
                  <c:v>40514.17</c:v>
                </c:pt>
                <c:pt idx="1166">
                  <c:v>40916.589999999997</c:v>
                </c:pt>
                <c:pt idx="1167">
                  <c:v>41644.879999999997</c:v>
                </c:pt>
                <c:pt idx="1168">
                  <c:v>41768.660000000003</c:v>
                </c:pt>
                <c:pt idx="1169">
                  <c:v>41603.71</c:v>
                </c:pt>
                <c:pt idx="1170">
                  <c:v>40655.370000000003</c:v>
                </c:pt>
                <c:pt idx="1171">
                  <c:v>40832.99</c:v>
                </c:pt>
                <c:pt idx="1172">
                  <c:v>40008.29</c:v>
                </c:pt>
                <c:pt idx="1173">
                  <c:v>40328.32</c:v>
                </c:pt>
                <c:pt idx="1174">
                  <c:v>41127.79</c:v>
                </c:pt>
                <c:pt idx="1175">
                  <c:v>40848.53</c:v>
                </c:pt>
                <c:pt idx="1176">
                  <c:v>40887.620000000003</c:v>
                </c:pt>
                <c:pt idx="1177">
                  <c:v>40735.08</c:v>
                </c:pt>
                <c:pt idx="1178">
                  <c:v>41400</c:v>
                </c:pt>
                <c:pt idx="1179">
                  <c:v>42480.76</c:v>
                </c:pt>
                <c:pt idx="1180">
                  <c:v>42323.3</c:v>
                </c:pt>
                <c:pt idx="1181">
                  <c:v>41296.239999999998</c:v>
                </c:pt>
                <c:pt idx="1182">
                  <c:v>41904.47</c:v>
                </c:pt>
                <c:pt idx="1183">
                  <c:v>41357.56</c:v>
                </c:pt>
                <c:pt idx="1184">
                  <c:v>42523.07</c:v>
                </c:pt>
                <c:pt idx="1185">
                  <c:v>43207.05</c:v>
                </c:pt>
                <c:pt idx="1186">
                  <c:v>43218.67</c:v>
                </c:pt>
                <c:pt idx="1187">
                  <c:v>43207.040000000001</c:v>
                </c:pt>
                <c:pt idx="1188">
                  <c:v>42993.03</c:v>
                </c:pt>
                <c:pt idx="1189">
                  <c:v>43065.1</c:v>
                </c:pt>
                <c:pt idx="1190">
                  <c:v>43167.77</c:v>
                </c:pt>
                <c:pt idx="1191">
                  <c:v>42747.63</c:v>
                </c:pt>
                <c:pt idx="1192">
                  <c:v>42626.48</c:v>
                </c:pt>
                <c:pt idx="1193">
                  <c:v>42561.27</c:v>
                </c:pt>
                <c:pt idx="1194">
                  <c:v>42506.95</c:v>
                </c:pt>
                <c:pt idx="1195">
                  <c:v>42633.03</c:v>
                </c:pt>
                <c:pt idx="1196">
                  <c:v>42539.23</c:v>
                </c:pt>
                <c:pt idx="1197">
                  <c:v>42299.19</c:v>
                </c:pt>
                <c:pt idx="1198">
                  <c:v>41898.699999999997</c:v>
                </c:pt>
                <c:pt idx="1199">
                  <c:v>41903.51</c:v>
                </c:pt>
                <c:pt idx="1200">
                  <c:v>41630.94</c:v>
                </c:pt>
                <c:pt idx="1201">
                  <c:v>40409.379999999997</c:v>
                </c:pt>
                <c:pt idx="1202">
                  <c:v>40884.25</c:v>
                </c:pt>
                <c:pt idx="1203">
                  <c:v>40724.410000000003</c:v>
                </c:pt>
                <c:pt idx="1204">
                  <c:v>40143.629999999997</c:v>
                </c:pt>
                <c:pt idx="1205">
                  <c:v>39296.699999999997</c:v>
                </c:pt>
                <c:pt idx="1206">
                  <c:v>39714.46</c:v>
                </c:pt>
                <c:pt idx="1207">
                  <c:v>40531.129999999997</c:v>
                </c:pt>
                <c:pt idx="1208">
                  <c:v>40455.440000000002</c:v>
                </c:pt>
                <c:pt idx="1209">
                  <c:v>40243.26</c:v>
                </c:pt>
                <c:pt idx="1210">
                  <c:v>40276.93</c:v>
                </c:pt>
                <c:pt idx="1211">
                  <c:v>40175.35</c:v>
                </c:pt>
                <c:pt idx="1212">
                  <c:v>40574.519999999997</c:v>
                </c:pt>
                <c:pt idx="1213">
                  <c:v>40481.65</c:v>
                </c:pt>
                <c:pt idx="1214">
                  <c:v>40249.22</c:v>
                </c:pt>
                <c:pt idx="1215">
                  <c:v>39143.730000000003</c:v>
                </c:pt>
                <c:pt idx="1216">
                  <c:v>38858.449999999997</c:v>
                </c:pt>
                <c:pt idx="1217">
                  <c:v>38338.33</c:v>
                </c:pt>
                <c:pt idx="1218">
                  <c:v>38087.32</c:v>
                </c:pt>
                <c:pt idx="1219">
                  <c:v>37983.620000000003</c:v>
                </c:pt>
                <c:pt idx="1220">
                  <c:v>39296.300000000003</c:v>
                </c:pt>
                <c:pt idx="1221">
                  <c:v>39199.68</c:v>
                </c:pt>
                <c:pt idx="1222">
                  <c:v>38906.400000000001</c:v>
                </c:pt>
                <c:pt idx="1223">
                  <c:v>39382.11</c:v>
                </c:pt>
                <c:pt idx="1224">
                  <c:v>38219.67</c:v>
                </c:pt>
                <c:pt idx="1225">
                  <c:v>37058.949999999997</c:v>
                </c:pt>
                <c:pt idx="1226">
                  <c:v>37695.75</c:v>
                </c:pt>
                <c:pt idx="1227">
                  <c:v>37673.25</c:v>
                </c:pt>
                <c:pt idx="1228">
                  <c:v>35956.69</c:v>
                </c:pt>
                <c:pt idx="1229">
                  <c:v>36060.879999999997</c:v>
                </c:pt>
                <c:pt idx="1230">
                  <c:v>33684.910000000003</c:v>
                </c:pt>
                <c:pt idx="1231">
                  <c:v>32616.93</c:v>
                </c:pt>
                <c:pt idx="1232">
                  <c:v>30416.05</c:v>
                </c:pt>
                <c:pt idx="1233">
                  <c:v>30129.83</c:v>
                </c:pt>
                <c:pt idx="1234">
                  <c:v>30667.41</c:v>
                </c:pt>
                <c:pt idx="1235">
                  <c:v>28564.83</c:v>
                </c:pt>
                <c:pt idx="1236">
                  <c:v>27228.799999999999</c:v>
                </c:pt>
                <c:pt idx="1237">
                  <c:v>27267.200000000001</c:v>
                </c:pt>
                <c:pt idx="1238">
                  <c:v>28109.57</c:v>
                </c:pt>
                <c:pt idx="1239">
                  <c:v>28023.39</c:v>
                </c:pt>
                <c:pt idx="1240">
                  <c:v>29231.63</c:v>
                </c:pt>
                <c:pt idx="1241">
                  <c:v>29505.57</c:v>
                </c:pt>
                <c:pt idx="1242">
                  <c:v>30782.66</c:v>
                </c:pt>
                <c:pt idx="1243">
                  <c:v>31621.79</c:v>
                </c:pt>
                <c:pt idx="1244">
                  <c:v>30579.15</c:v>
                </c:pt>
                <c:pt idx="1245">
                  <c:v>31231.55</c:v>
                </c:pt>
                <c:pt idx="1246">
                  <c:v>30971.27</c:v>
                </c:pt>
                <c:pt idx="1247">
                  <c:v>31837.3</c:v>
                </c:pt>
                <c:pt idx="1248">
                  <c:v>32033.200000000001</c:v>
                </c:pt>
                <c:pt idx="1249">
                  <c:v>31032.99</c:v>
                </c:pt>
                <c:pt idx="1250">
                  <c:v>31222.74</c:v>
                </c:pt>
                <c:pt idx="1251">
                  <c:v>31242.19</c:v>
                </c:pt>
                <c:pt idx="1252">
                  <c:v>31329.46</c:v>
                </c:pt>
                <c:pt idx="1253">
                  <c:v>32831.83</c:v>
                </c:pt>
                <c:pt idx="1254">
                  <c:v>33499.65</c:v>
                </c:pt>
                <c:pt idx="1255">
                  <c:v>32422.83</c:v>
                </c:pt>
                <c:pt idx="1256">
                  <c:v>32464.23</c:v>
                </c:pt>
                <c:pt idx="1257">
                  <c:v>32850.83</c:v>
                </c:pt>
                <c:pt idx="1258">
                  <c:v>32806.379999999997</c:v>
                </c:pt>
                <c:pt idx="1259">
                  <c:v>32314.57</c:v>
                </c:pt>
                <c:pt idx="1260">
                  <c:v>32553.39</c:v>
                </c:pt>
                <c:pt idx="1261">
                  <c:v>33158.839999999997</c:v>
                </c:pt>
                <c:pt idx="1262">
                  <c:v>34111.64</c:v>
                </c:pt>
                <c:pt idx="1263">
                  <c:v>33916.639999999999</c:v>
                </c:pt>
                <c:pt idx="1264">
                  <c:v>33992.75</c:v>
                </c:pt>
                <c:pt idx="1265">
                  <c:v>33728.18</c:v>
                </c:pt>
                <c:pt idx="1266">
                  <c:v>33304.160000000003</c:v>
                </c:pt>
                <c:pt idx="1267">
                  <c:v>33267.69</c:v>
                </c:pt>
                <c:pt idx="1268">
                  <c:v>33283.79</c:v>
                </c:pt>
                <c:pt idx="1269">
                  <c:v>33603.019999999997</c:v>
                </c:pt>
                <c:pt idx="1270">
                  <c:v>33693.040000000001</c:v>
                </c:pt>
                <c:pt idx="1271">
                  <c:v>33804.9</c:v>
                </c:pt>
                <c:pt idx="1272">
                  <c:v>34008.33</c:v>
                </c:pt>
                <c:pt idx="1273">
                  <c:v>33804.97</c:v>
                </c:pt>
                <c:pt idx="1274">
                  <c:v>34158.550000000003</c:v>
                </c:pt>
                <c:pt idx="1275">
                  <c:v>33932.81</c:v>
                </c:pt>
                <c:pt idx="1276">
                  <c:v>33836.61</c:v>
                </c:pt>
                <c:pt idx="1277">
                  <c:v>33695.42</c:v>
                </c:pt>
                <c:pt idx="1278">
                  <c:v>33931.230000000003</c:v>
                </c:pt>
                <c:pt idx="1279">
                  <c:v>34021.97</c:v>
                </c:pt>
                <c:pt idx="1280">
                  <c:v>34408.050000000003</c:v>
                </c:pt>
                <c:pt idx="1281">
                  <c:v>34401.42</c:v>
                </c:pt>
                <c:pt idx="1282">
                  <c:v>34119.39</c:v>
                </c:pt>
                <c:pt idx="1283">
                  <c:v>34326.949999999997</c:v>
                </c:pt>
                <c:pt idx="1284">
                  <c:v>34749.57</c:v>
                </c:pt>
                <c:pt idx="1285">
                  <c:v>34803.599999999999</c:v>
                </c:pt>
                <c:pt idx="1286">
                  <c:v>35065.08</c:v>
                </c:pt>
                <c:pt idx="1287">
                  <c:v>35128.58</c:v>
                </c:pt>
                <c:pt idx="1288">
                  <c:v>34637.61</c:v>
                </c:pt>
                <c:pt idx="1289">
                  <c:v>33824.51</c:v>
                </c:pt>
                <c:pt idx="1290">
                  <c:v>34019.120000000003</c:v>
                </c:pt>
                <c:pt idx="1291">
                  <c:v>33848.68</c:v>
                </c:pt>
                <c:pt idx="1292">
                  <c:v>33539.85</c:v>
                </c:pt>
                <c:pt idx="1293">
                  <c:v>33438.94</c:v>
                </c:pt>
                <c:pt idx="1294">
                  <c:v>33737.919999999998</c:v>
                </c:pt>
                <c:pt idx="1295">
                  <c:v>34052.61</c:v>
                </c:pt>
                <c:pt idx="1296">
                  <c:v>34034.65</c:v>
                </c:pt>
                <c:pt idx="1297">
                  <c:v>33709.629999999997</c:v>
                </c:pt>
                <c:pt idx="1298">
                  <c:v>33939.49</c:v>
                </c:pt>
                <c:pt idx="1299">
                  <c:v>34181.800000000003</c:v>
                </c:pt>
                <c:pt idx="1300">
                  <c:v>34421.919999999998</c:v>
                </c:pt>
                <c:pt idx="1301">
                  <c:v>34889.410000000003</c:v>
                </c:pt>
                <c:pt idx="1302">
                  <c:v>34978.18</c:v>
                </c:pt>
                <c:pt idx="1303">
                  <c:v>35051.379999999997</c:v>
                </c:pt>
                <c:pt idx="1304">
                  <c:v>35202.769999999997</c:v>
                </c:pt>
                <c:pt idx="1305">
                  <c:v>35373.35</c:v>
                </c:pt>
                <c:pt idx="1306">
                  <c:v>35694.89</c:v>
                </c:pt>
                <c:pt idx="1307">
                  <c:v>36142.17</c:v>
                </c:pt>
                <c:pt idx="1308">
                  <c:v>36190.400000000001</c:v>
                </c:pt>
                <c:pt idx="1309">
                  <c:v>36618.57</c:v>
                </c:pt>
                <c:pt idx="1310">
                  <c:v>36745.22</c:v>
                </c:pt>
                <c:pt idx="1311">
                  <c:v>36679.03</c:v>
                </c:pt>
                <c:pt idx="1312">
                  <c:v>37001.440000000002</c:v>
                </c:pt>
                <c:pt idx="1313">
                  <c:v>37330.85</c:v>
                </c:pt>
                <c:pt idx="1314">
                  <c:v>37650.57</c:v>
                </c:pt>
                <c:pt idx="1315">
                  <c:v>37700.31</c:v>
                </c:pt>
                <c:pt idx="1316">
                  <c:v>37804.61</c:v>
                </c:pt>
                <c:pt idx="1317">
                  <c:v>37578.21</c:v>
                </c:pt>
                <c:pt idx="1318">
                  <c:v>37607.620000000003</c:v>
                </c:pt>
                <c:pt idx="1319">
                  <c:v>38221.160000000003</c:v>
                </c:pt>
                <c:pt idx="1320">
                  <c:v>38627.269999999997</c:v>
                </c:pt>
                <c:pt idx="1321">
                  <c:v>38836.269999999997</c:v>
                </c:pt>
                <c:pt idx="1322">
                  <c:v>39258.44</c:v>
                </c:pt>
                <c:pt idx="1323">
                  <c:v>39871.61</c:v>
                </c:pt>
                <c:pt idx="1324">
                  <c:v>39577.620000000003</c:v>
                </c:pt>
                <c:pt idx="1325">
                  <c:v>39882.78</c:v>
                </c:pt>
                <c:pt idx="1326">
                  <c:v>40166.120000000003</c:v>
                </c:pt>
                <c:pt idx="1327">
                  <c:v>40029.69</c:v>
                </c:pt>
                <c:pt idx="1328">
                  <c:v>39914.76</c:v>
                </c:pt>
                <c:pt idx="1329">
                  <c:v>40559.15</c:v>
                </c:pt>
                <c:pt idx="1330">
                  <c:v>40473.18</c:v>
                </c:pt>
                <c:pt idx="1331">
                  <c:v>40290.74</c:v>
                </c:pt>
                <c:pt idx="1332">
                  <c:v>40122.5</c:v>
                </c:pt>
                <c:pt idx="1333">
                  <c:v>40184.01</c:v>
                </c:pt>
                <c:pt idx="1334">
                  <c:v>40154.11</c:v>
                </c:pt>
                <c:pt idx="1335">
                  <c:v>39868.550000000003</c:v>
                </c:pt>
                <c:pt idx="1336">
                  <c:v>39621.589999999997</c:v>
                </c:pt>
                <c:pt idx="1337">
                  <c:v>39802.6</c:v>
                </c:pt>
                <c:pt idx="1338">
                  <c:v>40292.82</c:v>
                </c:pt>
                <c:pt idx="1339">
                  <c:v>40862.589999999997</c:v>
                </c:pt>
                <c:pt idx="1340">
                  <c:v>41081.94</c:v>
                </c:pt>
                <c:pt idx="1341">
                  <c:v>41056.22</c:v>
                </c:pt>
                <c:pt idx="1342">
                  <c:v>41110.93</c:v>
                </c:pt>
                <c:pt idx="1343">
                  <c:v>41377.26</c:v>
                </c:pt>
                <c:pt idx="1344">
                  <c:v>41834.85</c:v>
                </c:pt>
                <c:pt idx="1345">
                  <c:v>42188.11</c:v>
                </c:pt>
                <c:pt idx="1346">
                  <c:v>42023</c:v>
                </c:pt>
                <c:pt idx="1347">
                  <c:v>42295.75</c:v>
                </c:pt>
                <c:pt idx="1348">
                  <c:v>41985.19</c:v>
                </c:pt>
                <c:pt idx="1349">
                  <c:v>42022.25</c:v>
                </c:pt>
                <c:pt idx="1350">
                  <c:v>42647.35</c:v>
                </c:pt>
                <c:pt idx="1351">
                  <c:v>42530.67</c:v>
                </c:pt>
                <c:pt idx="1352">
                  <c:v>42531.31</c:v>
                </c:pt>
                <c:pt idx="1353">
                  <c:v>42346.42</c:v>
                </c:pt>
                <c:pt idx="1354">
                  <c:v>42282.28</c:v>
                </c:pt>
                <c:pt idx="1355">
                  <c:v>42334.76</c:v>
                </c:pt>
                <c:pt idx="1356">
                  <c:v>42504.76</c:v>
                </c:pt>
                <c:pt idx="1357">
                  <c:v>42174.13</c:v>
                </c:pt>
                <c:pt idx="1358">
                  <c:v>41828.910000000003</c:v>
                </c:pt>
                <c:pt idx="1359">
                  <c:v>41876.26</c:v>
                </c:pt>
                <c:pt idx="1360">
                  <c:v>41806.370000000003</c:v>
                </c:pt>
                <c:pt idx="1361">
                  <c:v>41701.230000000003</c:v>
                </c:pt>
                <c:pt idx="1362">
                  <c:v>40740.949999999997</c:v>
                </c:pt>
                <c:pt idx="1363">
                  <c:v>41204.36</c:v>
                </c:pt>
                <c:pt idx="1364">
                  <c:v>40571.480000000003</c:v>
                </c:pt>
                <c:pt idx="1365">
                  <c:v>40676.92</c:v>
                </c:pt>
                <c:pt idx="1366">
                  <c:v>40070.83</c:v>
                </c:pt>
                <c:pt idx="1367">
                  <c:v>39072.47</c:v>
                </c:pt>
                <c:pt idx="1368">
                  <c:v>39127.480000000003</c:v>
                </c:pt>
                <c:pt idx="1369">
                  <c:v>39849.96</c:v>
                </c:pt>
                <c:pt idx="1370">
                  <c:v>40353.620000000003</c:v>
                </c:pt>
                <c:pt idx="1371">
                  <c:v>40798.43</c:v>
                </c:pt>
                <c:pt idx="1372">
                  <c:v>40209.82</c:v>
                </c:pt>
                <c:pt idx="1373">
                  <c:v>40006.67</c:v>
                </c:pt>
                <c:pt idx="1374">
                  <c:v>40144.29</c:v>
                </c:pt>
                <c:pt idx="1375">
                  <c:v>40068.49</c:v>
                </c:pt>
                <c:pt idx="1376">
                  <c:v>40164.019999999997</c:v>
                </c:pt>
                <c:pt idx="1377">
                  <c:v>40340.17</c:v>
                </c:pt>
                <c:pt idx="1378">
                  <c:v>40956.58</c:v>
                </c:pt>
                <c:pt idx="1379">
                  <c:v>41535.919999999998</c:v>
                </c:pt>
                <c:pt idx="1380">
                  <c:v>41199.019999999997</c:v>
                </c:pt>
                <c:pt idx="1381">
                  <c:v>41266</c:v>
                </c:pt>
                <c:pt idx="1382">
                  <c:v>41850.47</c:v>
                </c:pt>
                <c:pt idx="1383">
                  <c:v>41381.83</c:v>
                </c:pt>
                <c:pt idx="1384">
                  <c:v>41186.86</c:v>
                </c:pt>
                <c:pt idx="1385">
                  <c:v>39888</c:v>
                </c:pt>
                <c:pt idx="1386">
                  <c:v>39112.18</c:v>
                </c:pt>
                <c:pt idx="1387">
                  <c:v>40480.879999999997</c:v>
                </c:pt>
                <c:pt idx="1388">
                  <c:v>40281.96</c:v>
                </c:pt>
                <c:pt idx="1389">
                  <c:v>41071.300000000003</c:v>
                </c:pt>
                <c:pt idx="1390">
                  <c:v>40731.61</c:v>
                </c:pt>
                <c:pt idx="1391">
                  <c:v>40784.04</c:v>
                </c:pt>
                <c:pt idx="1392">
                  <c:v>41153.050000000003</c:v>
                </c:pt>
                <c:pt idx="1393">
                  <c:v>41197.32</c:v>
                </c:pt>
                <c:pt idx="1394">
                  <c:v>40564.550000000003</c:v>
                </c:pt>
                <c:pt idx="1395">
                  <c:v>40569.35</c:v>
                </c:pt>
                <c:pt idx="1396">
                  <c:v>40504.75</c:v>
                </c:pt>
                <c:pt idx="1397">
                  <c:v>40652.67</c:v>
                </c:pt>
                <c:pt idx="1398">
                  <c:v>40514.67</c:v>
                </c:pt>
                <c:pt idx="1399">
                  <c:v>40540.699999999997</c:v>
                </c:pt>
                <c:pt idx="1400">
                  <c:v>40187.18</c:v>
                </c:pt>
                <c:pt idx="1401">
                  <c:v>39632.519999999997</c:v>
                </c:pt>
                <c:pt idx="1402">
                  <c:v>39863.360000000001</c:v>
                </c:pt>
                <c:pt idx="1403">
                  <c:v>40377.53</c:v>
                </c:pt>
                <c:pt idx="1404">
                  <c:v>41031.03</c:v>
                </c:pt>
                <c:pt idx="1405">
                  <c:v>40807.089999999997</c:v>
                </c:pt>
                <c:pt idx="1406">
                  <c:v>41068.82</c:v>
                </c:pt>
                <c:pt idx="1407">
                  <c:v>41665.269999999997</c:v>
                </c:pt>
                <c:pt idx="1408">
                  <c:v>42027.38</c:v>
                </c:pt>
                <c:pt idx="1409">
                  <c:v>42047.72</c:v>
                </c:pt>
                <c:pt idx="1410">
                  <c:v>42207</c:v>
                </c:pt>
                <c:pt idx="1411">
                  <c:v>42115.31</c:v>
                </c:pt>
                <c:pt idx="1412">
                  <c:v>42101.78</c:v>
                </c:pt>
                <c:pt idx="1413">
                  <c:v>42204.03</c:v>
                </c:pt>
                <c:pt idx="1414">
                  <c:v>42305.84</c:v>
                </c:pt>
                <c:pt idx="1415">
                  <c:v>42470.39</c:v>
                </c:pt>
                <c:pt idx="1416">
                  <c:v>43266.22</c:v>
                </c:pt>
                <c:pt idx="1417">
                  <c:v>43250.84</c:v>
                </c:pt>
                <c:pt idx="1418">
                  <c:v>43360.19</c:v>
                </c:pt>
                <c:pt idx="1419">
                  <c:v>43766.69</c:v>
                </c:pt>
                <c:pt idx="1420">
                  <c:v>43740.55</c:v>
                </c:pt>
                <c:pt idx="1421">
                  <c:v>43333.760000000002</c:v>
                </c:pt>
                <c:pt idx="1422">
                  <c:v>42906.94</c:v>
                </c:pt>
                <c:pt idx="1423">
                  <c:v>43087.7</c:v>
                </c:pt>
                <c:pt idx="1424">
                  <c:v>43416.77</c:v>
                </c:pt>
                <c:pt idx="1425">
                  <c:v>43674.28</c:v>
                </c:pt>
                <c:pt idx="1426">
                  <c:v>43255.55</c:v>
                </c:pt>
                <c:pt idx="1427">
                  <c:v>43694.76</c:v>
                </c:pt>
                <c:pt idx="1428">
                  <c:v>43755.38</c:v>
                </c:pt>
                <c:pt idx="1429">
                  <c:v>44434.8</c:v>
                </c:pt>
                <c:pt idx="1430">
                  <c:v>44686.46</c:v>
                </c:pt>
                <c:pt idx="1431">
                  <c:v>44650.43</c:v>
                </c:pt>
                <c:pt idx="1432">
                  <c:v>45153.42</c:v>
                </c:pt>
                <c:pt idx="1433">
                  <c:v>45344.54</c:v>
                </c:pt>
                <c:pt idx="1434">
                  <c:v>45654.34</c:v>
                </c:pt>
                <c:pt idx="1435">
                  <c:v>45605.42</c:v>
                </c:pt>
                <c:pt idx="1436">
                  <c:v>45922.04</c:v>
                </c:pt>
                <c:pt idx="1437">
                  <c:v>46091.96</c:v>
                </c:pt>
                <c:pt idx="1438">
                  <c:v>45989.35</c:v>
                </c:pt>
                <c:pt idx="1439">
                  <c:v>45931</c:v>
                </c:pt>
                <c:pt idx="1440">
                  <c:v>45726.68</c:v>
                </c:pt>
                <c:pt idx="1441">
                  <c:v>45903.23</c:v>
                </c:pt>
                <c:pt idx="1442">
                  <c:v>45676.94</c:v>
                </c:pt>
                <c:pt idx="1443">
                  <c:v>45984.46</c:v>
                </c:pt>
                <c:pt idx="1444">
                  <c:v>45868.04</c:v>
                </c:pt>
                <c:pt idx="1445">
                  <c:v>46087.64</c:v>
                </c:pt>
                <c:pt idx="1446">
                  <c:v>46287.38</c:v>
                </c:pt>
                <c:pt idx="1447">
                  <c:v>46458.13</c:v>
                </c:pt>
                <c:pt idx="1448">
                  <c:v>46166.05</c:v>
                </c:pt>
                <c:pt idx="1449">
                  <c:v>46385.54</c:v>
                </c:pt>
                <c:pt idx="1450">
                  <c:v>46248.45</c:v>
                </c:pt>
                <c:pt idx="1451">
                  <c:v>46580.34</c:v>
                </c:pt>
                <c:pt idx="1452">
                  <c:v>46933.63</c:v>
                </c:pt>
                <c:pt idx="1453">
                  <c:v>46905.79</c:v>
                </c:pt>
                <c:pt idx="1454">
                  <c:v>46721.87</c:v>
                </c:pt>
                <c:pt idx="1455">
                  <c:v>46674.77</c:v>
                </c:pt>
                <c:pt idx="1456">
                  <c:v>46644.29</c:v>
                </c:pt>
                <c:pt idx="1457">
                  <c:v>46055.519999999997</c:v>
                </c:pt>
                <c:pt idx="1458">
                  <c:v>45808.36</c:v>
                </c:pt>
                <c:pt idx="1459">
                  <c:v>46375.59</c:v>
                </c:pt>
                <c:pt idx="1460">
                  <c:v>46867.95</c:v>
                </c:pt>
                <c:pt idx="1461">
                  <c:v>46768.14</c:v>
                </c:pt>
                <c:pt idx="1462">
                  <c:v>46142.74</c:v>
                </c:pt>
                <c:pt idx="1463">
                  <c:v>46227.65</c:v>
                </c:pt>
                <c:pt idx="1464">
                  <c:v>45890.04</c:v>
                </c:pt>
                <c:pt idx="1465">
                  <c:v>45728.75</c:v>
                </c:pt>
                <c:pt idx="1466">
                  <c:v>45362.58</c:v>
                </c:pt>
                <c:pt idx="1467">
                  <c:v>45965.62</c:v>
                </c:pt>
                <c:pt idx="1468">
                  <c:v>45865.02</c:v>
                </c:pt>
                <c:pt idx="1469">
                  <c:v>45593.43</c:v>
                </c:pt>
                <c:pt idx="1470">
                  <c:v>45964.27</c:v>
                </c:pt>
                <c:pt idx="1471">
                  <c:v>46160.78</c:v>
                </c:pt>
                <c:pt idx="1472">
                  <c:v>45278.53</c:v>
                </c:pt>
                <c:pt idx="1473">
                  <c:v>45837.35</c:v>
                </c:pt>
                <c:pt idx="1474">
                  <c:v>45051.05</c:v>
                </c:pt>
                <c:pt idx="1475">
                  <c:v>44222.91</c:v>
                </c:pt>
                <c:pt idx="1476">
                  <c:v>43691.68</c:v>
                </c:pt>
                <c:pt idx="1477">
                  <c:v>42779.76</c:v>
                </c:pt>
                <c:pt idx="1478">
                  <c:v>43788.08</c:v>
                </c:pt>
                <c:pt idx="1479">
                  <c:v>44766.59</c:v>
                </c:pt>
                <c:pt idx="1480">
                  <c:v>44857.06</c:v>
                </c:pt>
                <c:pt idx="1481">
                  <c:v>45450.31</c:v>
                </c:pt>
                <c:pt idx="1482">
                  <c:v>44724.09</c:v>
                </c:pt>
                <c:pt idx="1483">
                  <c:v>44901.31</c:v>
                </c:pt>
                <c:pt idx="1484">
                  <c:v>45407.33</c:v>
                </c:pt>
                <c:pt idx="1485">
                  <c:v>45544.19</c:v>
                </c:pt>
                <c:pt idx="1486">
                  <c:v>45726.16</c:v>
                </c:pt>
                <c:pt idx="1487">
                  <c:v>45521.63</c:v>
                </c:pt>
                <c:pt idx="1488">
                  <c:v>44431.8</c:v>
                </c:pt>
                <c:pt idx="1489">
                  <c:v>44491.03</c:v>
                </c:pt>
                <c:pt idx="1490">
                  <c:v>44587.85</c:v>
                </c:pt>
                <c:pt idx="1491">
                  <c:v>44428.1</c:v>
                </c:pt>
                <c:pt idx="1492">
                  <c:v>44300.95</c:v>
                </c:pt>
                <c:pt idx="1493">
                  <c:v>43548.21</c:v>
                </c:pt>
                <c:pt idx="1494">
                  <c:v>44404.7</c:v>
                </c:pt>
                <c:pt idx="1495">
                  <c:v>43953.58</c:v>
                </c:pt>
                <c:pt idx="1496">
                  <c:v>44741.36</c:v>
                </c:pt>
                <c:pt idx="1497">
                  <c:v>45186.48</c:v>
                </c:pt>
                <c:pt idx="1498">
                  <c:v>44978.05</c:v>
                </c:pt>
                <c:pt idx="1499">
                  <c:v>45048.57</c:v>
                </c:pt>
                <c:pt idx="1500">
                  <c:v>45311.22</c:v>
                </c:pt>
                <c:pt idx="1501">
                  <c:v>45230.18</c:v>
                </c:pt>
                <c:pt idx="1502">
                  <c:v>45305.63</c:v>
                </c:pt>
                <c:pt idx="1503">
                  <c:v>44913.57</c:v>
                </c:pt>
                <c:pt idx="1504">
                  <c:v>45399.78</c:v>
                </c:pt>
                <c:pt idx="1505">
                  <c:v>45306.54</c:v>
                </c:pt>
                <c:pt idx="1506">
                  <c:v>44929.61</c:v>
                </c:pt>
                <c:pt idx="1507">
                  <c:v>44706.76</c:v>
                </c:pt>
                <c:pt idx="1508">
                  <c:v>45682.77</c:v>
                </c:pt>
                <c:pt idx="1509">
                  <c:v>45292.87</c:v>
                </c:pt>
                <c:pt idx="1510">
                  <c:v>45059.12</c:v>
                </c:pt>
                <c:pt idx="1511">
                  <c:v>44863.11</c:v>
                </c:pt>
                <c:pt idx="1512">
                  <c:v>44262.35</c:v>
                </c:pt>
                <c:pt idx="1513">
                  <c:v>44076.2</c:v>
                </c:pt>
                <c:pt idx="1514">
                  <c:v>44563.59</c:v>
                </c:pt>
                <c:pt idx="1515">
                  <c:v>44943.61</c:v>
                </c:pt>
                <c:pt idx="1516">
                  <c:v>45174.67</c:v>
                </c:pt>
                <c:pt idx="1517">
                  <c:v>45796.31</c:v>
                </c:pt>
                <c:pt idx="1518">
                  <c:v>45981.82</c:v>
                </c:pt>
                <c:pt idx="1519">
                  <c:v>45682.11</c:v>
                </c:pt>
                <c:pt idx="1520">
                  <c:v>45574.07</c:v>
                </c:pt>
                <c:pt idx="1521">
                  <c:v>45914.98</c:v>
                </c:pt>
                <c:pt idx="1522">
                  <c:v>46097.11</c:v>
                </c:pt>
                <c:pt idx="1523">
                  <c:v>46300.66</c:v>
                </c:pt>
                <c:pt idx="1524">
                  <c:v>46812.31</c:v>
                </c:pt>
                <c:pt idx="1525">
                  <c:v>46790.75</c:v>
                </c:pt>
                <c:pt idx="1526">
                  <c:v>47126.29</c:v>
                </c:pt>
                <c:pt idx="1527">
                  <c:v>47896.34</c:v>
                </c:pt>
                <c:pt idx="1528">
                  <c:v>48191.26</c:v>
                </c:pt>
                <c:pt idx="1529">
                  <c:v>48126.9</c:v>
                </c:pt>
                <c:pt idx="1530">
                  <c:v>48093.53</c:v>
                </c:pt>
                <c:pt idx="1531">
                  <c:v>48211.7</c:v>
                </c:pt>
                <c:pt idx="1532">
                  <c:v>48302.66</c:v>
                </c:pt>
                <c:pt idx="1533">
                  <c:v>48147.98</c:v>
                </c:pt>
                <c:pt idx="1534">
                  <c:v>47777.62</c:v>
                </c:pt>
                <c:pt idx="1535">
                  <c:v>48251.49</c:v>
                </c:pt>
                <c:pt idx="1536">
                  <c:v>48304.72</c:v>
                </c:pt>
                <c:pt idx="1537">
                  <c:v>48726.080000000002</c:v>
                </c:pt>
                <c:pt idx="1538">
                  <c:v>48632.56</c:v>
                </c:pt>
                <c:pt idx="1539">
                  <c:v>48480.9</c:v>
                </c:pt>
                <c:pt idx="1540">
                  <c:v>48157.63</c:v>
                </c:pt>
                <c:pt idx="1541">
                  <c:v>48238.67</c:v>
                </c:pt>
                <c:pt idx="1542">
                  <c:v>48012.52</c:v>
                </c:pt>
                <c:pt idx="1543">
                  <c:v>47987.14</c:v>
                </c:pt>
                <c:pt idx="1544">
                  <c:v>47900.7</c:v>
                </c:pt>
                <c:pt idx="1545">
                  <c:v>47962.54</c:v>
                </c:pt>
                <c:pt idx="1546">
                  <c:v>47603.360000000001</c:v>
                </c:pt>
                <c:pt idx="1547">
                  <c:v>47002.35</c:v>
                </c:pt>
                <c:pt idx="1548">
                  <c:v>47137.77</c:v>
                </c:pt>
                <c:pt idx="1549">
                  <c:v>47356.02</c:v>
                </c:pt>
                <c:pt idx="1550">
                  <c:v>47800.57</c:v>
                </c:pt>
                <c:pt idx="1551">
                  <c:v>47686.18</c:v>
                </c:pt>
                <c:pt idx="1552">
                  <c:v>47429.120000000003</c:v>
                </c:pt>
                <c:pt idx="1553">
                  <c:v>47346.16</c:v>
                </c:pt>
                <c:pt idx="1554">
                  <c:v>47247.92</c:v>
                </c:pt>
                <c:pt idx="1555">
                  <c:v>48053.17</c:v>
                </c:pt>
                <c:pt idx="1556">
                  <c:v>47563.45</c:v>
                </c:pt>
                <c:pt idx="1557">
                  <c:v>47447.08</c:v>
                </c:pt>
                <c:pt idx="1558">
                  <c:v>47480.49</c:v>
                </c:pt>
                <c:pt idx="1559">
                  <c:v>47491.47</c:v>
                </c:pt>
                <c:pt idx="1560">
                  <c:v>47628.26</c:v>
                </c:pt>
                <c:pt idx="1561">
                  <c:v>47834.33</c:v>
                </c:pt>
                <c:pt idx="1562">
                  <c:v>47873.26</c:v>
                </c:pt>
                <c:pt idx="1563">
                  <c:v>47793.07</c:v>
                </c:pt>
                <c:pt idx="1564">
                  <c:v>47672.68</c:v>
                </c:pt>
                <c:pt idx="1565">
                  <c:v>47686.99</c:v>
                </c:pt>
                <c:pt idx="1566">
                  <c:v>47318.03</c:v>
                </c:pt>
                <c:pt idx="1567">
                  <c:v>47312.33</c:v>
                </c:pt>
                <c:pt idx="1568">
                  <c:v>47055.29</c:v>
                </c:pt>
                <c:pt idx="1569">
                  <c:v>47453.25</c:v>
                </c:pt>
                <c:pt idx="1570">
                  <c:v>47758.32</c:v>
                </c:pt>
                <c:pt idx="1571">
                  <c:v>47789.88</c:v>
                </c:pt>
                <c:pt idx="1572">
                  <c:v>47640.88</c:v>
                </c:pt>
                <c:pt idx="1573">
                  <c:v>47489.95</c:v>
                </c:pt>
                <c:pt idx="1574">
                  <c:v>47123.62</c:v>
                </c:pt>
                <c:pt idx="1575">
                  <c:v>47135.48</c:v>
                </c:pt>
                <c:pt idx="1576">
                  <c:v>47377.38</c:v>
                </c:pt>
                <c:pt idx="1577">
                  <c:v>47270.76</c:v>
                </c:pt>
                <c:pt idx="1578">
                  <c:v>47169.84</c:v>
                </c:pt>
                <c:pt idx="1579">
                  <c:v>46912.79</c:v>
                </c:pt>
                <c:pt idx="1580">
                  <c:v>47258.45</c:v>
                </c:pt>
                <c:pt idx="1581">
                  <c:v>47599.82</c:v>
                </c:pt>
                <c:pt idx="1582">
                  <c:v>48112.21</c:v>
                </c:pt>
                <c:pt idx="1583">
                  <c:v>47828.71</c:v>
                </c:pt>
                <c:pt idx="1584">
                  <c:v>47635.9</c:v>
                </c:pt>
                <c:pt idx="1585">
                  <c:v>47363.27</c:v>
                </c:pt>
                <c:pt idx="1586">
                  <c:v>47136.53</c:v>
                </c:pt>
                <c:pt idx="1587">
                  <c:v>47365.7</c:v>
                </c:pt>
                <c:pt idx="1588">
                  <c:v>47419.74</c:v>
                </c:pt>
                <c:pt idx="1589">
                  <c:v>47413.46</c:v>
                </c:pt>
                <c:pt idx="1590">
                  <c:v>46903.06</c:v>
                </c:pt>
                <c:pt idx="1591">
                  <c:v>46957.47</c:v>
                </c:pt>
                <c:pt idx="1592">
                  <c:v>46918.52</c:v>
                </c:pt>
                <c:pt idx="1593">
                  <c:v>46729.96</c:v>
                </c:pt>
                <c:pt idx="1594">
                  <c:v>46396.71</c:v>
                </c:pt>
                <c:pt idx="1595">
                  <c:v>46625.120000000003</c:v>
                </c:pt>
                <c:pt idx="1596">
                  <c:v>47198.29</c:v>
                </c:pt>
                <c:pt idx="1597">
                  <c:v>47270.46</c:v>
                </c:pt>
                <c:pt idx="1598">
                  <c:v>46891.34</c:v>
                </c:pt>
                <c:pt idx="1599">
                  <c:v>46716.72</c:v>
                </c:pt>
                <c:pt idx="1600">
                  <c:v>46920.46</c:v>
                </c:pt>
                <c:pt idx="1601">
                  <c:v>46636.08</c:v>
                </c:pt>
                <c:pt idx="1602">
                  <c:v>46528.21</c:v>
                </c:pt>
                <c:pt idx="1603">
                  <c:v>46008.85</c:v>
                </c:pt>
                <c:pt idx="1604">
                  <c:v>45597.24</c:v>
                </c:pt>
                <c:pt idx="1605">
                  <c:v>45296.88</c:v>
                </c:pt>
                <c:pt idx="1606">
                  <c:v>45073.52</c:v>
                </c:pt>
                <c:pt idx="1607">
                  <c:v>44817.760000000002</c:v>
                </c:pt>
                <c:pt idx="1608">
                  <c:v>45274.93</c:v>
                </c:pt>
                <c:pt idx="1609">
                  <c:v>44366.74</c:v>
                </c:pt>
                <c:pt idx="1610">
                  <c:v>44899.6</c:v>
                </c:pt>
                <c:pt idx="1611">
                  <c:v>44871.7</c:v>
                </c:pt>
                <c:pt idx="1612">
                  <c:v>45044.5</c:v>
                </c:pt>
                <c:pt idx="1613">
                  <c:v>44666.57</c:v>
                </c:pt>
                <c:pt idx="1614">
                  <c:v>44373.23</c:v>
                </c:pt>
                <c:pt idx="1615">
                  <c:v>44586.04</c:v>
                </c:pt>
                <c:pt idx="1616">
                  <c:v>44477.23</c:v>
                </c:pt>
                <c:pt idx="1617">
                  <c:v>43829.35</c:v>
                </c:pt>
                <c:pt idx="1618">
                  <c:v>43883.08</c:v>
                </c:pt>
                <c:pt idx="1619">
                  <c:v>43221.78</c:v>
                </c:pt>
                <c:pt idx="1620">
                  <c:v>44333.68</c:v>
                </c:pt>
                <c:pt idx="1621">
                  <c:v>44821.53</c:v>
                </c:pt>
                <c:pt idx="1622">
                  <c:v>44629.45</c:v>
                </c:pt>
                <c:pt idx="1623">
                  <c:v>45499.46</c:v>
                </c:pt>
                <c:pt idx="1624">
                  <c:v>45821.4</c:v>
                </c:pt>
                <c:pt idx="1625">
                  <c:v>45578.36</c:v>
                </c:pt>
                <c:pt idx="1626">
                  <c:v>45429.21</c:v>
                </c:pt>
                <c:pt idx="1627">
                  <c:v>45255.98</c:v>
                </c:pt>
                <c:pt idx="1628">
                  <c:v>45851.040000000001</c:v>
                </c:pt>
                <c:pt idx="1629">
                  <c:v>45990.73</c:v>
                </c:pt>
                <c:pt idx="1630">
                  <c:v>46218.93</c:v>
                </c:pt>
                <c:pt idx="1631">
                  <c:v>46974.78</c:v>
                </c:pt>
                <c:pt idx="1632">
                  <c:v>47112.92</c:v>
                </c:pt>
                <c:pt idx="1633">
                  <c:v>47032.44</c:v>
                </c:pt>
                <c:pt idx="1634">
                  <c:v>47219.18</c:v>
                </c:pt>
                <c:pt idx="1635">
                  <c:v>47295.8</c:v>
                </c:pt>
                <c:pt idx="1636">
                  <c:v>47115.040000000001</c:v>
                </c:pt>
                <c:pt idx="1637">
                  <c:v>46399.91</c:v>
                </c:pt>
                <c:pt idx="1638">
                  <c:v>46629.88</c:v>
                </c:pt>
                <c:pt idx="1639">
                  <c:v>46348.18</c:v>
                </c:pt>
                <c:pt idx="1640">
                  <c:v>45749.15</c:v>
                </c:pt>
                <c:pt idx="1641">
                  <c:v>45736.26</c:v>
                </c:pt>
                <c:pt idx="1642">
                  <c:v>46542.91</c:v>
                </c:pt>
                <c:pt idx="1643">
                  <c:v>46194.42</c:v>
                </c:pt>
                <c:pt idx="1644">
                  <c:v>46110.5</c:v>
                </c:pt>
                <c:pt idx="1645">
                  <c:v>46489.41</c:v>
                </c:pt>
                <c:pt idx="1646">
                  <c:v>45745</c:v>
                </c:pt>
                <c:pt idx="1647">
                  <c:v>44948.52</c:v>
                </c:pt>
                <c:pt idx="1648">
                  <c:v>44363.7</c:v>
                </c:pt>
                <c:pt idx="1649">
                  <c:v>43935.75</c:v>
                </c:pt>
                <c:pt idx="1650">
                  <c:v>44114.16</c:v>
                </c:pt>
                <c:pt idx="1651">
                  <c:v>45330.05</c:v>
                </c:pt>
                <c:pt idx="1652">
                  <c:v>45072.38</c:v>
                </c:pt>
                <c:pt idx="1653">
                  <c:v>45369.14</c:v>
                </c:pt>
                <c:pt idx="1654">
                  <c:v>43234.15</c:v>
                </c:pt>
                <c:pt idx="1655">
                  <c:v>43232.83</c:v>
                </c:pt>
                <c:pt idx="1656">
                  <c:v>43280.77</c:v>
                </c:pt>
                <c:pt idx="1657">
                  <c:v>43853.49</c:v>
                </c:pt>
                <c:pt idx="1658">
                  <c:v>43846.87</c:v>
                </c:pt>
                <c:pt idx="1659">
                  <c:v>43518.84</c:v>
                </c:pt>
                <c:pt idx="1660">
                  <c:v>43395.78</c:v>
                </c:pt>
                <c:pt idx="1661">
                  <c:v>42876.37</c:v>
                </c:pt>
                <c:pt idx="1662">
                  <c:v>43246.71</c:v>
                </c:pt>
                <c:pt idx="1663">
                  <c:v>44366.86</c:v>
                </c:pt>
                <c:pt idx="1664">
                  <c:v>43731.199999999997</c:v>
                </c:pt>
                <c:pt idx="1665">
                  <c:v>43900.68</c:v>
                </c:pt>
                <c:pt idx="1666">
                  <c:v>44339.95</c:v>
                </c:pt>
                <c:pt idx="1667">
                  <c:v>44177.07</c:v>
                </c:pt>
                <c:pt idx="1668">
                  <c:v>44174.97</c:v>
                </c:pt>
                <c:pt idx="1669">
                  <c:v>44266.9</c:v>
                </c:pt>
                <c:pt idx="1670">
                  <c:v>44118.39</c:v>
                </c:pt>
                <c:pt idx="1671">
                  <c:v>43913.440000000002</c:v>
                </c:pt>
                <c:pt idx="1672">
                  <c:v>44043.74</c:v>
                </c:pt>
                <c:pt idx="1673">
                  <c:v>44260.11</c:v>
                </c:pt>
                <c:pt idx="1674">
                  <c:v>44416.2</c:v>
                </c:pt>
                <c:pt idx="1675">
                  <c:v>44596.07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7BF-4D16-B4C7-7878A1AF45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016244928"/>
        <c:axId val="-2016255264"/>
      </c:lineChart>
      <c:dateAx>
        <c:axId val="-2016244928"/>
        <c:scaling>
          <c:orientation val="minMax"/>
          <c:max val="44561"/>
          <c:min val="43465"/>
        </c:scaling>
        <c:delete val="0"/>
        <c:axPos val="b"/>
        <c:numFmt formatCode="[$-409]mmm\-yy;@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-2016255264"/>
        <c:crosses val="autoZero"/>
        <c:auto val="1"/>
        <c:lblOffset val="100"/>
        <c:baseTimeUnit val="days"/>
        <c:majorUnit val="1"/>
        <c:majorTimeUnit val="months"/>
        <c:minorUnit val="1"/>
        <c:minorTimeUnit val="months"/>
      </c:dateAx>
      <c:valAx>
        <c:axId val="-2016255264"/>
        <c:scaling>
          <c:orientation val="minMax"/>
          <c:max val="54000"/>
          <c:min val="26000"/>
        </c:scaling>
        <c:delete val="0"/>
        <c:axPos val="l"/>
        <c:numFmt formatCode="_(* #,##0_);_(* \(#,##0\);_(* &quot;-&quot;??_);_(@_)" sourceLinked="1"/>
        <c:majorTickMark val="out"/>
        <c:minorTickMark val="none"/>
        <c:tickLblPos val="nextTo"/>
        <c:crossAx val="-2016244928"/>
        <c:crosses val="autoZero"/>
        <c:crossBetween val="between"/>
        <c:majorUnit val="4000"/>
      </c:valAx>
      <c:valAx>
        <c:axId val="-2016247648"/>
        <c:scaling>
          <c:orientation val="minMax"/>
          <c:min val="0"/>
        </c:scaling>
        <c:delete val="0"/>
        <c:axPos val="r"/>
        <c:numFmt formatCode="_(* #,##0_);_(* \(#,##0\);_(* &quot;-&quot;??_);_(@_)" sourceLinked="1"/>
        <c:majorTickMark val="out"/>
        <c:minorTickMark val="none"/>
        <c:tickLblPos val="nextTo"/>
        <c:crossAx val="-2016252000"/>
        <c:crosses val="max"/>
        <c:crossBetween val="between"/>
      </c:valAx>
      <c:dateAx>
        <c:axId val="-2016252000"/>
        <c:scaling>
          <c:orientation val="minMax"/>
        </c:scaling>
        <c:delete val="1"/>
        <c:axPos val="b"/>
        <c:numFmt formatCode="[$-409]dd\-mmm\-yy;@" sourceLinked="1"/>
        <c:majorTickMark val="out"/>
        <c:minorTickMark val="none"/>
        <c:tickLblPos val="none"/>
        <c:crossAx val="-2016247648"/>
        <c:crosses val="autoZero"/>
        <c:auto val="1"/>
        <c:lblOffset val="100"/>
        <c:baseTimeUnit val="days"/>
        <c:majorUnit val="1"/>
        <c:minorUnit val="1"/>
      </c:dateAx>
      <c:spPr>
        <a:noFill/>
      </c:spPr>
    </c:plotArea>
    <c:legend>
      <c:legendPos val="r"/>
      <c:layout>
        <c:manualLayout>
          <c:xMode val="edge"/>
          <c:yMode val="edge"/>
          <c:x val="0.33016771144652496"/>
          <c:y val="4.0948290554589763E-3"/>
          <c:w val="0.37250232609812661"/>
          <c:h val="5.6665132243084955E-2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0"/>
            </a:pPr>
            <a:r>
              <a:rPr lang="en-US" sz="1200" b="0" dirty="0"/>
              <a:t>Top 10 Equity Holding </a:t>
            </a:r>
          </a:p>
          <a:p>
            <a:pPr>
              <a:defRPr sz="1200" b="0"/>
            </a:pPr>
            <a:r>
              <a:rPr lang="en-US" sz="1200" b="0" dirty="0"/>
              <a:t>Nov-21</a:t>
            </a:r>
          </a:p>
        </c:rich>
      </c:tx>
      <c:layout>
        <c:manualLayout>
          <c:xMode val="edge"/>
          <c:yMode val="edge"/>
          <c:x val="0.31085398262207642"/>
          <c:y val="1.9639043655893029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1541874705679337"/>
          <c:y val="0.16521291352171352"/>
          <c:w val="0.64416189660824674"/>
          <c:h val="0.73596403735438887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Sheet5!$C$8:$C$17</c:f>
              <c:strCache>
                <c:ptCount val="10"/>
                <c:pt idx="0">
                  <c:v>PKGS</c:v>
                </c:pt>
                <c:pt idx="1">
                  <c:v>CHCC</c:v>
                </c:pt>
                <c:pt idx="2">
                  <c:v>BAFL</c:v>
                </c:pt>
                <c:pt idx="3">
                  <c:v>ENGRO</c:v>
                </c:pt>
                <c:pt idx="4">
                  <c:v>MLCF</c:v>
                </c:pt>
                <c:pt idx="5">
                  <c:v>MEBL</c:v>
                </c:pt>
                <c:pt idx="6">
                  <c:v>UBL</c:v>
                </c:pt>
                <c:pt idx="7">
                  <c:v>LUCK</c:v>
                </c:pt>
                <c:pt idx="8">
                  <c:v>MARI</c:v>
                </c:pt>
                <c:pt idx="9">
                  <c:v>HBL</c:v>
                </c:pt>
              </c:strCache>
            </c:strRef>
          </c:cat>
          <c:val>
            <c:numRef>
              <c:f>Sheet5!$D$8:$D$17</c:f>
              <c:numCache>
                <c:formatCode>0.0%</c:formatCode>
                <c:ptCount val="10"/>
                <c:pt idx="0">
                  <c:v>2.8000000000000001E-2</c:v>
                </c:pt>
                <c:pt idx="1">
                  <c:v>2.8000000000000001E-2</c:v>
                </c:pt>
                <c:pt idx="2">
                  <c:v>2.9000000000000001E-2</c:v>
                </c:pt>
                <c:pt idx="3">
                  <c:v>3.1E-2</c:v>
                </c:pt>
                <c:pt idx="4">
                  <c:v>3.5000000000000003E-2</c:v>
                </c:pt>
                <c:pt idx="5">
                  <c:v>4.1000000000000002E-2</c:v>
                </c:pt>
                <c:pt idx="6">
                  <c:v>4.8000000000000001E-2</c:v>
                </c:pt>
                <c:pt idx="7">
                  <c:v>4.9000000000000002E-2</c:v>
                </c:pt>
                <c:pt idx="8">
                  <c:v>6.2E-2</c:v>
                </c:pt>
                <c:pt idx="9">
                  <c:v>7.0999999999999994E-2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7E-499F-AA5E-0D1950EFF4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95572960"/>
        <c:axId val="-195558816"/>
      </c:barChart>
      <c:catAx>
        <c:axId val="-19557296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-195558816"/>
        <c:crosses val="autoZero"/>
        <c:auto val="1"/>
        <c:lblAlgn val="ctr"/>
        <c:lblOffset val="100"/>
        <c:noMultiLvlLbl val="0"/>
      </c:catAx>
      <c:valAx>
        <c:axId val="-195558816"/>
        <c:scaling>
          <c:orientation val="minMax"/>
        </c:scaling>
        <c:delete val="0"/>
        <c:axPos val="b"/>
        <c:numFmt formatCode="0%" sourceLinked="0"/>
        <c:majorTickMark val="out"/>
        <c:minorTickMark val="none"/>
        <c:tickLblPos val="nextTo"/>
        <c:crossAx val="-195572960"/>
        <c:crosses val="autoZero"/>
        <c:crossBetween val="between"/>
        <c:majorUnit val="4.0000000000000008E-2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0"/>
            </a:pPr>
            <a:r>
              <a:rPr lang="en-US" sz="1200" b="0"/>
              <a:t>Top 10 Equity Holding </a:t>
            </a:r>
          </a:p>
          <a:p>
            <a:pPr>
              <a:defRPr sz="1200" b="0"/>
            </a:pPr>
            <a:r>
              <a:rPr lang="en-US" sz="1200" b="0"/>
              <a:t>Dec-21</a:t>
            </a:r>
          </a:p>
        </c:rich>
      </c:tx>
      <c:layout>
        <c:manualLayout>
          <c:xMode val="edge"/>
          <c:yMode val="edge"/>
          <c:x val="0.33650958497661199"/>
          <c:y val="4.629631044473979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8631000546110876"/>
          <c:y val="0.1871972138089108"/>
          <c:w val="0.7488793691479867"/>
          <c:h val="0.71705320354921853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Sheet5!$E$8:$E$17</c:f>
              <c:strCache>
                <c:ptCount val="10"/>
                <c:pt idx="0">
                  <c:v>MLCF</c:v>
                </c:pt>
                <c:pt idx="1">
                  <c:v>CHCC</c:v>
                </c:pt>
                <c:pt idx="2">
                  <c:v>DGKC</c:v>
                </c:pt>
                <c:pt idx="3">
                  <c:v>ENGRO</c:v>
                </c:pt>
                <c:pt idx="4">
                  <c:v>BAFL</c:v>
                </c:pt>
                <c:pt idx="5">
                  <c:v>MEBL</c:v>
                </c:pt>
                <c:pt idx="6">
                  <c:v>LUCK</c:v>
                </c:pt>
                <c:pt idx="7">
                  <c:v>UBL</c:v>
                </c:pt>
                <c:pt idx="8">
                  <c:v>MARI</c:v>
                </c:pt>
                <c:pt idx="9">
                  <c:v>HBL</c:v>
                </c:pt>
              </c:strCache>
            </c:strRef>
          </c:cat>
          <c:val>
            <c:numRef>
              <c:f>Sheet5!$F$8:$F$17</c:f>
              <c:numCache>
                <c:formatCode>0.0%</c:formatCode>
                <c:ptCount val="10"/>
                <c:pt idx="0">
                  <c:v>2.5999999999999999E-2</c:v>
                </c:pt>
                <c:pt idx="1">
                  <c:v>2.7E-2</c:v>
                </c:pt>
                <c:pt idx="2">
                  <c:v>2.8000000000000001E-2</c:v>
                </c:pt>
                <c:pt idx="3">
                  <c:v>3.1E-2</c:v>
                </c:pt>
                <c:pt idx="4">
                  <c:v>3.1E-2</c:v>
                </c:pt>
                <c:pt idx="5">
                  <c:v>3.6999999999999998E-2</c:v>
                </c:pt>
                <c:pt idx="6">
                  <c:v>4.8000000000000001E-2</c:v>
                </c:pt>
                <c:pt idx="7">
                  <c:v>4.8000000000000001E-2</c:v>
                </c:pt>
                <c:pt idx="8">
                  <c:v>6.4000000000000001E-2</c:v>
                </c:pt>
                <c:pt idx="9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87-48AD-9E7B-547BBF437D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95564256"/>
        <c:axId val="-195562080"/>
      </c:barChart>
      <c:catAx>
        <c:axId val="-1955642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-195562080"/>
        <c:crosses val="autoZero"/>
        <c:auto val="1"/>
        <c:lblAlgn val="ctr"/>
        <c:lblOffset val="100"/>
        <c:noMultiLvlLbl val="0"/>
      </c:catAx>
      <c:valAx>
        <c:axId val="-195562080"/>
        <c:scaling>
          <c:orientation val="minMax"/>
        </c:scaling>
        <c:delete val="0"/>
        <c:axPos val="b"/>
        <c:numFmt formatCode="0%" sourceLinked="0"/>
        <c:majorTickMark val="out"/>
        <c:minorTickMark val="none"/>
        <c:tickLblPos val="nextTo"/>
        <c:crossAx val="-195564256"/>
        <c:crosses val="autoZero"/>
        <c:crossBetween val="between"/>
        <c:majorUnit val="4.0000000000000008E-2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9237607462889919E-2"/>
          <c:y val="3.8493812755214803E-2"/>
          <c:w val="0.84412531441377758"/>
          <c:h val="0.697807288556190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'FY15TD EQ'!$E$3</c:f>
              <c:strCache>
                <c:ptCount val="1"/>
                <c:pt idx="0">
                  <c:v>Returns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890E-41FF-8236-82709C7D13AA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2-890E-41FF-8236-82709C7D13AA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890E-41FF-8236-82709C7D13AA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890E-41FF-8236-82709C7D13AA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890E-41FF-8236-82709C7D13AA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890E-41FF-8236-82709C7D13AA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EQ'!$C$152:$C$158</c:f>
              <c:strCache>
                <c:ptCount val="7"/>
                <c:pt idx="0">
                  <c:v>UBL</c:v>
                </c:pt>
                <c:pt idx="1">
                  <c:v>ALHISF</c:v>
                </c:pt>
                <c:pt idx="2">
                  <c:v>NAFA</c:v>
                </c:pt>
                <c:pt idx="3">
                  <c:v>ABL</c:v>
                </c:pt>
                <c:pt idx="4">
                  <c:v>MEEZAN-IF</c:v>
                </c:pt>
                <c:pt idx="5">
                  <c:v>ATLAS</c:v>
                </c:pt>
                <c:pt idx="6">
                  <c:v>HBL-ISF</c:v>
                </c:pt>
              </c:strCache>
            </c:strRef>
          </c:cat>
          <c:val>
            <c:numRef>
              <c:f>'FY15TD EQ'!$E$152:$E$158</c:f>
              <c:numCache>
                <c:formatCode>0.00%</c:formatCode>
                <c:ptCount val="7"/>
                <c:pt idx="0">
                  <c:v>1.3919461349216622E-2</c:v>
                </c:pt>
                <c:pt idx="1">
                  <c:v>2.8544243577544037E-3</c:v>
                </c:pt>
                <c:pt idx="2">
                  <c:v>7.816549692685193E-4</c:v>
                </c:pt>
                <c:pt idx="3">
                  <c:v>-2.2409554379420049E-3</c:v>
                </c:pt>
                <c:pt idx="4">
                  <c:v>-2.5412156968315225E-3</c:v>
                </c:pt>
                <c:pt idx="5">
                  <c:v>-1.2121326306685609E-2</c:v>
                </c:pt>
                <c:pt idx="6">
                  <c:v>-4.0401393429060795E-2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890E-41FF-8236-82709C7D13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11273744"/>
        <c:axId val="1611274288"/>
      </c:barChart>
      <c:barChart>
        <c:barDir val="col"/>
        <c:grouping val="clustered"/>
        <c:varyColors val="0"/>
        <c:ser>
          <c:idx val="1"/>
          <c:order val="1"/>
          <c:tx>
            <c:strRef>
              <c:f>'FY15TD EQ'!$D$3</c:f>
              <c:strCache>
                <c:ptCount val="1"/>
                <c:pt idx="0">
                  <c:v>AUMs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cat>
            <c:strRef>
              <c:f>'FY15TD EQ'!$C$152:$C$158</c:f>
              <c:strCache>
                <c:ptCount val="7"/>
                <c:pt idx="0">
                  <c:v>UBL</c:v>
                </c:pt>
                <c:pt idx="1">
                  <c:v>ALHISF</c:v>
                </c:pt>
                <c:pt idx="2">
                  <c:v>NAFA</c:v>
                </c:pt>
                <c:pt idx="3">
                  <c:v>ABL</c:v>
                </c:pt>
                <c:pt idx="4">
                  <c:v>MEEZAN-IF</c:v>
                </c:pt>
                <c:pt idx="5">
                  <c:v>ATLAS</c:v>
                </c:pt>
                <c:pt idx="6">
                  <c:v>HBL-ISF</c:v>
                </c:pt>
              </c:strCache>
            </c:strRef>
          </c:cat>
          <c:val>
            <c:numRef>
              <c:f>'FY15TD EQ'!$F$152:$F$158</c:f>
              <c:numCache>
                <c:formatCode>_(* #,##0_);_(* \(#,##0\);_(* "-"??_);_(@_)</c:formatCode>
                <c:ptCount val="7"/>
                <c:pt idx="0" formatCode="#,##0">
                  <c:v>8231.7289999999994</c:v>
                </c:pt>
                <c:pt idx="1">
                  <c:v>3096.7869999999998</c:v>
                </c:pt>
                <c:pt idx="2" formatCode="#,##0">
                  <c:v>6674.1949999999997</c:v>
                </c:pt>
                <c:pt idx="3" formatCode="#,##0">
                  <c:v>3053.0720000000001</c:v>
                </c:pt>
                <c:pt idx="4" formatCode="#,##0">
                  <c:v>15000</c:v>
                </c:pt>
                <c:pt idx="5" formatCode="#,##0">
                  <c:v>4038.71</c:v>
                </c:pt>
                <c:pt idx="6" formatCode="#,##0">
                  <c:v>640.26900000000001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90E-41FF-8236-82709C7D13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49"/>
        <c:axId val="1611275376"/>
        <c:axId val="1611269392"/>
      </c:barChart>
      <c:lineChart>
        <c:grouping val="standard"/>
        <c:varyColors val="0"/>
        <c:ser>
          <c:idx val="2"/>
          <c:order val="2"/>
          <c:tx>
            <c:strRef>
              <c:f>'FY15TD EQ'!$G$4</c:f>
              <c:strCache>
                <c:ptCount val="1"/>
                <c:pt idx="0">
                  <c:v>Average</c:v>
                </c:pt>
              </c:strCache>
            </c:strRef>
          </c:tx>
          <c:spPr>
            <a:ln w="25400" cap="rnd">
              <a:solidFill>
                <a:srgbClr val="FF0000"/>
              </a:solidFill>
              <a:prstDash val="solid"/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90E-41FF-8236-82709C7D13A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90E-41FF-8236-82709C7D13A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90E-41FF-8236-82709C7D13AA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90E-41FF-8236-82709C7D13AA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90E-41FF-8236-82709C7D13AA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890E-41FF-8236-82709C7D13AA}"/>
                </c:ext>
              </c:extLst>
            </c:dLbl>
            <c:dLbl>
              <c:idx val="6"/>
              <c:layout>
                <c:manualLayout>
                  <c:x val="-3.3002128247483047E-2"/>
                  <c:y val="-4.98307036434030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890E-41FF-8236-82709C7D13AA}"/>
                </c:ext>
              </c:extLst>
            </c:dLbl>
            <c:dLbl>
              <c:idx val="7"/>
              <c:layout>
                <c:manualLayout>
                  <c:x val="-6.1742213692473381E-2"/>
                  <c:y val="-0.106666666666666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890E-41FF-8236-82709C7D13AA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890E-41FF-8236-82709C7D13AA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890E-41FF-8236-82709C7D13AA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890E-41FF-8236-82709C7D13AA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890E-41FF-8236-82709C7D13AA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890E-41FF-8236-82709C7D13AA}"/>
                </c:ext>
              </c:extLst>
            </c:dLbl>
            <c:dLbl>
              <c:idx val="13"/>
              <c:layout>
                <c:manualLayout>
                  <c:x val="-0.10542635658914729"/>
                  <c:y val="-0.1706161986372599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890E-41FF-8236-82709C7D13A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EQ'!$C$152:$C$158</c:f>
              <c:strCache>
                <c:ptCount val="7"/>
                <c:pt idx="0">
                  <c:v>UBL</c:v>
                </c:pt>
                <c:pt idx="1">
                  <c:v>ALHISF</c:v>
                </c:pt>
                <c:pt idx="2">
                  <c:v>NAFA</c:v>
                </c:pt>
                <c:pt idx="3">
                  <c:v>ABL</c:v>
                </c:pt>
                <c:pt idx="4">
                  <c:v>MEEZAN-IF</c:v>
                </c:pt>
                <c:pt idx="5">
                  <c:v>ATLAS</c:v>
                </c:pt>
                <c:pt idx="6">
                  <c:v>HBL-ISF</c:v>
                </c:pt>
              </c:strCache>
            </c:strRef>
          </c:cat>
          <c:val>
            <c:numRef>
              <c:f>'FY15TD EQ'!$G$152:$G$158</c:f>
              <c:numCache>
                <c:formatCode>0.0%</c:formatCode>
                <c:ptCount val="7"/>
                <c:pt idx="0">
                  <c:v>2.1739123682895244E-4</c:v>
                </c:pt>
                <c:pt idx="1">
                  <c:v>2.1739123682895244E-4</c:v>
                </c:pt>
                <c:pt idx="2">
                  <c:v>2.1739123682895244E-4</c:v>
                </c:pt>
                <c:pt idx="3">
                  <c:v>2.1739123682895244E-4</c:v>
                </c:pt>
                <c:pt idx="4">
                  <c:v>2.1739123682895244E-4</c:v>
                </c:pt>
                <c:pt idx="5">
                  <c:v>2.1739123682895244E-4</c:v>
                </c:pt>
                <c:pt idx="6">
                  <c:v>2.1739123682895244E-4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17-890E-41FF-8236-82709C7D13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11273744"/>
        <c:axId val="1611274288"/>
      </c:lineChart>
      <c:catAx>
        <c:axId val="1611273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-5400000" vert="horz"/>
          <a:lstStyle/>
          <a:p>
            <a:pPr>
              <a:defRPr/>
            </a:pPr>
            <a:endParaRPr lang="en-US"/>
          </a:p>
        </c:txPr>
        <c:crossAx val="1611274288"/>
        <c:crosses val="autoZero"/>
        <c:auto val="1"/>
        <c:lblAlgn val="ctr"/>
        <c:lblOffset val="100"/>
        <c:noMultiLvlLbl val="0"/>
      </c:catAx>
      <c:valAx>
        <c:axId val="1611274288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crossAx val="1611273744"/>
        <c:crosses val="autoZero"/>
        <c:crossBetween val="between"/>
        <c:majorUnit val="4.0000000000000008E-2"/>
      </c:valAx>
      <c:valAx>
        <c:axId val="1611269392"/>
        <c:scaling>
          <c:orientation val="minMax"/>
          <c:max val="15000"/>
          <c:min val="0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AUM PKR Million</a:t>
                </a:r>
              </a:p>
            </c:rich>
          </c:tx>
          <c:layout>
            <c:manualLayout>
              <c:xMode val="edge"/>
              <c:yMode val="edge"/>
              <c:x val="0.97812456479586274"/>
              <c:y val="0.23754253059848884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crossAx val="1611275376"/>
        <c:crosses val="max"/>
        <c:crossBetween val="between"/>
        <c:majorUnit val="3000"/>
      </c:valAx>
      <c:catAx>
        <c:axId val="16112753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611269392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0.13176392472558801"/>
          <c:y val="0.93120926087003209"/>
          <c:w val="0.67480558686588954"/>
          <c:h val="6.8329778054492918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4127133362061092E-2"/>
          <c:y val="4.0552677029361363E-2"/>
          <c:w val="0.84213167407468859"/>
          <c:h val="0.6957860933327076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'FY15TD EQ'!$E$3</c:f>
              <c:strCache>
                <c:ptCount val="1"/>
                <c:pt idx="0">
                  <c:v>Returns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B2CD-486E-A897-F1495EAF8CDF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2-B2CD-486E-A897-F1495EAF8CDF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B2CD-486E-A897-F1495EAF8CDF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B2CD-486E-A897-F1495EAF8CDF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B2CD-486E-A897-F1495EAF8CDF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B2CD-486E-A897-F1495EAF8CDF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B2CD-486E-A897-F1495EAF8CDF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B2CD-486E-A897-F1495EAF8CDF}"/>
              </c:ext>
            </c:extLst>
          </c:dPt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B2CD-486E-A897-F1495EAF8CDF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EQ'!$C$118:$C$133</c:f>
              <c:strCache>
                <c:ptCount val="16"/>
                <c:pt idx="0">
                  <c:v>UBL</c:v>
                </c:pt>
                <c:pt idx="1">
                  <c:v>1st Habib</c:v>
                </c:pt>
                <c:pt idx="2">
                  <c:v>ALHISF</c:v>
                </c:pt>
                <c:pt idx="3">
                  <c:v>NAFA</c:v>
                </c:pt>
                <c:pt idx="4">
                  <c:v>MEEZAN-IIF</c:v>
                </c:pt>
                <c:pt idx="5">
                  <c:v>ABL</c:v>
                </c:pt>
                <c:pt idx="6">
                  <c:v>Meezan-AMMF</c:v>
                </c:pt>
                <c:pt idx="7">
                  <c:v>KMI 30</c:v>
                </c:pt>
                <c:pt idx="8">
                  <c:v>ATLAS</c:v>
                </c:pt>
                <c:pt idx="9">
                  <c:v>JS</c:v>
                </c:pt>
                <c:pt idx="10">
                  <c:v>NITL</c:v>
                </c:pt>
                <c:pt idx="11">
                  <c:v>ALFALAH</c:v>
                </c:pt>
                <c:pt idx="12">
                  <c:v>HBL-ISF</c:v>
                </c:pt>
                <c:pt idx="13">
                  <c:v>Primus</c:v>
                </c:pt>
                <c:pt idx="14">
                  <c:v>HBL-IEF</c:v>
                </c:pt>
                <c:pt idx="15">
                  <c:v>Faysal-ISF</c:v>
                </c:pt>
              </c:strCache>
            </c:strRef>
          </c:cat>
          <c:val>
            <c:numRef>
              <c:f>'FY15TD EQ'!$E$118:$E$133</c:f>
              <c:numCache>
                <c:formatCode>0.00%</c:formatCode>
                <c:ptCount val="16"/>
                <c:pt idx="0">
                  <c:v>1.3919461349216622E-2</c:v>
                </c:pt>
                <c:pt idx="1">
                  <c:v>9.2750381316919484E-3</c:v>
                </c:pt>
                <c:pt idx="2">
                  <c:v>2.8544243577544037E-3</c:v>
                </c:pt>
                <c:pt idx="3">
                  <c:v>7.816549692685193E-4</c:v>
                </c:pt>
                <c:pt idx="4">
                  <c:v>-3.1853996271202778E-4</c:v>
                </c:pt>
                <c:pt idx="5">
                  <c:v>-2.2409554379420049E-3</c:v>
                </c:pt>
                <c:pt idx="6">
                  <c:v>-3.3444621184313128E-3</c:v>
                </c:pt>
                <c:pt idx="7">
                  <c:v>-8.6964217437508484E-3</c:v>
                </c:pt>
                <c:pt idx="8">
                  <c:v>-1.2121326306685609E-2</c:v>
                </c:pt>
                <c:pt idx="9">
                  <c:v>-1.3587528965662399E-2</c:v>
                </c:pt>
                <c:pt idx="10">
                  <c:v>-2.6285714285714357E-2</c:v>
                </c:pt>
                <c:pt idx="11">
                  <c:v>-2.9093596721091131E-2</c:v>
                </c:pt>
                <c:pt idx="12">
                  <c:v>-4.0401393429060795E-2</c:v>
                </c:pt>
                <c:pt idx="13">
                  <c:v>-4.1103689415084133E-2</c:v>
                </c:pt>
                <c:pt idx="14">
                  <c:v>-4.1103689415084133E-2</c:v>
                </c:pt>
                <c:pt idx="15">
                  <c:v>-6.735469853340581E-2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2CD-486E-A897-F1495EAF8C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11263952"/>
        <c:axId val="1611266128"/>
      </c:barChart>
      <c:barChart>
        <c:barDir val="col"/>
        <c:grouping val="clustered"/>
        <c:varyColors val="0"/>
        <c:ser>
          <c:idx val="1"/>
          <c:order val="1"/>
          <c:tx>
            <c:strRef>
              <c:f>'FY15TD EQ'!$D$3</c:f>
              <c:strCache>
                <c:ptCount val="1"/>
                <c:pt idx="0">
                  <c:v>AUMs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cat>
            <c:strRef>
              <c:f>'FY15TD EQ'!$C$118:$C$133</c:f>
              <c:strCache>
                <c:ptCount val="16"/>
                <c:pt idx="0">
                  <c:v>UBL</c:v>
                </c:pt>
                <c:pt idx="1">
                  <c:v>1st Habib</c:v>
                </c:pt>
                <c:pt idx="2">
                  <c:v>ALHISF</c:v>
                </c:pt>
                <c:pt idx="3">
                  <c:v>NAFA</c:v>
                </c:pt>
                <c:pt idx="4">
                  <c:v>MEEZAN-IIF</c:v>
                </c:pt>
                <c:pt idx="5">
                  <c:v>ABL</c:v>
                </c:pt>
                <c:pt idx="6">
                  <c:v>Meezan-AMMF</c:v>
                </c:pt>
                <c:pt idx="7">
                  <c:v>KMI 30</c:v>
                </c:pt>
                <c:pt idx="8">
                  <c:v>ATLAS</c:v>
                </c:pt>
                <c:pt idx="9">
                  <c:v>JS</c:v>
                </c:pt>
                <c:pt idx="10">
                  <c:v>NITL</c:v>
                </c:pt>
                <c:pt idx="11">
                  <c:v>ALFALAH</c:v>
                </c:pt>
                <c:pt idx="12">
                  <c:v>HBL-ISF</c:v>
                </c:pt>
                <c:pt idx="13">
                  <c:v>Primus</c:v>
                </c:pt>
                <c:pt idx="14">
                  <c:v>HBL-IEF</c:v>
                </c:pt>
                <c:pt idx="15">
                  <c:v>Faysal-ISF</c:v>
                </c:pt>
              </c:strCache>
            </c:strRef>
          </c:cat>
          <c:val>
            <c:numRef>
              <c:f>'FY15TD EQ'!$F$118:$F$133</c:f>
              <c:numCache>
                <c:formatCode>_(* #,##0_);_(* \(#,##0\);_(* "-"??_);_(@_)</c:formatCode>
                <c:ptCount val="16"/>
                <c:pt idx="0">
                  <c:v>8231.7289999999994</c:v>
                </c:pt>
                <c:pt idx="1">
                  <c:v>310.37299999999999</c:v>
                </c:pt>
                <c:pt idx="2">
                  <c:v>3096.7869999999998</c:v>
                </c:pt>
                <c:pt idx="3">
                  <c:v>6674.1949999999997</c:v>
                </c:pt>
                <c:pt idx="4">
                  <c:v>15000</c:v>
                </c:pt>
                <c:pt idx="5">
                  <c:v>3053.0720000000001</c:v>
                </c:pt>
                <c:pt idx="6">
                  <c:v>4723.6959999999999</c:v>
                </c:pt>
                <c:pt idx="8">
                  <c:v>4038.71</c:v>
                </c:pt>
                <c:pt idx="9">
                  <c:v>418.97300000000001</c:v>
                </c:pt>
                <c:pt idx="10">
                  <c:v>2953.596</c:v>
                </c:pt>
                <c:pt idx="11">
                  <c:v>1932.12</c:v>
                </c:pt>
                <c:pt idx="12">
                  <c:v>640.26900000000001</c:v>
                </c:pt>
                <c:pt idx="13">
                  <c:v>66.477999999999994</c:v>
                </c:pt>
                <c:pt idx="14">
                  <c:v>257.79399999999998</c:v>
                </c:pt>
                <c:pt idx="15">
                  <c:v>620.84400000000005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B2CD-486E-A897-F1495EAF8C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49"/>
        <c:axId val="1611277552"/>
        <c:axId val="1611270480"/>
      </c:barChart>
      <c:lineChart>
        <c:grouping val="standard"/>
        <c:varyColors val="0"/>
        <c:ser>
          <c:idx val="2"/>
          <c:order val="2"/>
          <c:tx>
            <c:strRef>
              <c:f>'FY15TD EQ'!$G$4</c:f>
              <c:strCache>
                <c:ptCount val="1"/>
                <c:pt idx="0">
                  <c:v>Average</c:v>
                </c:pt>
              </c:strCache>
            </c:strRef>
          </c:tx>
          <c:spPr>
            <a:ln w="25400" cap="rnd">
              <a:solidFill>
                <a:srgbClr val="FF0000"/>
              </a:solidFill>
              <a:prstDash val="solid"/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2CD-486E-A897-F1495EAF8CDF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2CD-486E-A897-F1495EAF8CDF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B2CD-486E-A897-F1495EAF8CDF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B2CD-486E-A897-F1495EAF8CDF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B2CD-486E-A897-F1495EAF8CDF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B2CD-486E-A897-F1495EAF8CDF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B2CD-486E-A897-F1495EAF8CDF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B2CD-486E-A897-F1495EAF8CDF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B2CD-486E-A897-F1495EAF8CDF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B2CD-486E-A897-F1495EAF8CDF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B2CD-486E-A897-F1495EAF8CDF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B2CD-486E-A897-F1495EAF8CDF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B2CD-486E-A897-F1495EAF8CDF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B2CD-486E-A897-F1495EAF8CDF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B2CD-486E-A897-F1495EAF8CDF}"/>
                </c:ext>
              </c:extLst>
            </c:dLbl>
            <c:dLbl>
              <c:idx val="15"/>
              <c:layout>
                <c:manualLayout>
                  <c:x val="-5.6106391240180783E-2"/>
                  <c:y val="6.45160061290205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B-B2CD-486E-A897-F1495EAF8CDF}"/>
                </c:ext>
              </c:extLst>
            </c:dLbl>
            <c:dLbl>
              <c:idx val="16"/>
              <c:layout>
                <c:manualLayout>
                  <c:x val="-1.9969278033794162E-2"/>
                  <c:y val="-5.52677029360967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B2CD-486E-A897-F1495EAF8C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EQ'!$C$118:$C$133</c:f>
              <c:strCache>
                <c:ptCount val="16"/>
                <c:pt idx="0">
                  <c:v>UBL</c:v>
                </c:pt>
                <c:pt idx="1">
                  <c:v>1st Habib</c:v>
                </c:pt>
                <c:pt idx="2">
                  <c:v>ALHISF</c:v>
                </c:pt>
                <c:pt idx="3">
                  <c:v>NAFA</c:v>
                </c:pt>
                <c:pt idx="4">
                  <c:v>MEEZAN-IIF</c:v>
                </c:pt>
                <c:pt idx="5">
                  <c:v>ABL</c:v>
                </c:pt>
                <c:pt idx="6">
                  <c:v>Meezan-AMMF</c:v>
                </c:pt>
                <c:pt idx="7">
                  <c:v>KMI 30</c:v>
                </c:pt>
                <c:pt idx="8">
                  <c:v>ATLAS</c:v>
                </c:pt>
                <c:pt idx="9">
                  <c:v>JS</c:v>
                </c:pt>
                <c:pt idx="10">
                  <c:v>NITL</c:v>
                </c:pt>
                <c:pt idx="11">
                  <c:v>ALFALAH</c:v>
                </c:pt>
                <c:pt idx="12">
                  <c:v>HBL-ISF</c:v>
                </c:pt>
                <c:pt idx="13">
                  <c:v>Primus</c:v>
                </c:pt>
                <c:pt idx="14">
                  <c:v>HBL-IEF</c:v>
                </c:pt>
                <c:pt idx="15">
                  <c:v>Faysal-ISF</c:v>
                </c:pt>
              </c:strCache>
            </c:strRef>
          </c:cat>
          <c:val>
            <c:numRef>
              <c:f>'FY15TD EQ'!$G$118:$G$133</c:f>
              <c:numCache>
                <c:formatCode>0.0%</c:formatCode>
                <c:ptCount val="16"/>
                <c:pt idx="0">
                  <c:v>-3.1798609461391545E-3</c:v>
                </c:pt>
                <c:pt idx="1">
                  <c:v>-3.1798609461391545E-3</c:v>
                </c:pt>
                <c:pt idx="2">
                  <c:v>-3.1798609461391545E-3</c:v>
                </c:pt>
                <c:pt idx="3">
                  <c:v>-3.1798609461391545E-3</c:v>
                </c:pt>
                <c:pt idx="4">
                  <c:v>-3.1798609461391545E-3</c:v>
                </c:pt>
                <c:pt idx="5">
                  <c:v>-3.1798609461391545E-3</c:v>
                </c:pt>
                <c:pt idx="6">
                  <c:v>-3.1798609461391545E-3</c:v>
                </c:pt>
                <c:pt idx="7">
                  <c:v>-3.1798609461391545E-3</c:v>
                </c:pt>
                <c:pt idx="8">
                  <c:v>-3.1798609461391545E-3</c:v>
                </c:pt>
                <c:pt idx="9">
                  <c:v>-3.1798609461391545E-3</c:v>
                </c:pt>
                <c:pt idx="10">
                  <c:v>-3.1798609461391545E-3</c:v>
                </c:pt>
                <c:pt idx="11">
                  <c:v>-3.1798609461391545E-3</c:v>
                </c:pt>
                <c:pt idx="12">
                  <c:v>-3.1798609461391545E-3</c:v>
                </c:pt>
                <c:pt idx="13">
                  <c:v>-3.1798609461391545E-3</c:v>
                </c:pt>
                <c:pt idx="14">
                  <c:v>-3.1798609461391545E-3</c:v>
                </c:pt>
                <c:pt idx="15">
                  <c:v>-3.1798609461391545E-3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1D-B2CD-486E-A897-F1495EAF8C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11263952"/>
        <c:axId val="1611266128"/>
      </c:lineChart>
      <c:catAx>
        <c:axId val="16112639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-5400000" vert="horz"/>
          <a:lstStyle/>
          <a:p>
            <a:pPr>
              <a:defRPr/>
            </a:pPr>
            <a:endParaRPr lang="en-US"/>
          </a:p>
        </c:txPr>
        <c:crossAx val="1611266128"/>
        <c:crosses val="autoZero"/>
        <c:auto val="1"/>
        <c:lblAlgn val="ctr"/>
        <c:lblOffset val="100"/>
        <c:noMultiLvlLbl val="0"/>
      </c:catAx>
      <c:valAx>
        <c:axId val="1611266128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crossAx val="1611263952"/>
        <c:crosses val="autoZero"/>
        <c:crossBetween val="between"/>
        <c:majorUnit val="4.0000000000000008E-2"/>
      </c:valAx>
      <c:valAx>
        <c:axId val="1611270480"/>
        <c:scaling>
          <c:orientation val="minMax"/>
          <c:max val="15000"/>
          <c:min val="0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AUM PKR Million</a:t>
                </a:r>
              </a:p>
            </c:rich>
          </c:tx>
          <c:layout>
            <c:manualLayout>
              <c:xMode val="edge"/>
              <c:yMode val="edge"/>
              <c:x val="0.9778171662552777"/>
              <c:y val="0.19097970167646319"/>
            </c:manualLayout>
          </c:layout>
          <c:overlay val="0"/>
        </c:title>
        <c:numFmt formatCode="_(* #,##0_);_(* \(#,##0\);_(* &quot;-&quot;??_);_(@_)" sourceLinked="1"/>
        <c:majorTickMark val="out"/>
        <c:minorTickMark val="none"/>
        <c:tickLblPos val="nextTo"/>
        <c:crossAx val="1611277552"/>
        <c:crosses val="max"/>
        <c:crossBetween val="between"/>
        <c:majorUnit val="3000"/>
      </c:valAx>
      <c:catAx>
        <c:axId val="16112775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611270480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0.15459154874544359"/>
          <c:y val="0.96030534195401718"/>
          <c:w val="0.67253835476406598"/>
          <c:h val="3.9694658045982871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b="1">
                <a:solidFill>
                  <a:schemeClr val="tx1"/>
                </a:solidFill>
              </a:rPr>
              <a:t>KMI 30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'Contribution Details'!$G$17:$G$36</c:f>
              <c:strCache>
                <c:ptCount val="20"/>
                <c:pt idx="0">
                  <c:v>EFERT</c:v>
                </c:pt>
                <c:pt idx="1">
                  <c:v>PPL</c:v>
                </c:pt>
                <c:pt idx="2">
                  <c:v>MARI</c:v>
                </c:pt>
                <c:pt idx="3">
                  <c:v>OGDC</c:v>
                </c:pt>
                <c:pt idx="4">
                  <c:v>SYS</c:v>
                </c:pt>
                <c:pt idx="5">
                  <c:v>ENGRO</c:v>
                </c:pt>
                <c:pt idx="6">
                  <c:v>CHCC</c:v>
                </c:pt>
                <c:pt idx="7">
                  <c:v>FCCL</c:v>
                </c:pt>
                <c:pt idx="8">
                  <c:v>MLCF</c:v>
                </c:pt>
                <c:pt idx="9">
                  <c:v>MTL</c:v>
                </c:pt>
                <c:pt idx="10">
                  <c:v>PIBTL</c:v>
                </c:pt>
                <c:pt idx="11">
                  <c:v>ATRL</c:v>
                </c:pt>
                <c:pt idx="12">
                  <c:v>ISL</c:v>
                </c:pt>
                <c:pt idx="13">
                  <c:v>POL</c:v>
                </c:pt>
                <c:pt idx="14">
                  <c:v>INIL</c:v>
                </c:pt>
                <c:pt idx="15">
                  <c:v>HUBC</c:v>
                </c:pt>
                <c:pt idx="16">
                  <c:v>AVN</c:v>
                </c:pt>
                <c:pt idx="17">
                  <c:v>UNITY</c:v>
                </c:pt>
                <c:pt idx="18">
                  <c:v>LUCK</c:v>
                </c:pt>
                <c:pt idx="19">
                  <c:v>SNGP</c:v>
                </c:pt>
              </c:strCache>
            </c:strRef>
          </c:cat>
          <c:val>
            <c:numRef>
              <c:f>'Contribution Details'!$H$17:$H$36</c:f>
              <c:numCache>
                <c:formatCode>0.0%</c:formatCode>
                <c:ptCount val="20"/>
                <c:pt idx="0">
                  <c:v>6.4555478117007802E-3</c:v>
                </c:pt>
                <c:pt idx="1">
                  <c:v>5.2904057263284199E-3</c:v>
                </c:pt>
                <c:pt idx="2">
                  <c:v>5.23727974404848E-3</c:v>
                </c:pt>
                <c:pt idx="3">
                  <c:v>4.6796812902299397E-3</c:v>
                </c:pt>
                <c:pt idx="4">
                  <c:v>2.9488860628474399E-3</c:v>
                </c:pt>
                <c:pt idx="5">
                  <c:v>1.3892319271471402E-3</c:v>
                </c:pt>
                <c:pt idx="6">
                  <c:v>9.2325577155923696E-4</c:v>
                </c:pt>
                <c:pt idx="7">
                  <c:v>7.6571608095527498E-4</c:v>
                </c:pt>
                <c:pt idx="8">
                  <c:v>5.4053205141995503E-4</c:v>
                </c:pt>
                <c:pt idx="9">
                  <c:v>3.03933974785837E-4</c:v>
                </c:pt>
                <c:pt idx="10">
                  <c:v>-1.5987070537766602E-3</c:v>
                </c:pt>
                <c:pt idx="11">
                  <c:v>-1.9143231896339499E-3</c:v>
                </c:pt>
                <c:pt idx="12">
                  <c:v>-1.95375995410742E-3</c:v>
                </c:pt>
                <c:pt idx="13">
                  <c:v>-2.1850504924716199E-3</c:v>
                </c:pt>
                <c:pt idx="14">
                  <c:v>-2.2938457998313501E-3</c:v>
                </c:pt>
                <c:pt idx="15">
                  <c:v>-2.5108083498105397E-3</c:v>
                </c:pt>
                <c:pt idx="16">
                  <c:v>-2.6591959342804001E-3</c:v>
                </c:pt>
                <c:pt idx="17">
                  <c:v>-2.9808734879222597E-3</c:v>
                </c:pt>
                <c:pt idx="18">
                  <c:v>-3.8658211586651298E-3</c:v>
                </c:pt>
                <c:pt idx="19">
                  <c:v>-4.1154350178195095E-3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53-4E89-892B-2402E6938F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79251584"/>
        <c:axId val="879248256"/>
      </c:barChart>
      <c:catAx>
        <c:axId val="87925158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879248256"/>
        <c:crosses val="autoZero"/>
        <c:auto val="1"/>
        <c:lblAlgn val="ctr"/>
        <c:lblOffset val="100"/>
        <c:noMultiLvlLbl val="0"/>
      </c:catAx>
      <c:valAx>
        <c:axId val="879248256"/>
        <c:scaling>
          <c:orientation val="minMax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9251584"/>
        <c:crosses val="autoZero"/>
        <c:crossBetween val="between"/>
        <c:majorUnit val="1.0000000000000002E-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b="1">
                <a:solidFill>
                  <a:schemeClr val="tx1"/>
                </a:solidFill>
              </a:rPr>
              <a:t>ALHISF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'Contribution Details'!$G$18:$G$37</c:f>
              <c:strCache>
                <c:ptCount val="20"/>
                <c:pt idx="0">
                  <c:v>MARI</c:v>
                </c:pt>
                <c:pt idx="1">
                  <c:v>MUGHAL</c:v>
                </c:pt>
                <c:pt idx="2">
                  <c:v>PPL</c:v>
                </c:pt>
                <c:pt idx="3">
                  <c:v>OGDC</c:v>
                </c:pt>
                <c:pt idx="4">
                  <c:v>KOHC</c:v>
                </c:pt>
                <c:pt idx="5">
                  <c:v>CHCC</c:v>
                </c:pt>
                <c:pt idx="6">
                  <c:v>FFBL</c:v>
                </c:pt>
                <c:pt idx="7">
                  <c:v>AVN</c:v>
                </c:pt>
                <c:pt idx="8">
                  <c:v>MLCF</c:v>
                </c:pt>
                <c:pt idx="9">
                  <c:v>ILP</c:v>
                </c:pt>
                <c:pt idx="10">
                  <c:v>CNERGY</c:v>
                </c:pt>
                <c:pt idx="11">
                  <c:v>POL</c:v>
                </c:pt>
                <c:pt idx="12">
                  <c:v>AIRLINK</c:v>
                </c:pt>
                <c:pt idx="13">
                  <c:v>PSO</c:v>
                </c:pt>
                <c:pt idx="14">
                  <c:v>PIBTL</c:v>
                </c:pt>
                <c:pt idx="15">
                  <c:v>MEBL</c:v>
                </c:pt>
                <c:pt idx="16">
                  <c:v>PSMC</c:v>
                </c:pt>
                <c:pt idx="17">
                  <c:v>TRG</c:v>
                </c:pt>
                <c:pt idx="18">
                  <c:v>SNGP</c:v>
                </c:pt>
                <c:pt idx="19">
                  <c:v>LUCK</c:v>
                </c:pt>
              </c:strCache>
            </c:strRef>
          </c:cat>
          <c:val>
            <c:numRef>
              <c:f>'Contribution Details'!$H$18:$H$37</c:f>
              <c:numCache>
                <c:formatCode>0.0%</c:formatCode>
                <c:ptCount val="20"/>
                <c:pt idx="0">
                  <c:v>8.457007513518279E-3</c:v>
                </c:pt>
                <c:pt idx="1">
                  <c:v>4.4280793733910999E-3</c:v>
                </c:pt>
                <c:pt idx="2">
                  <c:v>3.9425431951267201E-3</c:v>
                </c:pt>
                <c:pt idx="3">
                  <c:v>3.7574718341755399E-3</c:v>
                </c:pt>
                <c:pt idx="4">
                  <c:v>2.8865648176732202E-3</c:v>
                </c:pt>
                <c:pt idx="5">
                  <c:v>1.9373049112536001E-3</c:v>
                </c:pt>
                <c:pt idx="6">
                  <c:v>1.83864721009374E-3</c:v>
                </c:pt>
                <c:pt idx="7">
                  <c:v>1.72871457503296E-3</c:v>
                </c:pt>
                <c:pt idx="8">
                  <c:v>1.4398137123961098E-3</c:v>
                </c:pt>
                <c:pt idx="9">
                  <c:v>1.3509578040945699E-3</c:v>
                </c:pt>
                <c:pt idx="10">
                  <c:v>-7.7452599467027592E-4</c:v>
                </c:pt>
                <c:pt idx="11">
                  <c:v>-8.7964994147925494E-4</c:v>
                </c:pt>
                <c:pt idx="12">
                  <c:v>-9.4033317579536103E-4</c:v>
                </c:pt>
                <c:pt idx="13">
                  <c:v>-1.11099818828834E-3</c:v>
                </c:pt>
                <c:pt idx="14">
                  <c:v>-1.8290483893725101E-3</c:v>
                </c:pt>
                <c:pt idx="15">
                  <c:v>-2.2643259079994098E-3</c:v>
                </c:pt>
                <c:pt idx="16">
                  <c:v>-2.78460837714062E-3</c:v>
                </c:pt>
                <c:pt idx="17">
                  <c:v>-2.8473192791195201E-3</c:v>
                </c:pt>
                <c:pt idx="18">
                  <c:v>-3.2043138305102099E-3</c:v>
                </c:pt>
                <c:pt idx="19">
                  <c:v>-6.0680534736727802E-3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37-479F-8098-B8C1B99BD2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79251584"/>
        <c:axId val="879248256"/>
      </c:barChart>
      <c:catAx>
        <c:axId val="87925158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879248256"/>
        <c:crosses val="autoZero"/>
        <c:auto val="1"/>
        <c:lblAlgn val="ctr"/>
        <c:lblOffset val="100"/>
        <c:noMultiLvlLbl val="0"/>
      </c:catAx>
      <c:valAx>
        <c:axId val="879248256"/>
        <c:scaling>
          <c:orientation val="minMax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9251584"/>
        <c:crosses val="autoZero"/>
        <c:crossBetween val="between"/>
        <c:majorUnit val="1.0000000000000002E-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1927020749246879E-2"/>
          <c:y val="0.13712876396734358"/>
          <c:w val="0.92880198869372665"/>
          <c:h val="0.3789656169841894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Sheet5!$B$54</c:f>
              <c:strCache>
                <c:ptCount val="1"/>
                <c:pt idx="0">
                  <c:v>Oct-21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Sheet5!$A$55:$A$57</c:f>
              <c:strCache>
                <c:ptCount val="3"/>
                <c:pt idx="0">
                  <c:v>Stocks / Equities</c:v>
                </c:pt>
                <c:pt idx="1">
                  <c:v>Cash</c:v>
                </c:pt>
                <c:pt idx="2">
                  <c:v>Others including receivables</c:v>
                </c:pt>
              </c:strCache>
            </c:strRef>
          </c:cat>
          <c:val>
            <c:numRef>
              <c:f>Sheet5!$B$55:$B$57</c:f>
              <c:numCache>
                <c:formatCode>0%</c:formatCode>
                <c:ptCount val="3"/>
                <c:pt idx="0">
                  <c:v>0.89500000000000002</c:v>
                </c:pt>
                <c:pt idx="1">
                  <c:v>4.9000000000000002E-2</c:v>
                </c:pt>
                <c:pt idx="2">
                  <c:v>5.6000000000000001E-2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6C-421B-A11B-45D1C4F714E3}"/>
            </c:ext>
          </c:extLst>
        </c:ser>
        <c:ser>
          <c:idx val="1"/>
          <c:order val="1"/>
          <c:tx>
            <c:strRef>
              <c:f>Sheet5!$C$54</c:f>
              <c:strCache>
                <c:ptCount val="1"/>
                <c:pt idx="0">
                  <c:v>Nov-21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Sheet5!$A$55:$A$57</c:f>
              <c:strCache>
                <c:ptCount val="3"/>
                <c:pt idx="0">
                  <c:v>Stocks / Equities</c:v>
                </c:pt>
                <c:pt idx="1">
                  <c:v>Cash</c:v>
                </c:pt>
                <c:pt idx="2">
                  <c:v>Others including receivables</c:v>
                </c:pt>
              </c:strCache>
            </c:strRef>
          </c:cat>
          <c:val>
            <c:numRef>
              <c:f>Sheet5!$C$55:$C$57</c:f>
              <c:numCache>
                <c:formatCode>0%</c:formatCode>
                <c:ptCount val="3"/>
                <c:pt idx="0">
                  <c:v>0.91100000000000003</c:v>
                </c:pt>
                <c:pt idx="1">
                  <c:v>8.6999999999999994E-2</c:v>
                </c:pt>
                <c:pt idx="2">
                  <c:v>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A6C-421B-A11B-45D1C4F714E3}"/>
            </c:ext>
          </c:extLst>
        </c:ser>
        <c:ser>
          <c:idx val="2"/>
          <c:order val="2"/>
          <c:tx>
            <c:strRef>
              <c:f>Sheet5!$D$54</c:f>
              <c:strCache>
                <c:ptCount val="1"/>
                <c:pt idx="0">
                  <c:v>Dec-21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Sheet5!$A$55:$A$57</c:f>
              <c:strCache>
                <c:ptCount val="3"/>
                <c:pt idx="0">
                  <c:v>Stocks / Equities</c:v>
                </c:pt>
                <c:pt idx="1">
                  <c:v>Cash</c:v>
                </c:pt>
                <c:pt idx="2">
                  <c:v>Others including receivables</c:v>
                </c:pt>
              </c:strCache>
            </c:strRef>
          </c:cat>
          <c:val>
            <c:numRef>
              <c:f>Sheet5!$D$55:$D$57</c:f>
              <c:numCache>
                <c:formatCode>0%</c:formatCode>
                <c:ptCount val="3"/>
                <c:pt idx="0">
                  <c:v>0.93500000000000005</c:v>
                </c:pt>
                <c:pt idx="1">
                  <c:v>5.6000000000000001E-2</c:v>
                </c:pt>
                <c:pt idx="2">
                  <c:v>8.9999999999999993E-3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A6C-421B-A11B-45D1C4F714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-195570240"/>
        <c:axId val="-195561536"/>
      </c:barChart>
      <c:catAx>
        <c:axId val="-1955702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-195561536"/>
        <c:crosses val="autoZero"/>
        <c:auto val="1"/>
        <c:lblAlgn val="ctr"/>
        <c:lblOffset val="100"/>
        <c:noMultiLvlLbl val="0"/>
      </c:catAx>
      <c:valAx>
        <c:axId val="-195561536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-195570240"/>
        <c:crosses val="autoZero"/>
        <c:crossBetween val="between"/>
        <c:majorUnit val="1"/>
      </c:valAx>
      <c:spPr>
        <a:noFill/>
        <a:ln>
          <a:noFill/>
        </a:ln>
      </c:spPr>
    </c:plotArea>
    <c:legend>
      <c:legendPos val="t"/>
      <c:layout>
        <c:manualLayout>
          <c:xMode val="edge"/>
          <c:yMode val="edge"/>
          <c:x val="0.14777133457928274"/>
          <c:y val="0.81646958450077678"/>
          <c:w val="0.69096000210793573"/>
          <c:h val="0.10805560904032825"/>
        </c:manualLayout>
      </c:layout>
      <c:overlay val="0"/>
    </c:legend>
    <c:plotVisOnly val="1"/>
    <c:dispBlanksAs val="zero"/>
    <c:showDLblsOverMax val="0"/>
  </c:chart>
  <c:spPr>
    <a:ln w="9525">
      <a:noFill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0"/>
            </a:pPr>
            <a:r>
              <a:rPr lang="en-US" sz="1200" b="0" dirty="0"/>
              <a:t>Top 10 Equity Holding </a:t>
            </a:r>
          </a:p>
          <a:p>
            <a:pPr>
              <a:defRPr sz="1200" b="0"/>
            </a:pPr>
            <a:r>
              <a:rPr lang="en-US" sz="1200" b="0" dirty="0"/>
              <a:t>Oct-21</a:t>
            </a:r>
          </a:p>
        </c:rich>
      </c:tx>
      <c:layout>
        <c:manualLayout>
          <c:xMode val="edge"/>
          <c:yMode val="edge"/>
          <c:x val="0.30461620868819966"/>
          <c:y val="4.629640270965444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0009515339508183"/>
          <c:y val="0.1828769942105101"/>
          <c:w val="0.7240739535657218"/>
          <c:h val="0.71338934868605097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Sheet5!$A$60:$A$69</c:f>
              <c:strCache>
                <c:ptCount val="10"/>
                <c:pt idx="0">
                  <c:v>CHCC</c:v>
                </c:pt>
                <c:pt idx="1">
                  <c:v>KOHC</c:v>
                </c:pt>
                <c:pt idx="2">
                  <c:v>HUBC</c:v>
                </c:pt>
                <c:pt idx="3">
                  <c:v>ENGRO</c:v>
                </c:pt>
                <c:pt idx="4">
                  <c:v>PPL</c:v>
                </c:pt>
                <c:pt idx="5">
                  <c:v>MLCF</c:v>
                </c:pt>
                <c:pt idx="6">
                  <c:v>OGDC</c:v>
                </c:pt>
                <c:pt idx="7">
                  <c:v>MEBL</c:v>
                </c:pt>
                <c:pt idx="8">
                  <c:v>MARI</c:v>
                </c:pt>
                <c:pt idx="9">
                  <c:v>LUCK</c:v>
                </c:pt>
              </c:strCache>
            </c:strRef>
          </c:cat>
          <c:val>
            <c:numRef>
              <c:f>Sheet5!$B$60:$B$69</c:f>
              <c:numCache>
                <c:formatCode>0.0%</c:formatCode>
                <c:ptCount val="10"/>
                <c:pt idx="0">
                  <c:v>0.02</c:v>
                </c:pt>
                <c:pt idx="1">
                  <c:v>3.2000000000000001E-2</c:v>
                </c:pt>
                <c:pt idx="2">
                  <c:v>3.6999999999999998E-2</c:v>
                </c:pt>
                <c:pt idx="3">
                  <c:v>3.9E-2</c:v>
                </c:pt>
                <c:pt idx="4">
                  <c:v>4.1000000000000002E-2</c:v>
                </c:pt>
                <c:pt idx="5">
                  <c:v>4.1000000000000002E-2</c:v>
                </c:pt>
                <c:pt idx="6">
                  <c:v>4.7E-2</c:v>
                </c:pt>
                <c:pt idx="7">
                  <c:v>8.3000000000000004E-2</c:v>
                </c:pt>
                <c:pt idx="8">
                  <c:v>8.3000000000000004E-2</c:v>
                </c:pt>
                <c:pt idx="9">
                  <c:v>8.5999999999999993E-2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A5-455A-AEC9-B007C12D91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94707936"/>
        <c:axId val="-194713376"/>
      </c:barChart>
      <c:catAx>
        <c:axId val="-19470793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-194713376"/>
        <c:crosses val="autoZero"/>
        <c:auto val="1"/>
        <c:lblAlgn val="ctr"/>
        <c:lblOffset val="100"/>
        <c:noMultiLvlLbl val="0"/>
      </c:catAx>
      <c:valAx>
        <c:axId val="-194713376"/>
        <c:scaling>
          <c:orientation val="minMax"/>
        </c:scaling>
        <c:delete val="0"/>
        <c:axPos val="b"/>
        <c:numFmt formatCode="0%" sourceLinked="0"/>
        <c:majorTickMark val="out"/>
        <c:minorTickMark val="none"/>
        <c:tickLblPos val="nextTo"/>
        <c:crossAx val="-194707936"/>
        <c:crosses val="autoZero"/>
        <c:crossBetween val="between"/>
        <c:majorUnit val="6.0000000000000012E-2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0"/>
            </a:pPr>
            <a:r>
              <a:rPr lang="en-US" sz="1200" b="0"/>
              <a:t>Top 10 Equity Holding </a:t>
            </a:r>
          </a:p>
          <a:p>
            <a:pPr>
              <a:defRPr sz="1200" b="0"/>
            </a:pPr>
            <a:r>
              <a:rPr lang="en-US" sz="1200" b="0"/>
              <a:t>Nov-21</a:t>
            </a:r>
          </a:p>
        </c:rich>
      </c:tx>
      <c:layout>
        <c:manualLayout>
          <c:xMode val="edge"/>
          <c:yMode val="edge"/>
          <c:x val="0.30931029847684133"/>
          <c:y val="6.0559206686776703E-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1751789549033756"/>
          <c:y val="0.14791214704369829"/>
          <c:w val="0.72365020410184577"/>
          <c:h val="0.75326457778684586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Sheet5!$C$60:$C$69</c:f>
              <c:strCache>
                <c:ptCount val="10"/>
                <c:pt idx="0">
                  <c:v>SYS</c:v>
                </c:pt>
                <c:pt idx="1">
                  <c:v>KOHC</c:v>
                </c:pt>
                <c:pt idx="2">
                  <c:v>HUBC</c:v>
                </c:pt>
                <c:pt idx="3">
                  <c:v>PPL</c:v>
                </c:pt>
                <c:pt idx="4">
                  <c:v>MLCF</c:v>
                </c:pt>
                <c:pt idx="5">
                  <c:v>ENGRO</c:v>
                </c:pt>
                <c:pt idx="6">
                  <c:v>OGDC</c:v>
                </c:pt>
                <c:pt idx="7">
                  <c:v>MARI</c:v>
                </c:pt>
                <c:pt idx="8">
                  <c:v>MEBL</c:v>
                </c:pt>
                <c:pt idx="9">
                  <c:v>LUCK</c:v>
                </c:pt>
              </c:strCache>
            </c:strRef>
          </c:cat>
          <c:val>
            <c:numRef>
              <c:f>Sheet5!$D$60:$D$69</c:f>
              <c:numCache>
                <c:formatCode>0.0%</c:formatCode>
                <c:ptCount val="10"/>
                <c:pt idx="0">
                  <c:v>2.9000000000000001E-2</c:v>
                </c:pt>
                <c:pt idx="1">
                  <c:v>3.2000000000000001E-2</c:v>
                </c:pt>
                <c:pt idx="2">
                  <c:v>3.5000000000000003E-2</c:v>
                </c:pt>
                <c:pt idx="3">
                  <c:v>4.2999999999999997E-2</c:v>
                </c:pt>
                <c:pt idx="4">
                  <c:v>4.2999999999999997E-2</c:v>
                </c:pt>
                <c:pt idx="5">
                  <c:v>4.2999999999999997E-2</c:v>
                </c:pt>
                <c:pt idx="6">
                  <c:v>0.05</c:v>
                </c:pt>
                <c:pt idx="7">
                  <c:v>7.5999999999999998E-2</c:v>
                </c:pt>
                <c:pt idx="8">
                  <c:v>8.1000000000000003E-2</c:v>
                </c:pt>
                <c:pt idx="9">
                  <c:v>8.5000000000000006E-2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F8-4C38-AE7A-74480C922F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94714464"/>
        <c:axId val="-194715552"/>
      </c:barChart>
      <c:catAx>
        <c:axId val="-19471446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-194715552"/>
        <c:crosses val="autoZero"/>
        <c:auto val="1"/>
        <c:lblAlgn val="ctr"/>
        <c:lblOffset val="100"/>
        <c:noMultiLvlLbl val="0"/>
      </c:catAx>
      <c:valAx>
        <c:axId val="-194715552"/>
        <c:scaling>
          <c:orientation val="minMax"/>
        </c:scaling>
        <c:delete val="0"/>
        <c:axPos val="b"/>
        <c:numFmt formatCode="0%" sourceLinked="0"/>
        <c:majorTickMark val="out"/>
        <c:minorTickMark val="none"/>
        <c:tickLblPos val="nextTo"/>
        <c:crossAx val="-194714464"/>
        <c:crosses val="autoZero"/>
        <c:crossBetween val="between"/>
        <c:majorUnit val="6.0000000000000012E-2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0"/>
            </a:pPr>
            <a:r>
              <a:rPr lang="en-US" sz="1200" b="0"/>
              <a:t>Top 10 Equity Holding </a:t>
            </a:r>
          </a:p>
          <a:p>
            <a:pPr>
              <a:defRPr sz="1200" b="0"/>
            </a:pPr>
            <a:r>
              <a:rPr lang="en-US" sz="1200" b="0"/>
              <a:t>Dec-21</a:t>
            </a:r>
          </a:p>
        </c:rich>
      </c:tx>
      <c:layout>
        <c:manualLayout>
          <c:xMode val="edge"/>
          <c:yMode val="edge"/>
          <c:x val="0.31141515403326764"/>
          <c:y val="1.6552177326353548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2616038317430229"/>
          <c:y val="0.15285058217748296"/>
          <c:w val="0.69495655166380232"/>
          <c:h val="0.73825429190985004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Sheet5!$E$60:$E$69</c:f>
              <c:strCache>
                <c:ptCount val="10"/>
                <c:pt idx="0">
                  <c:v>KOHC</c:v>
                </c:pt>
                <c:pt idx="1">
                  <c:v>SYS</c:v>
                </c:pt>
                <c:pt idx="2">
                  <c:v>HUBC</c:v>
                </c:pt>
                <c:pt idx="3">
                  <c:v>MLCF</c:v>
                </c:pt>
                <c:pt idx="4">
                  <c:v>ENGRO</c:v>
                </c:pt>
                <c:pt idx="5">
                  <c:v>PPL</c:v>
                </c:pt>
                <c:pt idx="6">
                  <c:v>OGDC</c:v>
                </c:pt>
                <c:pt idx="7">
                  <c:v>MARI</c:v>
                </c:pt>
                <c:pt idx="8">
                  <c:v>LUCK</c:v>
                </c:pt>
                <c:pt idx="9">
                  <c:v>MEBL</c:v>
                </c:pt>
              </c:strCache>
            </c:strRef>
          </c:cat>
          <c:val>
            <c:numRef>
              <c:f>Sheet5!$F$60:$F$69</c:f>
              <c:numCache>
                <c:formatCode>0.0%</c:formatCode>
                <c:ptCount val="10"/>
                <c:pt idx="0">
                  <c:v>2.8000000000000001E-2</c:v>
                </c:pt>
                <c:pt idx="1">
                  <c:v>2.8000000000000001E-2</c:v>
                </c:pt>
                <c:pt idx="2">
                  <c:v>3.5999999999999997E-2</c:v>
                </c:pt>
                <c:pt idx="3">
                  <c:v>4.4999999999999998E-2</c:v>
                </c:pt>
                <c:pt idx="4">
                  <c:v>4.8000000000000001E-2</c:v>
                </c:pt>
                <c:pt idx="5">
                  <c:v>0.05</c:v>
                </c:pt>
                <c:pt idx="6">
                  <c:v>5.2999999999999999E-2</c:v>
                </c:pt>
                <c:pt idx="7">
                  <c:v>7.3999999999999996E-2</c:v>
                </c:pt>
                <c:pt idx="8">
                  <c:v>8.5000000000000006E-2</c:v>
                </c:pt>
                <c:pt idx="9">
                  <c:v>8.5999999999999993E-2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E2-4A6F-8788-73053ECAD0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94703584"/>
        <c:axId val="-194701408"/>
      </c:barChart>
      <c:catAx>
        <c:axId val="-19470358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-194701408"/>
        <c:crosses val="autoZero"/>
        <c:auto val="1"/>
        <c:lblAlgn val="ctr"/>
        <c:lblOffset val="100"/>
        <c:noMultiLvlLbl val="0"/>
      </c:catAx>
      <c:valAx>
        <c:axId val="-194701408"/>
        <c:scaling>
          <c:orientation val="minMax"/>
        </c:scaling>
        <c:delete val="0"/>
        <c:axPos val="b"/>
        <c:numFmt formatCode="0%" sourceLinked="0"/>
        <c:majorTickMark val="out"/>
        <c:minorTickMark val="none"/>
        <c:tickLblPos val="nextTo"/>
        <c:crossAx val="-194703584"/>
        <c:crosses val="autoZero"/>
        <c:crossBetween val="between"/>
        <c:majorUnit val="6.0000000000000012E-2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4414260717410325E-2"/>
          <c:y val="0.19778002018163471"/>
          <c:w val="0.81347681539807526"/>
          <c:h val="0.6654889279102473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Sheet1!$B$3</c:f>
              <c:strCache>
                <c:ptCount val="1"/>
                <c:pt idx="0">
                  <c:v>KSE100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9970724065952838E-17"/>
                  <c:y val="-2.01816347124117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2308-436C-ADF2-A562EEF2D33A}"/>
                </c:ext>
              </c:extLst>
            </c:dLbl>
            <c:dLbl>
              <c:idx val="8"/>
              <c:layout>
                <c:manualLayout>
                  <c:x val="7.9882896263811352E-17"/>
                  <c:y val="0.1331987891019172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2308-436C-ADF2-A562EEF2D33A}"/>
                </c:ext>
              </c:extLst>
            </c:dLbl>
            <c:dLbl>
              <c:idx val="9"/>
              <c:layout>
                <c:manualLayout>
                  <c:x val="-2.1786496112139726E-3"/>
                  <c:y val="0.1937436932391524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2308-436C-ADF2-A562EEF2D33A}"/>
                </c:ext>
              </c:extLst>
            </c:dLbl>
            <c:dLbl>
              <c:idx val="12"/>
              <c:layout>
                <c:manualLayout>
                  <c:x val="0"/>
                  <c:y val="0.1287804878048779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2308-436C-ADF2-A562EEF2D33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Sheet1!$A$4:$A$16</c:f>
              <c:strCache>
                <c:ptCount val="13"/>
                <c:pt idx="0">
                  <c:v>FY10</c:v>
                </c:pt>
                <c:pt idx="1">
                  <c:v>FY11</c:v>
                </c:pt>
                <c:pt idx="2">
                  <c:v>FY12</c:v>
                </c:pt>
                <c:pt idx="3">
                  <c:v>FY13</c:v>
                </c:pt>
                <c:pt idx="4">
                  <c:v>FY14</c:v>
                </c:pt>
                <c:pt idx="5">
                  <c:v>FY15</c:v>
                </c:pt>
                <c:pt idx="6">
                  <c:v>FY16</c:v>
                </c:pt>
                <c:pt idx="7">
                  <c:v>FY17</c:v>
                </c:pt>
                <c:pt idx="8">
                  <c:v>FY18</c:v>
                </c:pt>
                <c:pt idx="9">
                  <c:v>FY19</c:v>
                </c:pt>
                <c:pt idx="10">
                  <c:v>FY20</c:v>
                </c:pt>
                <c:pt idx="11">
                  <c:v>FY21</c:v>
                </c:pt>
                <c:pt idx="12">
                  <c:v>1HFY22</c:v>
                </c:pt>
              </c:strCache>
            </c:strRef>
          </c:cat>
          <c:val>
            <c:numRef>
              <c:f>Sheet1!$B$4:$B$16</c:f>
              <c:numCache>
                <c:formatCode>0%</c:formatCode>
                <c:ptCount val="13"/>
                <c:pt idx="0">
                  <c:v>0.36</c:v>
                </c:pt>
                <c:pt idx="1">
                  <c:v>0.28999999999999998</c:v>
                </c:pt>
                <c:pt idx="2">
                  <c:v>0.1</c:v>
                </c:pt>
                <c:pt idx="3">
                  <c:v>0.52</c:v>
                </c:pt>
                <c:pt idx="4">
                  <c:v>0.41</c:v>
                </c:pt>
                <c:pt idx="5">
                  <c:v>0.16</c:v>
                </c:pt>
                <c:pt idx="6">
                  <c:v>0.1</c:v>
                </c:pt>
                <c:pt idx="7">
                  <c:v>0.23</c:v>
                </c:pt>
                <c:pt idx="8">
                  <c:v>-0.1</c:v>
                </c:pt>
                <c:pt idx="9">
                  <c:v>-0.19</c:v>
                </c:pt>
                <c:pt idx="10">
                  <c:v>1.5299999999999999E-2</c:v>
                </c:pt>
                <c:pt idx="11">
                  <c:v>0.38</c:v>
                </c:pt>
                <c:pt idx="12">
                  <c:v>-5.8299999999999998E-2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308-436C-ADF2-A562EEF2D3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78"/>
        <c:overlap val="-8"/>
        <c:axId val="460221392"/>
        <c:axId val="460221784"/>
      </c:barChart>
      <c:barChart>
        <c:barDir val="col"/>
        <c:grouping val="clustered"/>
        <c:varyColors val="0"/>
        <c:ser>
          <c:idx val="1"/>
          <c:order val="1"/>
          <c:tx>
            <c:strRef>
              <c:f>Sheet1!$C$3</c:f>
              <c:strCache>
                <c:ptCount val="1"/>
                <c:pt idx="0">
                  <c:v>FIPI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0.3309788092835518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2308-436C-ADF2-A562EEF2D33A}"/>
                </c:ext>
              </c:extLst>
            </c:dLbl>
            <c:dLbl>
              <c:idx val="1"/>
              <c:layout>
                <c:manualLayout>
                  <c:x val="-2.1786496112139939E-3"/>
                  <c:y val="0.2260343087790110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0468332470164939E-2"/>
                      <c:h val="6.766918010122599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2308-436C-ADF2-A562EEF2D33A}"/>
                </c:ext>
              </c:extLst>
            </c:dLbl>
            <c:dLbl>
              <c:idx val="3"/>
              <c:layout>
                <c:manualLayout>
                  <c:x val="-2.1786496112140125E-3"/>
                  <c:y val="0.3511604439959637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2308-436C-ADF2-A562EEF2D33A}"/>
                </c:ext>
              </c:extLst>
            </c:dLbl>
            <c:dLbl>
              <c:idx val="4"/>
              <c:layout>
                <c:manualLayout>
                  <c:x val="-7.6252736392489855E-3"/>
                  <c:y val="0.2058528329771089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8289682858950966E-2"/>
                      <c:h val="5.556019927377896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8-2308-436C-ADF2-A562EEF2D33A}"/>
                </c:ext>
              </c:extLst>
            </c:dLbl>
            <c:dLbl>
              <c:idx val="5"/>
              <c:layout>
                <c:manualLayout>
                  <c:x val="2.1786496112139726E-3"/>
                  <c:y val="0.1049445005045407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2308-436C-ADF2-A562EEF2D33A}"/>
                </c:ext>
              </c:extLst>
            </c:dLbl>
            <c:dLbl>
              <c:idx val="12"/>
              <c:layout>
                <c:manualLayout>
                  <c:x val="0"/>
                  <c:y val="-5.46341463414634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2308-436C-ADF2-A562EEF2D33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Sheet1!$A$4:$A$16</c:f>
              <c:strCache>
                <c:ptCount val="13"/>
                <c:pt idx="0">
                  <c:v>FY10</c:v>
                </c:pt>
                <c:pt idx="1">
                  <c:v>FY11</c:v>
                </c:pt>
                <c:pt idx="2">
                  <c:v>FY12</c:v>
                </c:pt>
                <c:pt idx="3">
                  <c:v>FY13</c:v>
                </c:pt>
                <c:pt idx="4">
                  <c:v>FY14</c:v>
                </c:pt>
                <c:pt idx="5">
                  <c:v>FY15</c:v>
                </c:pt>
                <c:pt idx="6">
                  <c:v>FY16</c:v>
                </c:pt>
                <c:pt idx="7">
                  <c:v>FY17</c:v>
                </c:pt>
                <c:pt idx="8">
                  <c:v>FY18</c:v>
                </c:pt>
                <c:pt idx="9">
                  <c:v>FY19</c:v>
                </c:pt>
                <c:pt idx="10">
                  <c:v>FY20</c:v>
                </c:pt>
                <c:pt idx="11">
                  <c:v>FY21</c:v>
                </c:pt>
                <c:pt idx="12">
                  <c:v>1HFY22</c:v>
                </c:pt>
              </c:strCache>
            </c:strRef>
          </c:cat>
          <c:val>
            <c:numRef>
              <c:f>Sheet1!$C$4:$C$16</c:f>
              <c:numCache>
                <c:formatCode>#,##0_);\(#,##0\)</c:formatCode>
                <c:ptCount val="13"/>
                <c:pt idx="0">
                  <c:v>568</c:v>
                </c:pt>
                <c:pt idx="1">
                  <c:v>293</c:v>
                </c:pt>
                <c:pt idx="2">
                  <c:v>-189</c:v>
                </c:pt>
                <c:pt idx="3">
                  <c:v>572</c:v>
                </c:pt>
                <c:pt idx="4">
                  <c:v>256</c:v>
                </c:pt>
                <c:pt idx="5">
                  <c:v>39</c:v>
                </c:pt>
                <c:pt idx="6">
                  <c:v>-282</c:v>
                </c:pt>
                <c:pt idx="7">
                  <c:v>-652</c:v>
                </c:pt>
                <c:pt idx="8">
                  <c:v>-252</c:v>
                </c:pt>
                <c:pt idx="9">
                  <c:v>-356</c:v>
                </c:pt>
                <c:pt idx="10">
                  <c:v>-285</c:v>
                </c:pt>
                <c:pt idx="11">
                  <c:v>-387.34</c:v>
                </c:pt>
                <c:pt idx="12">
                  <c:v>-250.345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2308-436C-ADF2-A562EEF2D3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0"/>
        <c:overlap val="-27"/>
        <c:axId val="460218648"/>
        <c:axId val="460219040"/>
      </c:barChart>
      <c:catAx>
        <c:axId val="460221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0221784"/>
        <c:crosses val="autoZero"/>
        <c:auto val="1"/>
        <c:lblAlgn val="ctr"/>
        <c:lblOffset val="100"/>
        <c:noMultiLvlLbl val="0"/>
      </c:catAx>
      <c:valAx>
        <c:axId val="460221784"/>
        <c:scaling>
          <c:orientation val="minMax"/>
          <c:min val="-0.60000000000000009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KSE100 Return</a:t>
                </a:r>
              </a:p>
            </c:rich>
          </c:tx>
          <c:layout>
            <c:manualLayout>
              <c:xMode val="edge"/>
              <c:yMode val="edge"/>
              <c:x val="4.2928185903763341E-3"/>
              <c:y val="0.3339565643131365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0221392"/>
        <c:crosses val="autoZero"/>
        <c:crossBetween val="between"/>
      </c:valAx>
      <c:valAx>
        <c:axId val="460219040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Foriegn Portfolio Investment - USD Million (FIPI)</a:t>
                </a:r>
              </a:p>
            </c:rich>
          </c:tx>
          <c:layout>
            <c:manualLayout>
              <c:xMode val="edge"/>
              <c:yMode val="edge"/>
              <c:x val="0.97678839850749821"/>
              <c:y val="0.1977799197590113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_);\(#,##0\)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0218648"/>
        <c:crosses val="max"/>
        <c:crossBetween val="between"/>
      </c:valAx>
      <c:catAx>
        <c:axId val="4602186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6021904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2376810659394903"/>
          <c:y val="0.78741746585410444"/>
          <c:w val="0.13939188914481826"/>
          <c:h val="6.323843727404912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accent1"/>
      </a:solidFill>
      <a:round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  <c:userShapes r:id="rId4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1631886218428573E-2"/>
          <c:y val="4.3521293189898953E-2"/>
          <c:w val="0.8391386029024791"/>
          <c:h val="0.756020875472585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'FY15TD EQ'!$E$3</c:f>
              <c:strCache>
                <c:ptCount val="1"/>
                <c:pt idx="0">
                  <c:v>Returns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8AE6-4427-B74C-0E5C73DD2DD9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2-8AE6-4427-B74C-0E5C73DD2DD9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8AE6-4427-B74C-0E5C73DD2DD9}"/>
              </c:ext>
            </c:extLst>
          </c:dPt>
          <c:dLbls>
            <c:dLbl>
              <c:idx val="1"/>
              <c:layout>
                <c:manualLayout>
                  <c:x val="-2.0931449502878284E-3"/>
                  <c:y val="3.1153395268360623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8AE6-4427-B74C-0E5C73DD2DD9}"/>
                </c:ext>
              </c:extLst>
            </c:dLbl>
            <c:dLbl>
              <c:idx val="2"/>
              <c:layout>
                <c:manualLayout>
                  <c:x val="2.5025443248165406E-3"/>
                  <c:y val="1.33725949189435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8AE6-4427-B74C-0E5C73DD2DD9}"/>
                </c:ext>
              </c:extLst>
            </c:dLbl>
            <c:dLbl>
              <c:idx val="3"/>
              <c:layout>
                <c:manualLayout>
                  <c:x val="2.4725480743478427E-3"/>
                  <c:y val="3.283567861285126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8AE6-4427-B74C-0E5C73DD2DD9}"/>
                </c:ext>
              </c:extLst>
            </c:dLbl>
            <c:dLbl>
              <c:idx val="4"/>
              <c:layout>
                <c:manualLayout>
                  <c:x val="4.831703729341673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AE6-4427-B74C-0E5C73DD2DD9}"/>
                </c:ext>
              </c:extLst>
            </c:dLbl>
            <c:dLbl>
              <c:idx val="5"/>
              <c:layout>
                <c:manualLayout>
                  <c:x val="0"/>
                  <c:y val="3.1153395268360623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AE6-4427-B74C-0E5C73DD2DD9}"/>
                </c:ext>
              </c:extLst>
            </c:dLbl>
            <c:dLbl>
              <c:idx val="6"/>
              <c:layout>
                <c:manualLayout>
                  <c:x val="-2.3809523809523832E-2"/>
                  <c:y val="-2.04678362573099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AE6-4427-B74C-0E5C73DD2DD9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EQ'!$C$7:$C$10</c:f>
              <c:strCache>
                <c:ptCount val="4"/>
                <c:pt idx="0">
                  <c:v>NAFA</c:v>
                </c:pt>
                <c:pt idx="1">
                  <c:v>PCMF</c:v>
                </c:pt>
                <c:pt idx="2">
                  <c:v>JS</c:v>
                </c:pt>
                <c:pt idx="3">
                  <c:v>HBL</c:v>
                </c:pt>
              </c:strCache>
            </c:strRef>
          </c:cat>
          <c:val>
            <c:numRef>
              <c:f>'FY15TD EQ'!$E$7:$E$10</c:f>
              <c:numCache>
                <c:formatCode>0.00%</c:formatCode>
                <c:ptCount val="4"/>
                <c:pt idx="0">
                  <c:v>2.563238839121218E-2</c:v>
                </c:pt>
                <c:pt idx="1">
                  <c:v>1.2110726643598468E-2</c:v>
                </c:pt>
                <c:pt idx="2">
                  <c:v>4.7451777901028613E-3</c:v>
                </c:pt>
                <c:pt idx="3">
                  <c:v>-1.1616537122552395E-2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AE6-4427-B74C-0E5C73DD2D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46172144"/>
        <c:axId val="1446170512"/>
      </c:barChart>
      <c:barChart>
        <c:barDir val="col"/>
        <c:grouping val="clustered"/>
        <c:varyColors val="0"/>
        <c:ser>
          <c:idx val="1"/>
          <c:order val="1"/>
          <c:tx>
            <c:strRef>
              <c:f>'FY15TD EQ'!$D$3</c:f>
              <c:strCache>
                <c:ptCount val="1"/>
                <c:pt idx="0">
                  <c:v>AUMs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cat>
            <c:strRef>
              <c:f>'FY15TD EQ'!$C$7:$C$10</c:f>
              <c:strCache>
                <c:ptCount val="4"/>
                <c:pt idx="0">
                  <c:v>NAFA</c:v>
                </c:pt>
                <c:pt idx="1">
                  <c:v>PCMF</c:v>
                </c:pt>
                <c:pt idx="2">
                  <c:v>JS</c:v>
                </c:pt>
                <c:pt idx="3">
                  <c:v>HBL</c:v>
                </c:pt>
              </c:strCache>
            </c:strRef>
          </c:cat>
          <c:val>
            <c:numRef>
              <c:f>'FY15TD EQ'!$D$7:$D$10</c:f>
              <c:numCache>
                <c:formatCode>#,##0</c:formatCode>
                <c:ptCount val="4"/>
                <c:pt idx="0">
                  <c:v>906.88400000000001</c:v>
                </c:pt>
                <c:pt idx="1">
                  <c:v>457.45</c:v>
                </c:pt>
                <c:pt idx="2" formatCode="0">
                  <c:v>1024.6089999999999</c:v>
                </c:pt>
                <c:pt idx="3" formatCode="0">
                  <c:v>198.83699999999999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8AE6-4427-B74C-0E5C73DD2D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49"/>
        <c:axId val="1446168880"/>
        <c:axId val="1446168336"/>
      </c:barChart>
      <c:lineChart>
        <c:grouping val="standard"/>
        <c:varyColors val="0"/>
        <c:ser>
          <c:idx val="2"/>
          <c:order val="2"/>
          <c:tx>
            <c:strRef>
              <c:f>'FY15TD EQ'!$G$4</c:f>
              <c:strCache>
                <c:ptCount val="1"/>
                <c:pt idx="0">
                  <c:v>Average</c:v>
                </c:pt>
              </c:strCache>
            </c:strRef>
          </c:tx>
          <c:spPr>
            <a:ln w="25400" cap="rnd">
              <a:solidFill>
                <a:srgbClr val="FF0000"/>
              </a:solidFill>
              <a:prstDash val="solid"/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AE6-4427-B74C-0E5C73DD2DD9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AE6-4427-B74C-0E5C73DD2DD9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AE6-4427-B74C-0E5C73DD2DD9}"/>
                </c:ext>
              </c:extLst>
            </c:dLbl>
            <c:dLbl>
              <c:idx val="3"/>
              <c:layout>
                <c:manualLayout>
                  <c:x val="-4.6355674807624411E-2"/>
                  <c:y val="-4.71238019926216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8AE6-4427-B74C-0E5C73DD2DD9}"/>
                </c:ext>
              </c:extLst>
            </c:dLbl>
            <c:dLbl>
              <c:idx val="4"/>
              <c:layout>
                <c:manualLayout>
                  <c:x val="-0.10465724751439037"/>
                  <c:y val="-8.8607653814182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8AE6-4427-B74C-0E5C73DD2DD9}"/>
                </c:ext>
              </c:extLst>
            </c:dLbl>
            <c:dLbl>
              <c:idx val="5"/>
              <c:layout>
                <c:manualLayout>
                  <c:x val="-0.10047095761381475"/>
                  <c:y val="-5.53907367871441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8AE6-4427-B74C-0E5C73DD2DD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EQ'!$C$7:$C$10</c:f>
              <c:strCache>
                <c:ptCount val="4"/>
                <c:pt idx="0">
                  <c:v>NAFA</c:v>
                </c:pt>
                <c:pt idx="1">
                  <c:v>PCMF</c:v>
                </c:pt>
                <c:pt idx="2">
                  <c:v>JS</c:v>
                </c:pt>
                <c:pt idx="3">
                  <c:v>HBL</c:v>
                </c:pt>
              </c:strCache>
            </c:strRef>
          </c:cat>
          <c:val>
            <c:numRef>
              <c:f>'FY15TD EQ'!$G$7:$G$10</c:f>
              <c:numCache>
                <c:formatCode>0.0%</c:formatCode>
                <c:ptCount val="4"/>
                <c:pt idx="0">
                  <c:v>1.2109920200091481E-2</c:v>
                </c:pt>
                <c:pt idx="1">
                  <c:v>1.2109920200091481E-2</c:v>
                </c:pt>
                <c:pt idx="2">
                  <c:v>1.2109920200091481E-2</c:v>
                </c:pt>
                <c:pt idx="3">
                  <c:v>1.2109920200091481E-2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10-8AE6-4427-B74C-0E5C73DD2D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46172144"/>
        <c:axId val="1446170512"/>
      </c:lineChart>
      <c:catAx>
        <c:axId val="1446172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-5400000" vert="horz"/>
          <a:lstStyle/>
          <a:p>
            <a:pPr>
              <a:defRPr/>
            </a:pPr>
            <a:endParaRPr lang="en-US"/>
          </a:p>
        </c:txPr>
        <c:crossAx val="1446170512"/>
        <c:crosses val="autoZero"/>
        <c:auto val="1"/>
        <c:lblAlgn val="ctr"/>
        <c:lblOffset val="100"/>
        <c:noMultiLvlLbl val="0"/>
      </c:catAx>
      <c:valAx>
        <c:axId val="1446170512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crossAx val="1446172144"/>
        <c:crosses val="autoZero"/>
        <c:crossBetween val="between"/>
        <c:majorUnit val="2.0000000000000004E-2"/>
      </c:valAx>
      <c:valAx>
        <c:axId val="1446168336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AUM PKR Million</a:t>
                </a:r>
              </a:p>
            </c:rich>
          </c:tx>
          <c:layout>
            <c:manualLayout>
              <c:xMode val="edge"/>
              <c:yMode val="edge"/>
              <c:x val="0.97819424558831225"/>
              <c:y val="0.25194119674932769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crossAx val="1446168880"/>
        <c:crosses val="max"/>
        <c:crossBetween val="between"/>
        <c:majorUnit val="300"/>
      </c:valAx>
      <c:catAx>
        <c:axId val="14461688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446168336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0.13405273172381751"/>
          <c:y val="0.92927549349898209"/>
          <c:w val="0.70917816751456475"/>
          <c:h val="6.1942046342013342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3031334743070113E-2"/>
          <c:y val="2.2163131973781086E-2"/>
          <c:w val="0.81925351068863239"/>
          <c:h val="0.835770499738076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Sheet3!$G$55</c:f>
              <c:strCache>
                <c:ptCount val="1"/>
                <c:pt idx="0">
                  <c:v>Contribution Analysis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Sheet3!$F$56:$F$60</c:f>
              <c:strCache>
                <c:ptCount val="5"/>
                <c:pt idx="0">
                  <c:v>Equity</c:v>
                </c:pt>
                <c:pt idx="1">
                  <c:v>Fixed Income</c:v>
                </c:pt>
                <c:pt idx="2">
                  <c:v>Expense Ratio</c:v>
                </c:pt>
                <c:pt idx="3">
                  <c:v>Total Net Return</c:v>
                </c:pt>
                <c:pt idx="4">
                  <c:v>Average Equity Exposure</c:v>
                </c:pt>
              </c:strCache>
            </c:strRef>
          </c:cat>
          <c:val>
            <c:numRef>
              <c:f>Sheet3!$G$56:$G$60</c:f>
              <c:numCache>
                <c:formatCode>0.0%</c:formatCode>
                <c:ptCount val="5"/>
                <c:pt idx="0">
                  <c:v>-5.7164617663514952E-3</c:v>
                </c:pt>
                <c:pt idx="1">
                  <c:v>2.8705228889639167E-2</c:v>
                </c:pt>
                <c:pt idx="2">
                  <c:v>-1.0888767123287672E-2</c:v>
                </c:pt>
                <c:pt idx="3">
                  <c:v>1.21E-2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11-4804-8F23-D2E6C9F4DE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99970624"/>
        <c:axId val="-99970080"/>
      </c:barChart>
      <c:barChart>
        <c:barDir val="col"/>
        <c:grouping val="clustered"/>
        <c:varyColors val="0"/>
        <c:ser>
          <c:idx val="1"/>
          <c:order val="1"/>
          <c:tx>
            <c:strRef>
              <c:f>Sheet3!$H$55</c:f>
              <c:strCache>
                <c:ptCount val="1"/>
                <c:pt idx="0">
                  <c:v>Average Equity Exposure</c:v>
                </c:pt>
              </c:strCache>
            </c:strRef>
          </c:tx>
          <c:invertIfNegative val="0"/>
          <c:dPt>
            <c:idx val="4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2-4D11-4804-8F23-D2E6C9F4DE64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Sheet3!$F$56:$F$60</c:f>
              <c:strCache>
                <c:ptCount val="5"/>
                <c:pt idx="0">
                  <c:v>Equity</c:v>
                </c:pt>
                <c:pt idx="1">
                  <c:v>Fixed Income</c:v>
                </c:pt>
                <c:pt idx="2">
                  <c:v>Expense Ratio</c:v>
                </c:pt>
                <c:pt idx="3">
                  <c:v>Total Net Return</c:v>
                </c:pt>
                <c:pt idx="4">
                  <c:v>Average Equity Exposure</c:v>
                </c:pt>
              </c:strCache>
            </c:strRef>
          </c:cat>
          <c:val>
            <c:numRef>
              <c:f>Sheet3!$H$56:$H$60</c:f>
              <c:numCache>
                <c:formatCode>General</c:formatCode>
                <c:ptCount val="5"/>
                <c:pt idx="4" formatCode="0.0%">
                  <c:v>0.6849041834287688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D11-4804-8F23-D2E6C9F4DE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99982048"/>
        <c:axId val="-99973888"/>
      </c:barChart>
      <c:catAx>
        <c:axId val="-999706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-99970080"/>
        <c:crosses val="autoZero"/>
        <c:auto val="1"/>
        <c:lblAlgn val="ctr"/>
        <c:lblOffset val="100"/>
        <c:noMultiLvlLbl val="0"/>
      </c:catAx>
      <c:valAx>
        <c:axId val="-99970080"/>
        <c:scaling>
          <c:orientation val="minMax"/>
          <c:min val="-0.1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endParaRPr lang="en-US"/>
              </a:p>
              <a:p>
                <a:pPr>
                  <a:defRPr/>
                </a:pPr>
                <a:r>
                  <a:rPr lang="en-US"/>
                  <a:t>Returns</a:t>
                </a:r>
              </a:p>
            </c:rich>
          </c:tx>
          <c:layout>
            <c:manualLayout>
              <c:xMode val="edge"/>
              <c:yMode val="edge"/>
              <c:x val="1.215400327985827E-3"/>
              <c:y val="0.34817546944581446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-99970624"/>
        <c:crosses val="autoZero"/>
        <c:crossBetween val="between"/>
        <c:majorUnit val="0.1"/>
      </c:valAx>
      <c:valAx>
        <c:axId val="-99973888"/>
        <c:scaling>
          <c:orientation val="minMax"/>
          <c:max val="1"/>
          <c:min val="-1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Average Equity Exposure</a:t>
                </a:r>
              </a:p>
            </c:rich>
          </c:tx>
          <c:layout>
            <c:manualLayout>
              <c:xMode val="edge"/>
              <c:yMode val="edge"/>
              <c:x val="0.95966386554621852"/>
              <c:y val="0.1870621901428990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-99982048"/>
        <c:crosses val="max"/>
        <c:crossBetween val="between"/>
        <c:majorUnit val="1"/>
      </c:valAx>
      <c:catAx>
        <c:axId val="-999820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-99973888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/>
              <a:t>PCMF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'Contribution Details'!$G$18:$G$37</c:f>
              <c:strCache>
                <c:ptCount val="20"/>
                <c:pt idx="0">
                  <c:v>UBL</c:v>
                </c:pt>
                <c:pt idx="1">
                  <c:v>MARI</c:v>
                </c:pt>
                <c:pt idx="2">
                  <c:v>OTOPUS</c:v>
                </c:pt>
                <c:pt idx="3">
                  <c:v>PKGS</c:v>
                </c:pt>
                <c:pt idx="4">
                  <c:v>CHCC</c:v>
                </c:pt>
                <c:pt idx="5">
                  <c:v>APL</c:v>
                </c:pt>
                <c:pt idx="6">
                  <c:v>BAFL</c:v>
                </c:pt>
                <c:pt idx="7">
                  <c:v>ASTL</c:v>
                </c:pt>
                <c:pt idx="8">
                  <c:v>HBL</c:v>
                </c:pt>
                <c:pt idx="9">
                  <c:v>MUGHAL</c:v>
                </c:pt>
                <c:pt idx="10">
                  <c:v>PPL</c:v>
                </c:pt>
                <c:pt idx="11">
                  <c:v>AIRLINK</c:v>
                </c:pt>
                <c:pt idx="12">
                  <c:v>HMB</c:v>
                </c:pt>
                <c:pt idx="13">
                  <c:v>MEBL</c:v>
                </c:pt>
                <c:pt idx="14">
                  <c:v>ASL</c:v>
                </c:pt>
                <c:pt idx="15">
                  <c:v>PSMC</c:v>
                </c:pt>
                <c:pt idx="16">
                  <c:v>SHEZ</c:v>
                </c:pt>
                <c:pt idx="17">
                  <c:v>STCL</c:v>
                </c:pt>
                <c:pt idx="18">
                  <c:v>LUCK</c:v>
                </c:pt>
                <c:pt idx="19">
                  <c:v>FABL</c:v>
                </c:pt>
              </c:strCache>
            </c:strRef>
          </c:cat>
          <c:val>
            <c:numRef>
              <c:f>'Contribution Details'!$H$18:$H$37</c:f>
              <c:numCache>
                <c:formatCode>0.0%</c:formatCode>
                <c:ptCount val="20"/>
                <c:pt idx="0">
                  <c:v>1.3404516618951E-2</c:v>
                </c:pt>
                <c:pt idx="1">
                  <c:v>6.3622161492907399E-3</c:v>
                </c:pt>
                <c:pt idx="2">
                  <c:v>2.2974966745319399E-3</c:v>
                </c:pt>
                <c:pt idx="3">
                  <c:v>1.8455306855367801E-3</c:v>
                </c:pt>
                <c:pt idx="4">
                  <c:v>1.7264873220441401E-3</c:v>
                </c:pt>
                <c:pt idx="5">
                  <c:v>1.5857880184769E-3</c:v>
                </c:pt>
                <c:pt idx="6">
                  <c:v>1.42333601847562E-3</c:v>
                </c:pt>
                <c:pt idx="7">
                  <c:v>1.3659387260012102E-3</c:v>
                </c:pt>
                <c:pt idx="8">
                  <c:v>1.23929584158914E-3</c:v>
                </c:pt>
                <c:pt idx="9">
                  <c:v>9.10300433232937E-4</c:v>
                </c:pt>
                <c:pt idx="10">
                  <c:v>-6.4618771496640097E-4</c:v>
                </c:pt>
                <c:pt idx="11">
                  <c:v>-6.7092267179038202E-4</c:v>
                </c:pt>
                <c:pt idx="12">
                  <c:v>-6.7525278449630699E-4</c:v>
                </c:pt>
                <c:pt idx="13">
                  <c:v>-6.9417276809816391E-4</c:v>
                </c:pt>
                <c:pt idx="14">
                  <c:v>-1.0137480682507801E-3</c:v>
                </c:pt>
                <c:pt idx="15">
                  <c:v>-1.082664073646E-3</c:v>
                </c:pt>
                <c:pt idx="16">
                  <c:v>-1.5126776877345898E-3</c:v>
                </c:pt>
                <c:pt idx="17">
                  <c:v>-1.58259814719177E-3</c:v>
                </c:pt>
                <c:pt idx="18">
                  <c:v>-3.45767272626693E-3</c:v>
                </c:pt>
                <c:pt idx="19">
                  <c:v>-5.7925223846939499E-3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D0-42A7-A63E-BE158E2F20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79251584"/>
        <c:axId val="879248256"/>
      </c:barChart>
      <c:catAx>
        <c:axId val="87925158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879248256"/>
        <c:crosses val="autoZero"/>
        <c:auto val="1"/>
        <c:lblAlgn val="ctr"/>
        <c:lblOffset val="100"/>
        <c:noMultiLvlLbl val="0"/>
      </c:catAx>
      <c:valAx>
        <c:axId val="879248256"/>
        <c:scaling>
          <c:orientation val="minMax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9251584"/>
        <c:crosses val="autoZero"/>
        <c:crossBetween val="between"/>
        <c:majorUnit val="1.0000000000000002E-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288695296066722E-2"/>
          <c:y val="6.3347364786806012E-2"/>
          <c:w val="0.93944025613819793"/>
          <c:h val="0.579229022534425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Sheet5!$B$105</c:f>
              <c:strCache>
                <c:ptCount val="1"/>
                <c:pt idx="0">
                  <c:v>Oct-21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Sheet5!$A$106:$A$110</c:f>
              <c:strCache>
                <c:ptCount val="5"/>
                <c:pt idx="0">
                  <c:v>Cash</c:v>
                </c:pt>
                <c:pt idx="1">
                  <c:v>T-Bills</c:v>
                </c:pt>
                <c:pt idx="2">
                  <c:v>TFCs / Sukuks</c:v>
                </c:pt>
                <c:pt idx="3">
                  <c:v>Stocks / Equities</c:v>
                </c:pt>
                <c:pt idx="4">
                  <c:v>Others including receivables</c:v>
                </c:pt>
              </c:strCache>
            </c:strRef>
          </c:cat>
          <c:val>
            <c:numRef>
              <c:f>Sheet5!$B$106:$B$110</c:f>
              <c:numCache>
                <c:formatCode>0%</c:formatCode>
                <c:ptCount val="5"/>
                <c:pt idx="0">
                  <c:v>0.106</c:v>
                </c:pt>
                <c:pt idx="1">
                  <c:v>0.216</c:v>
                </c:pt>
                <c:pt idx="2">
                  <c:v>1E-3</c:v>
                </c:pt>
                <c:pt idx="3">
                  <c:v>0.65200000000000002</c:v>
                </c:pt>
                <c:pt idx="4">
                  <c:v>2.5000000000000001E-2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E7-49E4-BA90-1099B15A5B40}"/>
            </c:ext>
          </c:extLst>
        </c:ser>
        <c:ser>
          <c:idx val="1"/>
          <c:order val="1"/>
          <c:tx>
            <c:strRef>
              <c:f>Sheet5!$C$105</c:f>
              <c:strCache>
                <c:ptCount val="1"/>
                <c:pt idx="0">
                  <c:v>Nov-21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Sheet5!$A$106:$A$110</c:f>
              <c:strCache>
                <c:ptCount val="5"/>
                <c:pt idx="0">
                  <c:v>Cash</c:v>
                </c:pt>
                <c:pt idx="1">
                  <c:v>T-Bills</c:v>
                </c:pt>
                <c:pt idx="2">
                  <c:v>TFCs / Sukuks</c:v>
                </c:pt>
                <c:pt idx="3">
                  <c:v>Stocks / Equities</c:v>
                </c:pt>
                <c:pt idx="4">
                  <c:v>Others including receivables</c:v>
                </c:pt>
              </c:strCache>
            </c:strRef>
          </c:cat>
          <c:val>
            <c:numRef>
              <c:f>Sheet5!$C$106:$C$110</c:f>
              <c:numCache>
                <c:formatCode>0%</c:formatCode>
                <c:ptCount val="5"/>
                <c:pt idx="0">
                  <c:v>7.8E-2</c:v>
                </c:pt>
                <c:pt idx="1">
                  <c:v>0.245</c:v>
                </c:pt>
                <c:pt idx="2">
                  <c:v>1E-3</c:v>
                </c:pt>
                <c:pt idx="3">
                  <c:v>0.64600000000000002</c:v>
                </c:pt>
                <c:pt idx="4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7E7-49E4-BA90-1099B15A5B40}"/>
            </c:ext>
          </c:extLst>
        </c:ser>
        <c:ser>
          <c:idx val="2"/>
          <c:order val="2"/>
          <c:tx>
            <c:strRef>
              <c:f>Sheet5!$D$105</c:f>
              <c:strCache>
                <c:ptCount val="1"/>
                <c:pt idx="0">
                  <c:v>Dec-21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Sheet5!$A$106:$A$110</c:f>
              <c:strCache>
                <c:ptCount val="5"/>
                <c:pt idx="0">
                  <c:v>Cash</c:v>
                </c:pt>
                <c:pt idx="1">
                  <c:v>T-Bills</c:v>
                </c:pt>
                <c:pt idx="2">
                  <c:v>TFCs / Sukuks</c:v>
                </c:pt>
                <c:pt idx="3">
                  <c:v>Stocks / Equities</c:v>
                </c:pt>
                <c:pt idx="4">
                  <c:v>Others including receivables</c:v>
                </c:pt>
              </c:strCache>
            </c:strRef>
          </c:cat>
          <c:val>
            <c:numRef>
              <c:f>Sheet5!$D$106:$D$110</c:f>
              <c:numCache>
                <c:formatCode>0%</c:formatCode>
                <c:ptCount val="5"/>
                <c:pt idx="0">
                  <c:v>0.309</c:v>
                </c:pt>
                <c:pt idx="1">
                  <c:v>0</c:v>
                </c:pt>
                <c:pt idx="2">
                  <c:v>1E-3</c:v>
                </c:pt>
                <c:pt idx="3">
                  <c:v>0.67600000000000005</c:v>
                </c:pt>
                <c:pt idx="4">
                  <c:v>1.4E-2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7E7-49E4-BA90-1099B15A5B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-194715008"/>
        <c:axId val="-194705760"/>
      </c:barChart>
      <c:catAx>
        <c:axId val="-194715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-194705760"/>
        <c:crosses val="autoZero"/>
        <c:auto val="1"/>
        <c:lblAlgn val="ctr"/>
        <c:lblOffset val="100"/>
        <c:noMultiLvlLbl val="0"/>
      </c:catAx>
      <c:valAx>
        <c:axId val="-194705760"/>
        <c:scaling>
          <c:orientation val="minMax"/>
          <c:max val="1"/>
        </c:scaling>
        <c:delete val="0"/>
        <c:axPos val="l"/>
        <c:numFmt formatCode="0%" sourceLinked="1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-194715008"/>
        <c:crosses val="autoZero"/>
        <c:crossBetween val="between"/>
        <c:majorUnit val="1"/>
      </c:valAx>
      <c:spPr>
        <a:noFill/>
        <a:ln>
          <a:noFill/>
        </a:ln>
      </c:spPr>
    </c:plotArea>
    <c:legend>
      <c:legendPos val="t"/>
      <c:layout>
        <c:manualLayout>
          <c:xMode val="edge"/>
          <c:yMode val="edge"/>
          <c:x val="0.12097237564552157"/>
          <c:y val="0.83754996215491251"/>
          <c:w val="0.72580912295122701"/>
          <c:h val="0.10805560904032825"/>
        </c:manualLayout>
      </c:layout>
      <c:overlay val="0"/>
    </c:legend>
    <c:plotVisOnly val="1"/>
    <c:dispBlanksAs val="zero"/>
    <c:showDLblsOverMax val="0"/>
  </c:chart>
  <c:spPr>
    <a:ln w="9525">
      <a:noFill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0"/>
            </a:pPr>
            <a:r>
              <a:rPr lang="en-US" sz="1200" b="0"/>
              <a:t>Top 10 Equity Holding </a:t>
            </a:r>
          </a:p>
          <a:p>
            <a:pPr>
              <a:defRPr sz="1200" b="0"/>
            </a:pPr>
            <a:r>
              <a:rPr lang="en-US" sz="1200" b="0"/>
              <a:t>Oct-21</a:t>
            </a:r>
          </a:p>
        </c:rich>
      </c:tx>
      <c:layout>
        <c:manualLayout>
          <c:xMode val="edge"/>
          <c:yMode val="edge"/>
          <c:x val="0.31906234861138227"/>
          <c:y val="4.629626308789779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1292169033007483"/>
          <c:y val="0.18485201358865222"/>
          <c:w val="0.73222882713932835"/>
          <c:h val="0.71632492620636257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Sheet5!$A$114:$A$123</c:f>
              <c:strCache>
                <c:ptCount val="10"/>
                <c:pt idx="0">
                  <c:v>BAFL</c:v>
                </c:pt>
                <c:pt idx="1">
                  <c:v>THALL</c:v>
                </c:pt>
                <c:pt idx="2">
                  <c:v>HBL</c:v>
                </c:pt>
                <c:pt idx="3">
                  <c:v>ENGRO</c:v>
                </c:pt>
                <c:pt idx="4">
                  <c:v>PKGS</c:v>
                </c:pt>
                <c:pt idx="5">
                  <c:v>MLCF</c:v>
                </c:pt>
                <c:pt idx="6">
                  <c:v>LUCK</c:v>
                </c:pt>
                <c:pt idx="7">
                  <c:v>MARI</c:v>
                </c:pt>
                <c:pt idx="8">
                  <c:v>HBL</c:v>
                </c:pt>
                <c:pt idx="9">
                  <c:v>UBL</c:v>
                </c:pt>
              </c:strCache>
            </c:strRef>
          </c:cat>
          <c:val>
            <c:numRef>
              <c:f>Sheet5!$B$114:$B$123</c:f>
              <c:numCache>
                <c:formatCode>0.0%</c:formatCode>
                <c:ptCount val="10"/>
                <c:pt idx="0">
                  <c:v>2.1000000000000001E-2</c:v>
                </c:pt>
                <c:pt idx="1">
                  <c:v>2.4E-2</c:v>
                </c:pt>
                <c:pt idx="2">
                  <c:v>0.03</c:v>
                </c:pt>
                <c:pt idx="3">
                  <c:v>3.5999999999999997E-2</c:v>
                </c:pt>
                <c:pt idx="4">
                  <c:v>3.7999999999999999E-2</c:v>
                </c:pt>
                <c:pt idx="5">
                  <c:v>3.9E-2</c:v>
                </c:pt>
                <c:pt idx="6">
                  <c:v>0.05</c:v>
                </c:pt>
                <c:pt idx="7">
                  <c:v>5.0999999999999997E-2</c:v>
                </c:pt>
                <c:pt idx="8">
                  <c:v>5.1999999999999998E-2</c:v>
                </c:pt>
                <c:pt idx="9">
                  <c:v>6.7000000000000004E-2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1D-42F5-BF9F-B892B7C6FC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94706848"/>
        <c:axId val="-194713920"/>
      </c:barChart>
      <c:catAx>
        <c:axId val="-19470684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-194713920"/>
        <c:crosses val="autoZero"/>
        <c:auto val="1"/>
        <c:lblAlgn val="ctr"/>
        <c:lblOffset val="100"/>
        <c:noMultiLvlLbl val="0"/>
      </c:catAx>
      <c:valAx>
        <c:axId val="-194713920"/>
        <c:scaling>
          <c:orientation val="minMax"/>
        </c:scaling>
        <c:delete val="0"/>
        <c:axPos val="b"/>
        <c:numFmt formatCode="0%" sourceLinked="0"/>
        <c:majorTickMark val="out"/>
        <c:minorTickMark val="none"/>
        <c:tickLblPos val="nextTo"/>
        <c:crossAx val="-194706848"/>
        <c:crosses val="autoZero"/>
        <c:crossBetween val="between"/>
        <c:majorUnit val="4.0000000000000008E-2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0"/>
            </a:pPr>
            <a:r>
              <a:rPr lang="en-US" sz="1200" b="0"/>
              <a:t>Top 10 Equity Holding </a:t>
            </a:r>
          </a:p>
          <a:p>
            <a:pPr>
              <a:defRPr sz="1200" b="0"/>
            </a:pPr>
            <a:r>
              <a:rPr lang="en-US" sz="1200" b="0"/>
              <a:t>Nov-21</a:t>
            </a:r>
          </a:p>
        </c:rich>
      </c:tx>
      <c:layout>
        <c:manualLayout>
          <c:xMode val="edge"/>
          <c:yMode val="edge"/>
          <c:x val="0.34277686111517225"/>
          <c:y val="3.2971060253099821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4845576000612654"/>
          <c:y val="0.13893291504307731"/>
          <c:w val="0.67835641234500865"/>
          <c:h val="0.76234740113411958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Sheet5!$C$114:$C$123</c:f>
              <c:strCache>
                <c:ptCount val="10"/>
                <c:pt idx="0">
                  <c:v>BAFL</c:v>
                </c:pt>
                <c:pt idx="1">
                  <c:v>HMB</c:v>
                </c:pt>
                <c:pt idx="2">
                  <c:v>FABL</c:v>
                </c:pt>
                <c:pt idx="3">
                  <c:v>ENGRO</c:v>
                </c:pt>
                <c:pt idx="4">
                  <c:v>PKGS</c:v>
                </c:pt>
                <c:pt idx="5">
                  <c:v>MLCF</c:v>
                </c:pt>
                <c:pt idx="6">
                  <c:v>MARI</c:v>
                </c:pt>
                <c:pt idx="7">
                  <c:v>LUCK</c:v>
                </c:pt>
                <c:pt idx="8">
                  <c:v>UBL</c:v>
                </c:pt>
                <c:pt idx="9">
                  <c:v>HBL</c:v>
                </c:pt>
              </c:strCache>
            </c:strRef>
          </c:cat>
          <c:val>
            <c:numRef>
              <c:f>Sheet5!$D$114:$D$123</c:f>
              <c:numCache>
                <c:formatCode>0.0%</c:formatCode>
                <c:ptCount val="10"/>
                <c:pt idx="0">
                  <c:v>2.1999999999999999E-2</c:v>
                </c:pt>
                <c:pt idx="1">
                  <c:v>2.9000000000000001E-2</c:v>
                </c:pt>
                <c:pt idx="2">
                  <c:v>3.2000000000000001E-2</c:v>
                </c:pt>
                <c:pt idx="3">
                  <c:v>3.5000000000000003E-2</c:v>
                </c:pt>
                <c:pt idx="4">
                  <c:v>3.6999999999999998E-2</c:v>
                </c:pt>
                <c:pt idx="5">
                  <c:v>3.9E-2</c:v>
                </c:pt>
                <c:pt idx="6">
                  <c:v>4.9000000000000002E-2</c:v>
                </c:pt>
                <c:pt idx="7">
                  <c:v>0.05</c:v>
                </c:pt>
                <c:pt idx="8">
                  <c:v>5.5E-2</c:v>
                </c:pt>
                <c:pt idx="9">
                  <c:v>6.0999999999999999E-2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C3-41D3-A51F-E831B1BCC6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94706304"/>
        <c:axId val="-194711200"/>
      </c:barChart>
      <c:catAx>
        <c:axId val="-19470630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-194711200"/>
        <c:crosses val="autoZero"/>
        <c:auto val="1"/>
        <c:lblAlgn val="ctr"/>
        <c:lblOffset val="100"/>
        <c:noMultiLvlLbl val="0"/>
      </c:catAx>
      <c:valAx>
        <c:axId val="-194711200"/>
        <c:scaling>
          <c:orientation val="minMax"/>
        </c:scaling>
        <c:delete val="0"/>
        <c:axPos val="b"/>
        <c:numFmt formatCode="0%" sourceLinked="0"/>
        <c:majorTickMark val="out"/>
        <c:minorTickMark val="none"/>
        <c:tickLblPos val="nextTo"/>
        <c:crossAx val="-194706304"/>
        <c:crosses val="autoZero"/>
        <c:crossBetween val="between"/>
        <c:majorUnit val="4.0000000000000008E-2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0">
                <a:solidFill>
                  <a:sysClr val="windowText" lastClr="000000"/>
                </a:solidFill>
              </a:defRPr>
            </a:pPr>
            <a:r>
              <a:rPr lang="en-US" sz="1200" b="0">
                <a:solidFill>
                  <a:sysClr val="windowText" lastClr="000000"/>
                </a:solidFill>
              </a:rPr>
              <a:t>Top 10 Equity Holding </a:t>
            </a:r>
          </a:p>
          <a:p>
            <a:pPr>
              <a:defRPr sz="1200" b="0">
                <a:solidFill>
                  <a:sysClr val="windowText" lastClr="000000"/>
                </a:solidFill>
              </a:defRPr>
            </a:pPr>
            <a:r>
              <a:rPr lang="en-US" sz="1200" b="0">
                <a:solidFill>
                  <a:sysClr val="windowText" lastClr="000000"/>
                </a:solidFill>
              </a:rPr>
              <a:t>Dec-21</a:t>
            </a:r>
          </a:p>
        </c:rich>
      </c:tx>
      <c:layout>
        <c:manualLayout>
          <c:xMode val="edge"/>
          <c:yMode val="edge"/>
          <c:x val="0.3044344075868084"/>
          <c:y val="2.137414367040542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3813446343280859"/>
          <c:y val="0.14747575114281575"/>
          <c:w val="0.69430217612270473"/>
          <c:h val="0.73303619555236688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Sheet5!$E$114:$E$123</c:f>
              <c:strCache>
                <c:ptCount val="10"/>
                <c:pt idx="0">
                  <c:v>PKGS</c:v>
                </c:pt>
                <c:pt idx="1">
                  <c:v>CHCC</c:v>
                </c:pt>
                <c:pt idx="2">
                  <c:v>HMB</c:v>
                </c:pt>
                <c:pt idx="3">
                  <c:v>FABL</c:v>
                </c:pt>
                <c:pt idx="4">
                  <c:v>ENGRO</c:v>
                </c:pt>
                <c:pt idx="5">
                  <c:v>MLCF</c:v>
                </c:pt>
                <c:pt idx="6">
                  <c:v>UBL</c:v>
                </c:pt>
                <c:pt idx="7">
                  <c:v>MARI</c:v>
                </c:pt>
                <c:pt idx="8">
                  <c:v>LUCK</c:v>
                </c:pt>
                <c:pt idx="9">
                  <c:v>HBL</c:v>
                </c:pt>
              </c:strCache>
            </c:strRef>
          </c:cat>
          <c:val>
            <c:numRef>
              <c:f>Sheet5!$F$114:$F$123</c:f>
              <c:numCache>
                <c:formatCode>0.0%</c:formatCode>
                <c:ptCount val="10"/>
                <c:pt idx="0">
                  <c:v>2.8000000000000001E-2</c:v>
                </c:pt>
                <c:pt idx="1">
                  <c:v>2.9000000000000001E-2</c:v>
                </c:pt>
                <c:pt idx="2">
                  <c:v>0.03</c:v>
                </c:pt>
                <c:pt idx="3">
                  <c:v>3.2000000000000001E-2</c:v>
                </c:pt>
                <c:pt idx="4">
                  <c:v>3.3000000000000002E-2</c:v>
                </c:pt>
                <c:pt idx="5">
                  <c:v>4.2000000000000003E-2</c:v>
                </c:pt>
                <c:pt idx="6">
                  <c:v>4.3999999999999997E-2</c:v>
                </c:pt>
                <c:pt idx="7">
                  <c:v>5.0999999999999997E-2</c:v>
                </c:pt>
                <c:pt idx="8">
                  <c:v>5.8000000000000003E-2</c:v>
                </c:pt>
                <c:pt idx="9">
                  <c:v>7.0999999999999994E-2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71-4482-99C8-44A1E0FEFB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94194544"/>
        <c:axId val="-194186928"/>
      </c:barChart>
      <c:catAx>
        <c:axId val="-1941945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-194186928"/>
        <c:crosses val="autoZero"/>
        <c:auto val="1"/>
        <c:lblAlgn val="ctr"/>
        <c:lblOffset val="100"/>
        <c:noMultiLvlLbl val="0"/>
      </c:catAx>
      <c:valAx>
        <c:axId val="-194186928"/>
        <c:scaling>
          <c:orientation val="minMax"/>
        </c:scaling>
        <c:delete val="0"/>
        <c:axPos val="b"/>
        <c:numFmt formatCode="0%" sourceLinked="0"/>
        <c:majorTickMark val="out"/>
        <c:minorTickMark val="none"/>
        <c:tickLblPos val="nextTo"/>
        <c:crossAx val="-194194544"/>
        <c:crosses val="autoZero"/>
        <c:crossBetween val="between"/>
        <c:majorUnit val="4.0000000000000008E-2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2206436152002741E-2"/>
          <c:y val="5.4726368159204022E-2"/>
          <c:w val="0.83880729582715208"/>
          <c:h val="0.719922074566772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'FY15TD EQ'!$E$3</c:f>
              <c:strCache>
                <c:ptCount val="1"/>
                <c:pt idx="0">
                  <c:v>Returns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AD62-443A-9839-4EAE337E7C6B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AD62-443A-9839-4EAE337E7C6B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AD62-443A-9839-4EAE337E7C6B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AD62-443A-9839-4EAE337E7C6B}"/>
              </c:ext>
            </c:extLst>
          </c:dPt>
          <c:dPt>
            <c:idx val="6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5-AD62-443A-9839-4EAE337E7C6B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AD62-443A-9839-4EAE337E7C6B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AD62-443A-9839-4EAE337E7C6B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AD62-443A-9839-4EAE337E7C6B}"/>
              </c:ext>
            </c:extLst>
          </c:dPt>
          <c:dLbls>
            <c:dLbl>
              <c:idx val="2"/>
              <c:layout>
                <c:manualLayout>
                  <c:x val="-3.4302894475421197E-3"/>
                  <c:y val="-5.44885061572741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AD62-443A-9839-4EAE337E7C6B}"/>
                </c:ext>
              </c:extLst>
            </c:dLbl>
            <c:dLbl>
              <c:idx val="3"/>
              <c:layout>
                <c:manualLayout>
                  <c:x val="6.4706039180647172E-3"/>
                  <c:y val="1.57841901182291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AD62-443A-9839-4EAE337E7C6B}"/>
                </c:ext>
              </c:extLst>
            </c:dLbl>
            <c:dLbl>
              <c:idx val="4"/>
              <c:layout>
                <c:manualLayout>
                  <c:x val="6.9049582130634524E-3"/>
                  <c:y val="2.47147354314849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AD62-443A-9839-4EAE337E7C6B}"/>
                </c:ext>
              </c:extLst>
            </c:dLbl>
            <c:dLbl>
              <c:idx val="5"/>
              <c:layout>
                <c:manualLayout>
                  <c:x val="4.2060995398295513E-3"/>
                  <c:y val="1.20845921450150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AD62-443A-9839-4EAE337E7C6B}"/>
                </c:ext>
              </c:extLst>
            </c:dLbl>
            <c:dLbl>
              <c:idx val="6"/>
              <c:layout>
                <c:manualLayout>
                  <c:x val="5.6331926829104022E-3"/>
                  <c:y val="1.2576539715013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AD62-443A-9839-4EAE337E7C6B}"/>
                </c:ext>
              </c:extLst>
            </c:dLbl>
            <c:dLbl>
              <c:idx val="7"/>
              <c:layout>
                <c:manualLayout>
                  <c:x val="6.3091493097444289E-3"/>
                  <c:y val="1.20845921450151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AD62-443A-9839-4EAE337E7C6B}"/>
                </c:ext>
              </c:extLst>
            </c:dLbl>
            <c:dLbl>
              <c:idx val="8"/>
              <c:layout>
                <c:manualLayout>
                  <c:x val="0"/>
                  <c:y val="1.20845921450151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AD62-443A-9839-4EAE337E7C6B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EQ'!$C$26:$C$36</c:f>
              <c:strCache>
                <c:ptCount val="10"/>
                <c:pt idx="0">
                  <c:v>Faysal</c:v>
                </c:pt>
                <c:pt idx="1">
                  <c:v>ABL</c:v>
                </c:pt>
                <c:pt idx="2">
                  <c:v>ALFALAH</c:v>
                </c:pt>
                <c:pt idx="3">
                  <c:v>UBL</c:v>
                </c:pt>
                <c:pt idx="4">
                  <c:v>NAFA</c:v>
                </c:pt>
                <c:pt idx="5">
                  <c:v>HBL</c:v>
                </c:pt>
                <c:pt idx="6">
                  <c:v>ALHAA</c:v>
                </c:pt>
                <c:pt idx="7">
                  <c:v>Meezan</c:v>
                </c:pt>
                <c:pt idx="8">
                  <c:v>LAKSON-ITF</c:v>
                </c:pt>
                <c:pt idx="9">
                  <c:v>PAKOMAN</c:v>
                </c:pt>
              </c:strCache>
            </c:strRef>
          </c:cat>
          <c:val>
            <c:numRef>
              <c:f>'FY15TD EQ'!$E$26:$E$36</c:f>
              <c:numCache>
                <c:formatCode>0.00%</c:formatCode>
                <c:ptCount val="10"/>
                <c:pt idx="0">
                  <c:v>1.820187534473261E-2</c:v>
                </c:pt>
                <c:pt idx="1">
                  <c:v>1.816738601974488E-2</c:v>
                </c:pt>
                <c:pt idx="2">
                  <c:v>1.6050436091246789E-2</c:v>
                </c:pt>
                <c:pt idx="3">
                  <c:v>1.3780671117028076E-2</c:v>
                </c:pt>
                <c:pt idx="4">
                  <c:v>7.7338205923598302E-3</c:v>
                </c:pt>
                <c:pt idx="5">
                  <c:v>-1.4175054386464936E-3</c:v>
                </c:pt>
                <c:pt idx="6">
                  <c:v>-2.4378585740718606E-3</c:v>
                </c:pt>
                <c:pt idx="7">
                  <c:v>-2.6814921425402427E-2</c:v>
                </c:pt>
                <c:pt idx="8">
                  <c:v>-2.8449529287871034E-2</c:v>
                </c:pt>
                <c:pt idx="9">
                  <c:v>-4.3493908011686733E-2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D62-443A-9839-4EAE337E7C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10761856"/>
        <c:axId val="1610762944"/>
      </c:barChart>
      <c:barChart>
        <c:barDir val="col"/>
        <c:grouping val="clustered"/>
        <c:varyColors val="0"/>
        <c:ser>
          <c:idx val="1"/>
          <c:order val="1"/>
          <c:tx>
            <c:strRef>
              <c:f>'FY15TD EQ'!$D$3</c:f>
              <c:strCache>
                <c:ptCount val="1"/>
                <c:pt idx="0">
                  <c:v>AUMs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cat>
            <c:strRef>
              <c:f>'FY15TD EQ'!$C$26:$C$36</c:f>
              <c:strCache>
                <c:ptCount val="10"/>
                <c:pt idx="0">
                  <c:v>Faysal</c:v>
                </c:pt>
                <c:pt idx="1">
                  <c:v>ABL</c:v>
                </c:pt>
                <c:pt idx="2">
                  <c:v>ALFALAH</c:v>
                </c:pt>
                <c:pt idx="3">
                  <c:v>UBL</c:v>
                </c:pt>
                <c:pt idx="4">
                  <c:v>NAFA</c:v>
                </c:pt>
                <c:pt idx="5">
                  <c:v>HBL</c:v>
                </c:pt>
                <c:pt idx="6">
                  <c:v>ALHAA</c:v>
                </c:pt>
                <c:pt idx="7">
                  <c:v>Meezan</c:v>
                </c:pt>
                <c:pt idx="8">
                  <c:v>LAKSON-ITF</c:v>
                </c:pt>
                <c:pt idx="9">
                  <c:v>PAKOMAN</c:v>
                </c:pt>
              </c:strCache>
            </c:strRef>
          </c:cat>
          <c:val>
            <c:numRef>
              <c:f>'FY15TD EQ'!$D$26:$D$36</c:f>
              <c:numCache>
                <c:formatCode>#,##0</c:formatCode>
                <c:ptCount val="10"/>
                <c:pt idx="0">
                  <c:v>2686.0709999999999</c:v>
                </c:pt>
                <c:pt idx="1">
                  <c:v>3072.864</c:v>
                </c:pt>
                <c:pt idx="2">
                  <c:v>2322.25</c:v>
                </c:pt>
                <c:pt idx="3">
                  <c:v>2435.096</c:v>
                </c:pt>
                <c:pt idx="4">
                  <c:v>4607.1279999999997</c:v>
                </c:pt>
                <c:pt idx="5">
                  <c:v>370.411</c:v>
                </c:pt>
                <c:pt idx="6">
                  <c:v>2254.8449999999998</c:v>
                </c:pt>
                <c:pt idx="7">
                  <c:v>1394.684</c:v>
                </c:pt>
                <c:pt idx="8">
                  <c:v>460.54199999999997</c:v>
                </c:pt>
                <c:pt idx="9">
                  <c:v>149.297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AD62-443A-9839-4EAE337E7C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49"/>
        <c:axId val="1610763488"/>
        <c:axId val="1610764576"/>
      </c:barChart>
      <c:lineChart>
        <c:grouping val="standard"/>
        <c:varyColors val="0"/>
        <c:ser>
          <c:idx val="2"/>
          <c:order val="2"/>
          <c:tx>
            <c:strRef>
              <c:f>'FY15TD EQ'!$G$4</c:f>
              <c:strCache>
                <c:ptCount val="1"/>
                <c:pt idx="0">
                  <c:v>Average</c:v>
                </c:pt>
              </c:strCache>
            </c:strRef>
          </c:tx>
          <c:spPr>
            <a:ln w="25400" cap="rnd">
              <a:solidFill>
                <a:srgbClr val="FF0000"/>
              </a:solidFill>
              <a:prstDash val="solid"/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D62-443A-9839-4EAE337E7C6B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D62-443A-9839-4EAE337E7C6B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AD62-443A-9839-4EAE337E7C6B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AD62-443A-9839-4EAE337E7C6B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AD62-443A-9839-4EAE337E7C6B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AD62-443A-9839-4EAE337E7C6B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AD62-443A-9839-4EAE337E7C6B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AD62-443A-9839-4EAE337E7C6B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AD62-443A-9839-4EAE337E7C6B}"/>
                </c:ext>
              </c:extLst>
            </c:dLbl>
            <c:dLbl>
              <c:idx val="9"/>
              <c:layout>
                <c:manualLayout>
                  <c:x val="-5.5264447536871993E-2"/>
                  <c:y val="-5.23226251155431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AD62-443A-9839-4EAE337E7C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EQ'!$C$26:$C$36</c:f>
              <c:strCache>
                <c:ptCount val="10"/>
                <c:pt idx="0">
                  <c:v>Faysal</c:v>
                </c:pt>
                <c:pt idx="1">
                  <c:v>ABL</c:v>
                </c:pt>
                <c:pt idx="2">
                  <c:v>ALFALAH</c:v>
                </c:pt>
                <c:pt idx="3">
                  <c:v>UBL</c:v>
                </c:pt>
                <c:pt idx="4">
                  <c:v>NAFA</c:v>
                </c:pt>
                <c:pt idx="5">
                  <c:v>HBL</c:v>
                </c:pt>
                <c:pt idx="6">
                  <c:v>ALHAA</c:v>
                </c:pt>
                <c:pt idx="7">
                  <c:v>Meezan</c:v>
                </c:pt>
                <c:pt idx="8">
                  <c:v>LAKSON-ITF</c:v>
                </c:pt>
                <c:pt idx="9">
                  <c:v>PAKOMAN</c:v>
                </c:pt>
              </c:strCache>
            </c:strRef>
          </c:cat>
          <c:val>
            <c:numRef>
              <c:f>'FY15TD EQ'!$G$26:$G$36</c:f>
              <c:numCache>
                <c:formatCode>0.0%</c:formatCode>
                <c:ptCount val="10"/>
                <c:pt idx="0" formatCode="0.00%">
                  <c:v>7.5006835306855599E-3</c:v>
                </c:pt>
                <c:pt idx="1">
                  <c:v>7.5006835306855599E-3</c:v>
                </c:pt>
                <c:pt idx="2">
                  <c:v>7.5006835306855599E-3</c:v>
                </c:pt>
                <c:pt idx="3">
                  <c:v>7.5006835306855599E-3</c:v>
                </c:pt>
                <c:pt idx="4">
                  <c:v>7.5006835306855599E-3</c:v>
                </c:pt>
                <c:pt idx="5">
                  <c:v>7.5006835306855599E-3</c:v>
                </c:pt>
                <c:pt idx="6">
                  <c:v>7.5006835306855599E-3</c:v>
                </c:pt>
                <c:pt idx="7">
                  <c:v>7.5006835306855599E-3</c:v>
                </c:pt>
                <c:pt idx="8">
                  <c:v>7.5006835306855599E-3</c:v>
                </c:pt>
                <c:pt idx="9">
                  <c:v>7.5006835306855599E-3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16-AD62-443A-9839-4EAE337E7C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10761856"/>
        <c:axId val="1610762944"/>
      </c:lineChart>
      <c:catAx>
        <c:axId val="1610761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-5400000" vert="horz"/>
          <a:lstStyle/>
          <a:p>
            <a:pPr>
              <a:defRPr/>
            </a:pPr>
            <a:endParaRPr lang="en-US"/>
          </a:p>
        </c:txPr>
        <c:crossAx val="1610762944"/>
        <c:crosses val="autoZero"/>
        <c:auto val="1"/>
        <c:lblAlgn val="ctr"/>
        <c:lblOffset val="100"/>
        <c:noMultiLvlLbl val="0"/>
      </c:catAx>
      <c:valAx>
        <c:axId val="1610762944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crossAx val="1610761856"/>
        <c:crosses val="autoZero"/>
        <c:crossBetween val="between"/>
        <c:majorUnit val="4.0000000000000008E-2"/>
      </c:valAx>
      <c:valAx>
        <c:axId val="1610764576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AUM PKR Million</a:t>
                </a:r>
              </a:p>
            </c:rich>
          </c:tx>
          <c:layout>
            <c:manualLayout>
              <c:xMode val="edge"/>
              <c:yMode val="edge"/>
              <c:x val="0.97748091946425353"/>
              <c:y val="0.21745973293442455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crossAx val="1610763488"/>
        <c:crosses val="max"/>
        <c:crossBetween val="between"/>
        <c:majorUnit val="1000"/>
      </c:valAx>
      <c:catAx>
        <c:axId val="16107634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610764576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0.24554205180874131"/>
          <c:y val="0.94005800812001172"/>
          <c:w val="0.53543532125708282"/>
          <c:h val="4.4061580941256777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7795659277165802E-2"/>
          <c:y val="6.2226541446874242E-2"/>
          <c:w val="0.81197385067974026"/>
          <c:h val="0.81159566501763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Sheet3!$G$53</c:f>
              <c:strCache>
                <c:ptCount val="1"/>
                <c:pt idx="0">
                  <c:v>Contribution Analysis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Sheet3!$F$54:$F$58</c:f>
              <c:strCache>
                <c:ptCount val="5"/>
                <c:pt idx="0">
                  <c:v>Equity</c:v>
                </c:pt>
                <c:pt idx="1">
                  <c:v>Fixed Income</c:v>
                </c:pt>
                <c:pt idx="2">
                  <c:v>Expense Ratio</c:v>
                </c:pt>
                <c:pt idx="3">
                  <c:v>Total Net Return</c:v>
                </c:pt>
                <c:pt idx="4">
                  <c:v>Average Equity Exposure</c:v>
                </c:pt>
              </c:strCache>
            </c:strRef>
          </c:cat>
          <c:val>
            <c:numRef>
              <c:f>Sheet3!$G$54:$G$58</c:f>
              <c:numCache>
                <c:formatCode>0.0%</c:formatCode>
                <c:ptCount val="5"/>
                <c:pt idx="0">
                  <c:v>-2.6633938231349213E-3</c:v>
                </c:pt>
                <c:pt idx="1">
                  <c:v>1.0673256836833553E-2</c:v>
                </c:pt>
                <c:pt idx="2">
                  <c:v>-1.0409863013698631E-2</c:v>
                </c:pt>
                <c:pt idx="3">
                  <c:v>-2.3999999999999998E-3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DD9-4267-B697-42F8169D4E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85005104"/>
        <c:axId val="884998032"/>
      </c:barChart>
      <c:barChart>
        <c:barDir val="col"/>
        <c:grouping val="clustered"/>
        <c:varyColors val="0"/>
        <c:ser>
          <c:idx val="1"/>
          <c:order val="1"/>
          <c:tx>
            <c:strRef>
              <c:f>Sheet3!$H$53</c:f>
              <c:strCache>
                <c:ptCount val="1"/>
                <c:pt idx="0">
                  <c:v>Average Equity Exposure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Sheet3!$F$54:$F$58</c:f>
              <c:strCache>
                <c:ptCount val="5"/>
                <c:pt idx="0">
                  <c:v>Equity</c:v>
                </c:pt>
                <c:pt idx="1">
                  <c:v>Fixed Income</c:v>
                </c:pt>
                <c:pt idx="2">
                  <c:v>Expense Ratio</c:v>
                </c:pt>
                <c:pt idx="3">
                  <c:v>Total Net Return</c:v>
                </c:pt>
                <c:pt idx="4">
                  <c:v>Average Equity Exposure</c:v>
                </c:pt>
              </c:strCache>
            </c:strRef>
          </c:cat>
          <c:val>
            <c:numRef>
              <c:f>Sheet3!$H$54:$H$58</c:f>
              <c:numCache>
                <c:formatCode>General</c:formatCode>
                <c:ptCount val="5"/>
                <c:pt idx="4" formatCode="0.0%">
                  <c:v>0.87094006243248423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DD9-4267-B697-42F8169D4E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84999664"/>
        <c:axId val="885006736"/>
      </c:barChart>
      <c:catAx>
        <c:axId val="885005104"/>
        <c:scaling>
          <c:orientation val="minMax"/>
        </c:scaling>
        <c:delete val="0"/>
        <c:axPos val="b"/>
        <c:numFmt formatCode="0%" sourceLinked="0"/>
        <c:majorTickMark val="out"/>
        <c:minorTickMark val="none"/>
        <c:tickLblPos val="low"/>
        <c:crossAx val="884998032"/>
        <c:crosses val="autoZero"/>
        <c:auto val="1"/>
        <c:lblAlgn val="ctr"/>
        <c:lblOffset val="100"/>
        <c:noMultiLvlLbl val="0"/>
      </c:catAx>
      <c:valAx>
        <c:axId val="884998032"/>
        <c:scaling>
          <c:orientation val="minMax"/>
          <c:max val="0.1"/>
          <c:min val="-0.1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Returns</a:t>
                </a:r>
              </a:p>
            </c:rich>
          </c:tx>
          <c:layout>
            <c:manualLayout>
              <c:xMode val="edge"/>
              <c:yMode val="edge"/>
              <c:x val="4.535147392290253E-3"/>
              <c:y val="0.37304005140950308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885005104"/>
        <c:crosses val="autoZero"/>
        <c:crossBetween val="between"/>
        <c:majorUnit val="0.1"/>
      </c:valAx>
      <c:valAx>
        <c:axId val="885006736"/>
        <c:scaling>
          <c:orientation val="minMax"/>
          <c:max val="1"/>
          <c:min val="-1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Average Equity Exposure</a:t>
                </a:r>
              </a:p>
            </c:rich>
          </c:tx>
          <c:layout>
            <c:manualLayout>
              <c:xMode val="edge"/>
              <c:yMode val="edge"/>
              <c:x val="0.97074353819560644"/>
              <c:y val="0.22034167056001303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884999664"/>
        <c:crosses val="max"/>
        <c:crossBetween val="between"/>
        <c:majorUnit val="1"/>
      </c:valAx>
      <c:catAx>
        <c:axId val="88499966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885006736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b="1">
                <a:solidFill>
                  <a:schemeClr val="tx1"/>
                </a:solidFill>
              </a:rPr>
              <a:t>ALHAA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'Contribution Details'!$G$18:$G$37</c:f>
              <c:strCache>
                <c:ptCount val="20"/>
                <c:pt idx="0">
                  <c:v>MARI</c:v>
                </c:pt>
                <c:pt idx="1">
                  <c:v>MUGHAL</c:v>
                </c:pt>
                <c:pt idx="2">
                  <c:v>PPL</c:v>
                </c:pt>
                <c:pt idx="3">
                  <c:v>OGDC</c:v>
                </c:pt>
                <c:pt idx="4">
                  <c:v>KOHC</c:v>
                </c:pt>
                <c:pt idx="5">
                  <c:v>CHCC</c:v>
                </c:pt>
                <c:pt idx="6">
                  <c:v>FFBL</c:v>
                </c:pt>
                <c:pt idx="7">
                  <c:v>APL</c:v>
                </c:pt>
                <c:pt idx="8">
                  <c:v>OCTOPUS</c:v>
                </c:pt>
                <c:pt idx="9">
                  <c:v>ILP</c:v>
                </c:pt>
                <c:pt idx="10">
                  <c:v>PSO</c:v>
                </c:pt>
                <c:pt idx="11">
                  <c:v>GWLC</c:v>
                </c:pt>
                <c:pt idx="12">
                  <c:v>POL</c:v>
                </c:pt>
                <c:pt idx="13">
                  <c:v>PIBTL</c:v>
                </c:pt>
                <c:pt idx="14">
                  <c:v>CPPL</c:v>
                </c:pt>
                <c:pt idx="15">
                  <c:v>MEBL</c:v>
                </c:pt>
                <c:pt idx="16">
                  <c:v>SNGP</c:v>
                </c:pt>
                <c:pt idx="17">
                  <c:v>PSMC</c:v>
                </c:pt>
                <c:pt idx="18">
                  <c:v>TRG</c:v>
                </c:pt>
                <c:pt idx="19">
                  <c:v>LUCK</c:v>
                </c:pt>
              </c:strCache>
            </c:strRef>
          </c:cat>
          <c:val>
            <c:numRef>
              <c:f>'Contribution Details'!$H$18:$H$37</c:f>
              <c:numCache>
                <c:formatCode>0.0%</c:formatCode>
                <c:ptCount val="20"/>
                <c:pt idx="0">
                  <c:v>7.8253450045196512E-3</c:v>
                </c:pt>
                <c:pt idx="1">
                  <c:v>3.7502877962799501E-3</c:v>
                </c:pt>
                <c:pt idx="2">
                  <c:v>3.2067868390246702E-3</c:v>
                </c:pt>
                <c:pt idx="3">
                  <c:v>3.0249099029124298E-3</c:v>
                </c:pt>
                <c:pt idx="4">
                  <c:v>2.3552278032044701E-3</c:v>
                </c:pt>
                <c:pt idx="5">
                  <c:v>1.5525255315783201E-3</c:v>
                </c:pt>
                <c:pt idx="6">
                  <c:v>1.40631607980413E-3</c:v>
                </c:pt>
                <c:pt idx="7">
                  <c:v>1.3673150412984699E-3</c:v>
                </c:pt>
                <c:pt idx="8">
                  <c:v>1.3403877439644701E-3</c:v>
                </c:pt>
                <c:pt idx="9">
                  <c:v>1.1527021026408301E-3</c:v>
                </c:pt>
                <c:pt idx="10">
                  <c:v>-1.0991129321943E-3</c:v>
                </c:pt>
                <c:pt idx="11">
                  <c:v>-1.33626089029788E-3</c:v>
                </c:pt>
                <c:pt idx="12">
                  <c:v>-1.48163704978815E-3</c:v>
                </c:pt>
                <c:pt idx="13">
                  <c:v>-1.5512449915944802E-3</c:v>
                </c:pt>
                <c:pt idx="14">
                  <c:v>-1.5830831903414799E-3</c:v>
                </c:pt>
                <c:pt idx="15">
                  <c:v>-2.4682239610529801E-3</c:v>
                </c:pt>
                <c:pt idx="16">
                  <c:v>-2.6235429840547396E-3</c:v>
                </c:pt>
                <c:pt idx="17">
                  <c:v>-2.9823073650725399E-3</c:v>
                </c:pt>
                <c:pt idx="18">
                  <c:v>-3.4907448230419801E-3</c:v>
                </c:pt>
                <c:pt idx="19">
                  <c:v>-4.5382318379086697E-3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4E-41D7-8411-90E574C8AD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79251584"/>
        <c:axId val="879248256"/>
      </c:barChart>
      <c:catAx>
        <c:axId val="87925158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879248256"/>
        <c:crosses val="autoZero"/>
        <c:auto val="1"/>
        <c:lblAlgn val="ctr"/>
        <c:lblOffset val="100"/>
        <c:noMultiLvlLbl val="0"/>
      </c:catAx>
      <c:valAx>
        <c:axId val="879248256"/>
        <c:scaling>
          <c:orientation val="minMax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9251584"/>
        <c:crosses val="autoZero"/>
        <c:crossBetween val="between"/>
        <c:majorUnit val="1.0000000000000002E-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2748518632552906E-2"/>
          <c:y val="2.7252578466940593E-2"/>
          <c:w val="0.88262401916821964"/>
          <c:h val="0.838543012777437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B050"/>
            </a:solidFill>
          </c:spPr>
          <c:invertIfNegative val="0"/>
          <c:dPt>
            <c:idx val="2"/>
            <c:invertIfNegative val="0"/>
            <c:bubble3D val="0"/>
            <c:spPr>
              <a:solidFill>
                <a:srgbClr val="002060"/>
              </a:solidFill>
            </c:spPr>
            <c:extLst>
              <c:ext xmlns:c16="http://schemas.microsoft.com/office/drawing/2014/chart" uri="{C3380CC4-5D6E-409C-BE32-E72D297353CC}">
                <c16:uniqueId val="{00000001-280F-464E-AE02-392162B2C545}"/>
              </c:ext>
            </c:extLst>
          </c:dPt>
          <c:dPt>
            <c:idx val="3"/>
            <c:invertIfNegative val="0"/>
            <c:bubble3D val="0"/>
            <c:spPr>
              <a:solidFill>
                <a:srgbClr val="002060"/>
              </a:solidFill>
            </c:spPr>
            <c:extLst>
              <c:ext xmlns:c16="http://schemas.microsoft.com/office/drawing/2014/chart" uri="{C3380CC4-5D6E-409C-BE32-E72D297353CC}">
                <c16:uniqueId val="{00000003-280F-464E-AE02-392162B2C545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EQ'!$B$189:$B$192</c:f>
              <c:strCache>
                <c:ptCount val="4"/>
                <c:pt idx="0">
                  <c:v>MCB-PSM</c:v>
                </c:pt>
                <c:pt idx="1">
                  <c:v>ALHISF</c:v>
                </c:pt>
                <c:pt idx="2">
                  <c:v>KSE-100</c:v>
                </c:pt>
                <c:pt idx="3">
                  <c:v>KMI-30</c:v>
                </c:pt>
              </c:strCache>
            </c:strRef>
          </c:cat>
          <c:val>
            <c:numRef>
              <c:f>'FY15TD EQ'!$C$189:$C$192</c:f>
              <c:numCache>
                <c:formatCode>0.00%</c:formatCode>
                <c:ptCount val="4"/>
                <c:pt idx="0">
                  <c:v>1.0536442440806537E-2</c:v>
                </c:pt>
                <c:pt idx="1">
                  <c:v>2.8544243577544037E-3</c:v>
                </c:pt>
                <c:pt idx="2">
                  <c:v>-6.7601938547336982E-3</c:v>
                </c:pt>
                <c:pt idx="3">
                  <c:v>-8.6964217437508484E-3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80F-464E-AE02-392162B2C5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46171056"/>
        <c:axId val="1446171600"/>
      </c:barChart>
      <c:catAx>
        <c:axId val="1446171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crossAx val="1446171600"/>
        <c:crosses val="autoZero"/>
        <c:auto val="1"/>
        <c:lblAlgn val="ctr"/>
        <c:lblOffset val="100"/>
        <c:noMultiLvlLbl val="0"/>
      </c:catAx>
      <c:valAx>
        <c:axId val="1446171600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crossAx val="1446171056"/>
        <c:crosses val="autoZero"/>
        <c:crossBetween val="between"/>
        <c:majorUnit val="2.0000000000000004E-2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0822368206459691E-2"/>
          <c:y val="0.14715390003585324"/>
          <c:w val="0.92880198869372665"/>
          <c:h val="0.458016851023145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Sheet5!$B$159</c:f>
              <c:strCache>
                <c:ptCount val="1"/>
                <c:pt idx="0">
                  <c:v>Oct-21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Sheet5!$A$160:$A$162</c:f>
              <c:strCache>
                <c:ptCount val="3"/>
                <c:pt idx="0">
                  <c:v>Cash</c:v>
                </c:pt>
                <c:pt idx="1">
                  <c:v>Others including receivables</c:v>
                </c:pt>
                <c:pt idx="2">
                  <c:v>Stock /Equities</c:v>
                </c:pt>
              </c:strCache>
            </c:strRef>
          </c:cat>
          <c:val>
            <c:numRef>
              <c:f>Sheet5!$B$160:$B$162</c:f>
              <c:numCache>
                <c:formatCode>0%</c:formatCode>
                <c:ptCount val="3"/>
                <c:pt idx="0">
                  <c:v>0.13900000000000001</c:v>
                </c:pt>
                <c:pt idx="1">
                  <c:v>2.3E-2</c:v>
                </c:pt>
                <c:pt idx="2">
                  <c:v>0.83799999999999997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CA-435A-9A9F-01A05C0BCFCF}"/>
            </c:ext>
          </c:extLst>
        </c:ser>
        <c:ser>
          <c:idx val="1"/>
          <c:order val="1"/>
          <c:tx>
            <c:strRef>
              <c:f>Sheet5!$C$159</c:f>
              <c:strCache>
                <c:ptCount val="1"/>
                <c:pt idx="0">
                  <c:v>Nov-21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Sheet5!$A$160:$A$162</c:f>
              <c:strCache>
                <c:ptCount val="3"/>
                <c:pt idx="0">
                  <c:v>Cash</c:v>
                </c:pt>
                <c:pt idx="1">
                  <c:v>Others including receivables</c:v>
                </c:pt>
                <c:pt idx="2">
                  <c:v>Stock /Equities</c:v>
                </c:pt>
              </c:strCache>
            </c:strRef>
          </c:cat>
          <c:val>
            <c:numRef>
              <c:f>Sheet5!$C$160:$C$162</c:f>
              <c:numCache>
                <c:formatCode>0%</c:formatCode>
                <c:ptCount val="3"/>
                <c:pt idx="0">
                  <c:v>0.125</c:v>
                </c:pt>
                <c:pt idx="1">
                  <c:v>5.0000000000000001E-3</c:v>
                </c:pt>
                <c:pt idx="2">
                  <c:v>0.87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CA-435A-9A9F-01A05C0BCFCF}"/>
            </c:ext>
          </c:extLst>
        </c:ser>
        <c:ser>
          <c:idx val="2"/>
          <c:order val="2"/>
          <c:tx>
            <c:strRef>
              <c:f>Sheet5!$D$159</c:f>
              <c:strCache>
                <c:ptCount val="1"/>
                <c:pt idx="0">
                  <c:v>Dec-21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Sheet5!$A$160:$A$162</c:f>
              <c:strCache>
                <c:ptCount val="3"/>
                <c:pt idx="0">
                  <c:v>Cash</c:v>
                </c:pt>
                <c:pt idx="1">
                  <c:v>Others including receivables</c:v>
                </c:pt>
                <c:pt idx="2">
                  <c:v>Stock /Equities</c:v>
                </c:pt>
              </c:strCache>
            </c:strRef>
          </c:cat>
          <c:val>
            <c:numRef>
              <c:f>Sheet5!$D$160:$D$162</c:f>
              <c:numCache>
                <c:formatCode>0%</c:formatCode>
                <c:ptCount val="3"/>
                <c:pt idx="0">
                  <c:v>0.11600000000000001</c:v>
                </c:pt>
                <c:pt idx="1">
                  <c:v>7.0000000000000001E-3</c:v>
                </c:pt>
                <c:pt idx="2">
                  <c:v>0.877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4CA-435A-9A9F-01A05C0BCF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-194190736"/>
        <c:axId val="-194190192"/>
      </c:barChart>
      <c:catAx>
        <c:axId val="-1941907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-194190192"/>
        <c:crosses val="autoZero"/>
        <c:auto val="1"/>
        <c:lblAlgn val="ctr"/>
        <c:lblOffset val="100"/>
        <c:noMultiLvlLbl val="0"/>
      </c:catAx>
      <c:valAx>
        <c:axId val="-194190192"/>
        <c:scaling>
          <c:orientation val="minMax"/>
          <c:max val="1"/>
        </c:scaling>
        <c:delete val="0"/>
        <c:axPos val="l"/>
        <c:numFmt formatCode="0%" sourceLinked="1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-194190736"/>
        <c:crosses val="autoZero"/>
        <c:crossBetween val="between"/>
        <c:majorUnit val="1"/>
      </c:valAx>
      <c:spPr>
        <a:noFill/>
        <a:ln>
          <a:noFill/>
        </a:ln>
      </c:spPr>
    </c:plotArea>
    <c:legend>
      <c:legendPos val="t"/>
      <c:layout>
        <c:manualLayout>
          <c:xMode val="edge"/>
          <c:yMode val="edge"/>
          <c:x val="0.12156504840853782"/>
          <c:y val="0.83227986774137863"/>
          <c:w val="0.78487581906858861"/>
          <c:h val="0.10805560904032825"/>
        </c:manualLayout>
      </c:layout>
      <c:overlay val="0"/>
    </c:legend>
    <c:plotVisOnly val="1"/>
    <c:dispBlanksAs val="zero"/>
    <c:showDLblsOverMax val="0"/>
  </c:chart>
  <c:spPr>
    <a:ln w="9525">
      <a:noFill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0"/>
            </a:pPr>
            <a:r>
              <a:rPr lang="en-US" sz="1200" b="0" dirty="0"/>
              <a:t>Top 10 Equity Holding </a:t>
            </a:r>
          </a:p>
          <a:p>
            <a:pPr>
              <a:defRPr sz="1200" b="0"/>
            </a:pPr>
            <a:r>
              <a:rPr lang="en-US" sz="1200" b="0" dirty="0"/>
              <a:t>Oct-21</a:t>
            </a:r>
          </a:p>
        </c:rich>
      </c:tx>
      <c:layout>
        <c:manualLayout>
          <c:xMode val="edge"/>
          <c:yMode val="edge"/>
          <c:x val="0.2823314027895274"/>
          <c:y val="3.2032375777356729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8831406404777914"/>
          <c:y val="0.15065080636194245"/>
          <c:w val="0.73686499931310234"/>
          <c:h val="0.73023208667983741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Sheet5!$A$167:$A$176</c:f>
              <c:strCache>
                <c:ptCount val="10"/>
                <c:pt idx="0">
                  <c:v>POL</c:v>
                </c:pt>
                <c:pt idx="1">
                  <c:v>KOHC</c:v>
                </c:pt>
                <c:pt idx="2">
                  <c:v>PPL</c:v>
                </c:pt>
                <c:pt idx="3">
                  <c:v>ENGRO</c:v>
                </c:pt>
                <c:pt idx="4">
                  <c:v>HUBC</c:v>
                </c:pt>
                <c:pt idx="5">
                  <c:v>MLCF</c:v>
                </c:pt>
                <c:pt idx="6">
                  <c:v>OGDC</c:v>
                </c:pt>
                <c:pt idx="7">
                  <c:v>MARI</c:v>
                </c:pt>
                <c:pt idx="8">
                  <c:v>LUCK</c:v>
                </c:pt>
                <c:pt idx="9">
                  <c:v>MEBL</c:v>
                </c:pt>
              </c:strCache>
            </c:strRef>
          </c:cat>
          <c:val>
            <c:numRef>
              <c:f>Sheet5!$B$167:$B$176</c:f>
              <c:numCache>
                <c:formatCode>0.0%</c:formatCode>
                <c:ptCount val="10"/>
                <c:pt idx="0">
                  <c:v>2.7E-2</c:v>
                </c:pt>
                <c:pt idx="1">
                  <c:v>2.7E-2</c:v>
                </c:pt>
                <c:pt idx="2">
                  <c:v>3.5000000000000003E-2</c:v>
                </c:pt>
                <c:pt idx="3">
                  <c:v>3.5000000000000003E-2</c:v>
                </c:pt>
                <c:pt idx="4">
                  <c:v>3.9E-2</c:v>
                </c:pt>
                <c:pt idx="5">
                  <c:v>3.9E-2</c:v>
                </c:pt>
                <c:pt idx="6">
                  <c:v>4.2999999999999997E-2</c:v>
                </c:pt>
                <c:pt idx="7">
                  <c:v>7.8E-2</c:v>
                </c:pt>
                <c:pt idx="8">
                  <c:v>7.9000000000000001E-2</c:v>
                </c:pt>
                <c:pt idx="9">
                  <c:v>8.2000000000000003E-2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1B-46ED-963B-1793C6A9F8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94197264"/>
        <c:axId val="-194189104"/>
      </c:barChart>
      <c:catAx>
        <c:axId val="-19419726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-194189104"/>
        <c:crosses val="autoZero"/>
        <c:auto val="1"/>
        <c:lblAlgn val="ctr"/>
        <c:lblOffset val="100"/>
        <c:noMultiLvlLbl val="0"/>
      </c:catAx>
      <c:valAx>
        <c:axId val="-194189104"/>
        <c:scaling>
          <c:orientation val="minMax"/>
        </c:scaling>
        <c:delete val="0"/>
        <c:axPos val="b"/>
        <c:numFmt formatCode="0%" sourceLinked="0"/>
        <c:majorTickMark val="out"/>
        <c:minorTickMark val="none"/>
        <c:tickLblPos val="nextTo"/>
        <c:crossAx val="-194197264"/>
        <c:crosses val="autoZero"/>
        <c:crossBetween val="between"/>
        <c:majorUnit val="6.0000000000000012E-2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0"/>
            </a:pPr>
            <a:r>
              <a:rPr lang="en-US" sz="1200" b="0"/>
              <a:t>Top 10 Equity Holding </a:t>
            </a:r>
          </a:p>
          <a:p>
            <a:pPr>
              <a:defRPr sz="1200" b="0"/>
            </a:pPr>
            <a:r>
              <a:rPr lang="en-US" sz="1200" b="0"/>
              <a:t>Nov-21</a:t>
            </a:r>
          </a:p>
        </c:rich>
      </c:tx>
      <c:layout>
        <c:manualLayout>
          <c:xMode val="edge"/>
          <c:yMode val="edge"/>
          <c:x val="0.2845079550241405"/>
          <c:y val="3.166526204531072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8015277502076937"/>
          <c:y val="0.15881404149841355"/>
          <c:w val="0.63903894366145464"/>
          <c:h val="0.74236281983954899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Sheet5!$C$167:$C$176</c:f>
              <c:strCache>
                <c:ptCount val="10"/>
                <c:pt idx="0">
                  <c:v>SYS</c:v>
                </c:pt>
                <c:pt idx="1">
                  <c:v>KOHC</c:v>
                </c:pt>
                <c:pt idx="2">
                  <c:v>HUBC</c:v>
                </c:pt>
                <c:pt idx="3">
                  <c:v>PPL</c:v>
                </c:pt>
                <c:pt idx="4">
                  <c:v>MLCF</c:v>
                </c:pt>
                <c:pt idx="5">
                  <c:v>ENGRO</c:v>
                </c:pt>
                <c:pt idx="6">
                  <c:v>OGDC</c:v>
                </c:pt>
                <c:pt idx="7">
                  <c:v>LUCK</c:v>
                </c:pt>
                <c:pt idx="8">
                  <c:v>MARI</c:v>
                </c:pt>
                <c:pt idx="9">
                  <c:v>MEBL</c:v>
                </c:pt>
              </c:strCache>
            </c:strRef>
          </c:cat>
          <c:val>
            <c:numRef>
              <c:f>Sheet5!$D$167:$D$176</c:f>
              <c:numCache>
                <c:formatCode>0.0%</c:formatCode>
                <c:ptCount val="10"/>
                <c:pt idx="0">
                  <c:v>2.5999999999999999E-2</c:v>
                </c:pt>
                <c:pt idx="1">
                  <c:v>3.1E-2</c:v>
                </c:pt>
                <c:pt idx="2">
                  <c:v>3.5999999999999997E-2</c:v>
                </c:pt>
                <c:pt idx="3">
                  <c:v>3.5999999999999997E-2</c:v>
                </c:pt>
                <c:pt idx="4">
                  <c:v>3.7999999999999999E-2</c:v>
                </c:pt>
                <c:pt idx="5">
                  <c:v>4.3999999999999997E-2</c:v>
                </c:pt>
                <c:pt idx="6">
                  <c:v>4.3999999999999997E-2</c:v>
                </c:pt>
                <c:pt idx="7">
                  <c:v>7.5999999999999998E-2</c:v>
                </c:pt>
                <c:pt idx="8">
                  <c:v>7.6999999999999999E-2</c:v>
                </c:pt>
                <c:pt idx="9">
                  <c:v>8.1000000000000003E-2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87-43EB-9558-646332FD41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94196720"/>
        <c:axId val="-194197808"/>
      </c:barChart>
      <c:catAx>
        <c:axId val="-19419672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-194197808"/>
        <c:crosses val="autoZero"/>
        <c:auto val="1"/>
        <c:lblAlgn val="ctr"/>
        <c:lblOffset val="100"/>
        <c:noMultiLvlLbl val="0"/>
      </c:catAx>
      <c:valAx>
        <c:axId val="-194197808"/>
        <c:scaling>
          <c:orientation val="minMax"/>
        </c:scaling>
        <c:delete val="0"/>
        <c:axPos val="b"/>
        <c:numFmt formatCode="0%" sourceLinked="0"/>
        <c:majorTickMark val="out"/>
        <c:minorTickMark val="none"/>
        <c:tickLblPos val="nextTo"/>
        <c:crossAx val="-194196720"/>
        <c:crosses val="autoZero"/>
        <c:crossBetween val="between"/>
        <c:majorUnit val="6.0000000000000012E-2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0">
                <a:solidFill>
                  <a:sysClr val="windowText" lastClr="000000"/>
                </a:solidFill>
              </a:defRPr>
            </a:pPr>
            <a:r>
              <a:rPr lang="en-US" sz="1200" b="0">
                <a:solidFill>
                  <a:sysClr val="windowText" lastClr="000000"/>
                </a:solidFill>
              </a:rPr>
              <a:t>Top 10 Equity Holding </a:t>
            </a:r>
          </a:p>
          <a:p>
            <a:pPr>
              <a:defRPr sz="1200" b="0">
                <a:solidFill>
                  <a:sysClr val="windowText" lastClr="000000"/>
                </a:solidFill>
              </a:defRPr>
            </a:pPr>
            <a:r>
              <a:rPr lang="en-US" sz="1200" b="0">
                <a:solidFill>
                  <a:sysClr val="windowText" lastClr="000000"/>
                </a:solidFill>
              </a:rPr>
              <a:t>Dec-21</a:t>
            </a:r>
          </a:p>
        </c:rich>
      </c:tx>
      <c:layout>
        <c:manualLayout>
          <c:xMode val="edge"/>
          <c:yMode val="edge"/>
          <c:x val="0.37411007234343308"/>
          <c:y val="3.473783333970418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2851733311881217"/>
          <c:y val="0.17838691220540112"/>
          <c:w val="0.67176164016755624"/>
          <c:h val="0.7107790582180664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Sheet5!$E$167:$E$176</c:f>
              <c:strCache>
                <c:ptCount val="10"/>
                <c:pt idx="0">
                  <c:v>MUGHAL</c:v>
                </c:pt>
                <c:pt idx="1">
                  <c:v>KOHC</c:v>
                </c:pt>
                <c:pt idx="2">
                  <c:v>HUBC</c:v>
                </c:pt>
                <c:pt idx="3">
                  <c:v>MLCF</c:v>
                </c:pt>
                <c:pt idx="4">
                  <c:v>OGDC</c:v>
                </c:pt>
                <c:pt idx="5">
                  <c:v>PPL</c:v>
                </c:pt>
                <c:pt idx="6">
                  <c:v>ENGRO</c:v>
                </c:pt>
                <c:pt idx="7">
                  <c:v>MARI</c:v>
                </c:pt>
                <c:pt idx="8">
                  <c:v>MEBL</c:v>
                </c:pt>
                <c:pt idx="9">
                  <c:v>LUCK</c:v>
                </c:pt>
              </c:strCache>
            </c:strRef>
          </c:cat>
          <c:val>
            <c:numRef>
              <c:f>Sheet5!$F$167:$F$176</c:f>
              <c:numCache>
                <c:formatCode>0.0%</c:formatCode>
                <c:ptCount val="10"/>
                <c:pt idx="0">
                  <c:v>2.4E-2</c:v>
                </c:pt>
                <c:pt idx="1">
                  <c:v>2.5999999999999999E-2</c:v>
                </c:pt>
                <c:pt idx="2">
                  <c:v>3.5000000000000003E-2</c:v>
                </c:pt>
                <c:pt idx="3">
                  <c:v>0.04</c:v>
                </c:pt>
                <c:pt idx="4">
                  <c:v>4.4999999999999998E-2</c:v>
                </c:pt>
                <c:pt idx="5">
                  <c:v>4.7E-2</c:v>
                </c:pt>
                <c:pt idx="6">
                  <c:v>4.8000000000000001E-2</c:v>
                </c:pt>
                <c:pt idx="7">
                  <c:v>6.9000000000000006E-2</c:v>
                </c:pt>
                <c:pt idx="8">
                  <c:v>7.4999999999999997E-2</c:v>
                </c:pt>
                <c:pt idx="9">
                  <c:v>7.4999999999999997E-2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C7-4971-9C71-1CB8854AB2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94195632"/>
        <c:axId val="-194199440"/>
      </c:barChart>
      <c:catAx>
        <c:axId val="-1941956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-194199440"/>
        <c:crosses val="autoZero"/>
        <c:auto val="1"/>
        <c:lblAlgn val="ctr"/>
        <c:lblOffset val="100"/>
        <c:noMultiLvlLbl val="0"/>
      </c:catAx>
      <c:valAx>
        <c:axId val="-194199440"/>
        <c:scaling>
          <c:orientation val="minMax"/>
        </c:scaling>
        <c:delete val="0"/>
        <c:axPos val="b"/>
        <c:numFmt formatCode="0%" sourceLinked="0"/>
        <c:majorTickMark val="out"/>
        <c:minorTickMark val="none"/>
        <c:tickLblPos val="nextTo"/>
        <c:crossAx val="-194195632"/>
        <c:crosses val="autoZero"/>
        <c:crossBetween val="between"/>
        <c:majorUnit val="4.0000000000000008E-2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0312610241659332E-2"/>
          <c:y val="3.1810548568306792E-2"/>
          <c:w val="0.86908869074937589"/>
          <c:h val="0.700436472586882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'FY15TD EQ'!$E$3</c:f>
              <c:strCache>
                <c:ptCount val="1"/>
                <c:pt idx="0">
                  <c:v>Returns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7A3B-46D6-A8CA-881EE24BE5CA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2-7A3B-46D6-A8CA-881EE24BE5CA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7A3B-46D6-A8CA-881EE24BE5CA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7A3B-46D6-A8CA-881EE24BE5CA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7A3B-46D6-A8CA-881EE24BE5CA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7A3B-46D6-A8CA-881EE24BE5CA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7A3B-46D6-A8CA-881EE24BE5CA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7A3B-46D6-A8CA-881EE24BE5CA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7A3B-46D6-A8CA-881EE24BE5CA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7A3B-46D6-A8CA-881EE24BE5CA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EQ'!$C$102:$C$113</c:f>
              <c:strCache>
                <c:ptCount val="12"/>
                <c:pt idx="0">
                  <c:v>LAKSON-DMF</c:v>
                </c:pt>
                <c:pt idx="1">
                  <c:v>MCB-PAAF</c:v>
                </c:pt>
                <c:pt idx="2">
                  <c:v>UBL</c:v>
                </c:pt>
                <c:pt idx="3">
                  <c:v>NAFA</c:v>
                </c:pt>
                <c:pt idx="4">
                  <c:v>ABL</c:v>
                </c:pt>
                <c:pt idx="5">
                  <c:v>1st Habib</c:v>
                </c:pt>
                <c:pt idx="6">
                  <c:v>NITL</c:v>
                </c:pt>
                <c:pt idx="7">
                  <c:v>ALFALAH</c:v>
                </c:pt>
                <c:pt idx="8">
                  <c:v>LAKSON-TF</c:v>
                </c:pt>
                <c:pt idx="9">
                  <c:v>FAYSAL</c:v>
                </c:pt>
                <c:pt idx="10">
                  <c:v>PAKOMAN</c:v>
                </c:pt>
                <c:pt idx="11">
                  <c:v>ASKARI</c:v>
                </c:pt>
              </c:strCache>
            </c:strRef>
          </c:cat>
          <c:val>
            <c:numRef>
              <c:f>'FY15TD EQ'!$E$102:$E$113</c:f>
              <c:numCache>
                <c:formatCode>0.00%</c:formatCode>
                <c:ptCount val="12"/>
                <c:pt idx="0">
                  <c:v>5.0420073779392283E-2</c:v>
                </c:pt>
                <c:pt idx="1">
                  <c:v>1.9206193819683026E-2</c:v>
                </c:pt>
                <c:pt idx="2">
                  <c:v>1.6910467056103773E-2</c:v>
                </c:pt>
                <c:pt idx="3">
                  <c:v>1.6611883228950131E-2</c:v>
                </c:pt>
                <c:pt idx="4">
                  <c:v>1.2711465427952762E-2</c:v>
                </c:pt>
                <c:pt idx="5">
                  <c:v>1.0439524290519753E-3</c:v>
                </c:pt>
                <c:pt idx="6">
                  <c:v>-4.1181973480842737E-3</c:v>
                </c:pt>
                <c:pt idx="7">
                  <c:v>-1.0184203611586895E-2</c:v>
                </c:pt>
                <c:pt idx="8">
                  <c:v>-2.6113440540906474E-2</c:v>
                </c:pt>
                <c:pt idx="9">
                  <c:v>-2.6791606176587046E-2</c:v>
                </c:pt>
                <c:pt idx="10">
                  <c:v>-4.1529006688939885E-2</c:v>
                </c:pt>
                <c:pt idx="11">
                  <c:v>-4.367297700052819E-2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7A3B-46D6-A8CA-881EE24BE5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11029984"/>
        <c:axId val="1611031072"/>
      </c:barChart>
      <c:barChart>
        <c:barDir val="col"/>
        <c:grouping val="clustered"/>
        <c:varyColors val="0"/>
        <c:ser>
          <c:idx val="1"/>
          <c:order val="1"/>
          <c:tx>
            <c:strRef>
              <c:f>'FY15TD EQ'!$D$3</c:f>
              <c:strCache>
                <c:ptCount val="1"/>
                <c:pt idx="0">
                  <c:v>AUMs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cat>
            <c:strRef>
              <c:f>'FY15TD EQ'!$C$102:$C$113</c:f>
              <c:strCache>
                <c:ptCount val="12"/>
                <c:pt idx="0">
                  <c:v>LAKSON-DMF</c:v>
                </c:pt>
                <c:pt idx="1">
                  <c:v>MCB-PAAF</c:v>
                </c:pt>
                <c:pt idx="2">
                  <c:v>UBL</c:v>
                </c:pt>
                <c:pt idx="3">
                  <c:v>NAFA</c:v>
                </c:pt>
                <c:pt idx="4">
                  <c:v>ABL</c:v>
                </c:pt>
                <c:pt idx="5">
                  <c:v>1st Habib</c:v>
                </c:pt>
                <c:pt idx="6">
                  <c:v>NITL</c:v>
                </c:pt>
                <c:pt idx="7">
                  <c:v>ALFALAH</c:v>
                </c:pt>
                <c:pt idx="8">
                  <c:v>LAKSON-TF</c:v>
                </c:pt>
                <c:pt idx="9">
                  <c:v>FAYSAL</c:v>
                </c:pt>
                <c:pt idx="10">
                  <c:v>PAKOMAN</c:v>
                </c:pt>
                <c:pt idx="11">
                  <c:v>ASKARI</c:v>
                </c:pt>
              </c:strCache>
            </c:strRef>
          </c:cat>
          <c:val>
            <c:numRef>
              <c:f>'FY15TD EQ'!$D$102:$D$113</c:f>
              <c:numCache>
                <c:formatCode>#,##0</c:formatCode>
                <c:ptCount val="12"/>
                <c:pt idx="0">
                  <c:v>979.149</c:v>
                </c:pt>
                <c:pt idx="1">
                  <c:v>1179.287</c:v>
                </c:pt>
                <c:pt idx="2">
                  <c:v>865.30799999999999</c:v>
                </c:pt>
                <c:pt idx="3">
                  <c:v>1110.566</c:v>
                </c:pt>
                <c:pt idx="4">
                  <c:v>592.66499999999996</c:v>
                </c:pt>
                <c:pt idx="5">
                  <c:v>107.72799999999999</c:v>
                </c:pt>
                <c:pt idx="6">
                  <c:v>609.65499999999997</c:v>
                </c:pt>
                <c:pt idx="7">
                  <c:v>574.53899999999999</c:v>
                </c:pt>
                <c:pt idx="8">
                  <c:v>596.29999999999995</c:v>
                </c:pt>
                <c:pt idx="9">
                  <c:v>321.815</c:v>
                </c:pt>
                <c:pt idx="10">
                  <c:v>83.852999999999994</c:v>
                </c:pt>
                <c:pt idx="11">
                  <c:v>97.662999999999997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A3B-46D6-A8CA-881EE24BE5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49"/>
        <c:axId val="1611035968"/>
        <c:axId val="1611033792"/>
      </c:barChart>
      <c:lineChart>
        <c:grouping val="standard"/>
        <c:varyColors val="0"/>
        <c:ser>
          <c:idx val="2"/>
          <c:order val="2"/>
          <c:tx>
            <c:strRef>
              <c:f>'FY15TD EQ'!$G$4</c:f>
              <c:strCache>
                <c:ptCount val="1"/>
                <c:pt idx="0">
                  <c:v>Average</c:v>
                </c:pt>
              </c:strCache>
            </c:strRef>
          </c:tx>
          <c:spPr>
            <a:ln w="25400" cap="rnd">
              <a:solidFill>
                <a:srgbClr val="FF0000"/>
              </a:solidFill>
              <a:prstDash val="solid"/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A3B-46D6-A8CA-881EE24BE5C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A3B-46D6-A8CA-881EE24BE5C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A3B-46D6-A8CA-881EE24BE5CA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A3B-46D6-A8CA-881EE24BE5CA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A3B-46D6-A8CA-881EE24BE5CA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A3B-46D6-A8CA-881EE24BE5CA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A3B-46D6-A8CA-881EE24BE5CA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7A3B-46D6-A8CA-881EE24BE5CA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7A3B-46D6-A8CA-881EE24BE5CA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7A3B-46D6-A8CA-881EE24BE5CA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7A3B-46D6-A8CA-881EE24BE5CA}"/>
                </c:ext>
              </c:extLst>
            </c:dLbl>
            <c:dLbl>
              <c:idx val="11"/>
              <c:layout>
                <c:manualLayout>
                  <c:x val="-4.1528728210748281E-2"/>
                  <c:y val="-5.98449317632558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9-7A3B-46D6-A8CA-881EE24BE5CA}"/>
                </c:ext>
              </c:extLst>
            </c:dLbl>
            <c:dLbl>
              <c:idx val="12"/>
              <c:layout>
                <c:manualLayout>
                  <c:x val="-7.5340762396685509E-2"/>
                  <c:y val="-5.42986425339366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7A3B-46D6-A8CA-881EE24BE5CA}"/>
                </c:ext>
              </c:extLst>
            </c:dLbl>
            <c:dLbl>
              <c:idx val="20"/>
              <c:layout>
                <c:manualLayout>
                  <c:x val="-4.1256446319737461E-2"/>
                  <c:y val="-5.52268244575937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7A3B-46D6-A8CA-881EE24BE5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EQ'!$C$102:$C$113</c:f>
              <c:strCache>
                <c:ptCount val="12"/>
                <c:pt idx="0">
                  <c:v>LAKSON-DMF</c:v>
                </c:pt>
                <c:pt idx="1">
                  <c:v>MCB-PAAF</c:v>
                </c:pt>
                <c:pt idx="2">
                  <c:v>UBL</c:v>
                </c:pt>
                <c:pt idx="3">
                  <c:v>NAFA</c:v>
                </c:pt>
                <c:pt idx="4">
                  <c:v>ABL</c:v>
                </c:pt>
                <c:pt idx="5">
                  <c:v>1st Habib</c:v>
                </c:pt>
                <c:pt idx="6">
                  <c:v>NITL</c:v>
                </c:pt>
                <c:pt idx="7">
                  <c:v>ALFALAH</c:v>
                </c:pt>
                <c:pt idx="8">
                  <c:v>LAKSON-TF</c:v>
                </c:pt>
                <c:pt idx="9">
                  <c:v>FAYSAL</c:v>
                </c:pt>
                <c:pt idx="10">
                  <c:v>PAKOMAN</c:v>
                </c:pt>
                <c:pt idx="11">
                  <c:v>ASKARI</c:v>
                </c:pt>
              </c:strCache>
            </c:strRef>
          </c:cat>
          <c:val>
            <c:numRef>
              <c:f>'FY15TD EQ'!$G$102:$G$113</c:f>
              <c:numCache>
                <c:formatCode>0.0%</c:formatCode>
                <c:ptCount val="12"/>
                <c:pt idx="0">
                  <c:v>1.017668053909678E-2</c:v>
                </c:pt>
                <c:pt idx="1">
                  <c:v>1.017668053909678E-2</c:v>
                </c:pt>
                <c:pt idx="2">
                  <c:v>1.017668053909678E-2</c:v>
                </c:pt>
                <c:pt idx="3">
                  <c:v>1.017668053909678E-2</c:v>
                </c:pt>
                <c:pt idx="4">
                  <c:v>1.017668053909678E-2</c:v>
                </c:pt>
                <c:pt idx="5">
                  <c:v>1.017668053909678E-2</c:v>
                </c:pt>
                <c:pt idx="6">
                  <c:v>1.017668053909678E-2</c:v>
                </c:pt>
                <c:pt idx="7">
                  <c:v>1.017668053909678E-2</c:v>
                </c:pt>
                <c:pt idx="8">
                  <c:v>1.017668053909678E-2</c:v>
                </c:pt>
                <c:pt idx="9">
                  <c:v>1.017668053909678E-2</c:v>
                </c:pt>
                <c:pt idx="10">
                  <c:v>1.017668053909678E-2</c:v>
                </c:pt>
                <c:pt idx="11">
                  <c:v>1.017668053909678E-2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1C-7A3B-46D6-A8CA-881EE24BE5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11029984"/>
        <c:axId val="1611031072"/>
      </c:lineChart>
      <c:catAx>
        <c:axId val="16110299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-5400000" vert="horz"/>
          <a:lstStyle/>
          <a:p>
            <a:pPr>
              <a:defRPr/>
            </a:pPr>
            <a:endParaRPr lang="en-US"/>
          </a:p>
        </c:txPr>
        <c:crossAx val="1611031072"/>
        <c:crosses val="autoZero"/>
        <c:auto val="1"/>
        <c:lblAlgn val="ctr"/>
        <c:lblOffset val="100"/>
        <c:noMultiLvlLbl val="0"/>
      </c:catAx>
      <c:valAx>
        <c:axId val="1611031072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crossAx val="1611029984"/>
        <c:crosses val="autoZero"/>
        <c:crossBetween val="between"/>
        <c:majorUnit val="4.0000000000000008E-2"/>
      </c:valAx>
      <c:valAx>
        <c:axId val="1611033792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AUM PKR Million</a:t>
                </a:r>
              </a:p>
            </c:rich>
          </c:tx>
          <c:layout>
            <c:manualLayout>
              <c:xMode val="edge"/>
              <c:yMode val="edge"/>
              <c:x val="0.97795708785221558"/>
              <c:y val="0.2596671794085903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crossAx val="1611035968"/>
        <c:crosses val="max"/>
        <c:crossBetween val="between"/>
        <c:majorUnit val="400"/>
      </c:valAx>
      <c:catAx>
        <c:axId val="161103596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611033792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0.16883949307568"/>
          <c:y val="0.94344172484525546"/>
          <c:w val="0.66606759181053277"/>
          <c:h val="4.5353689488189589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2891319065154165E-2"/>
          <c:y val="5.9154070495084463E-2"/>
          <c:w val="0.82642492525199152"/>
          <c:h val="0.7963825067540286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Sheet3!$F$57</c:f>
              <c:strCache>
                <c:ptCount val="1"/>
                <c:pt idx="0">
                  <c:v>Contribution Analysis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dLbl>
              <c:idx val="0"/>
              <c:layout>
                <c:manualLayout>
                  <c:x val="-1.5082838972462747E-3"/>
                  <c:y val="1.75369781272087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ED57-434C-BADF-311F473BF035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Sheet3!$E$58:$E$62</c:f>
              <c:strCache>
                <c:ptCount val="5"/>
                <c:pt idx="0">
                  <c:v>Equity</c:v>
                </c:pt>
                <c:pt idx="1">
                  <c:v>Fixed Income</c:v>
                </c:pt>
                <c:pt idx="2">
                  <c:v>Expense Ratio</c:v>
                </c:pt>
                <c:pt idx="3">
                  <c:v>Total Net Return</c:v>
                </c:pt>
                <c:pt idx="4">
                  <c:v>Average Equity Exposure</c:v>
                </c:pt>
              </c:strCache>
            </c:strRef>
          </c:cat>
          <c:val>
            <c:numRef>
              <c:f>Sheet3!$F$58:$F$62</c:f>
              <c:numCache>
                <c:formatCode>0.0%</c:formatCode>
                <c:ptCount val="5"/>
                <c:pt idx="0">
                  <c:v>1.6238089164294874E-2</c:v>
                </c:pt>
                <c:pt idx="1">
                  <c:v>1.3581367200743927E-2</c:v>
                </c:pt>
                <c:pt idx="2">
                  <c:v>-1.0619456365038801E-2</c:v>
                </c:pt>
                <c:pt idx="3">
                  <c:v>1.9199999999999998E-2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D57-434C-BADF-311F473BF0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7623664"/>
        <c:axId val="-99983680"/>
      </c:barChart>
      <c:barChart>
        <c:barDir val="col"/>
        <c:grouping val="clustered"/>
        <c:varyColors val="0"/>
        <c:ser>
          <c:idx val="1"/>
          <c:order val="1"/>
          <c:tx>
            <c:strRef>
              <c:f>Sheet3!$G$57</c:f>
              <c:strCache>
                <c:ptCount val="1"/>
                <c:pt idx="0">
                  <c:v>Average Equity Exposure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Sheet3!$E$58:$E$62</c:f>
              <c:strCache>
                <c:ptCount val="5"/>
                <c:pt idx="0">
                  <c:v>Equity</c:v>
                </c:pt>
                <c:pt idx="1">
                  <c:v>Fixed Income</c:v>
                </c:pt>
                <c:pt idx="2">
                  <c:v>Expense Ratio</c:v>
                </c:pt>
                <c:pt idx="3">
                  <c:v>Total Net Return</c:v>
                </c:pt>
                <c:pt idx="4">
                  <c:v>Average Equity Exposure</c:v>
                </c:pt>
              </c:strCache>
            </c:strRef>
          </c:cat>
          <c:val>
            <c:numRef>
              <c:f>Sheet3!$G$58:$G$62</c:f>
              <c:numCache>
                <c:formatCode>General</c:formatCode>
                <c:ptCount val="5"/>
                <c:pt idx="4" formatCode="0.0%">
                  <c:v>0.8509180329226792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D57-434C-BADF-311F473BF0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920029408"/>
        <c:axId val="-1920018528"/>
      </c:barChart>
      <c:catAx>
        <c:axId val="-2176236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-99983680"/>
        <c:crosses val="autoZero"/>
        <c:auto val="1"/>
        <c:lblAlgn val="ctr"/>
        <c:lblOffset val="100"/>
        <c:noMultiLvlLbl val="0"/>
      </c:catAx>
      <c:valAx>
        <c:axId val="-99983680"/>
        <c:scaling>
          <c:orientation val="minMax"/>
          <c:max val="0.1"/>
          <c:min val="-0.1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Returns</a:t>
                </a:r>
              </a:p>
            </c:rich>
          </c:tx>
          <c:layout>
            <c:manualLayout>
              <c:xMode val="edge"/>
              <c:yMode val="edge"/>
              <c:x val="9.9362564775018545E-4"/>
              <c:y val="0.40793348969676668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-217623664"/>
        <c:crosses val="autoZero"/>
        <c:crossBetween val="between"/>
        <c:majorUnit val="0.1"/>
        <c:minorUnit val="1.6000000000000004E-2"/>
      </c:valAx>
      <c:valAx>
        <c:axId val="-1920018528"/>
        <c:scaling>
          <c:orientation val="minMax"/>
          <c:max val="1"/>
          <c:min val="-1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Average Equity Exposure</a:t>
                </a:r>
              </a:p>
            </c:rich>
          </c:tx>
          <c:layout>
            <c:manualLayout>
              <c:xMode val="edge"/>
              <c:yMode val="edge"/>
              <c:x val="0.97079025559951271"/>
              <c:y val="0.2401496621432959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-1920029408"/>
        <c:crosses val="max"/>
        <c:crossBetween val="between"/>
        <c:majorUnit val="1"/>
      </c:valAx>
      <c:catAx>
        <c:axId val="-19200294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-1920018528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/>
              <a:t>MCB PAAF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0430944125402867E-2"/>
          <c:y val="0.12687830687830687"/>
          <c:w val="0.93599853667644095"/>
          <c:h val="0.83728846394200729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'Contribution Details'!$G$18:$G$37</c:f>
              <c:strCache>
                <c:ptCount val="20"/>
                <c:pt idx="0">
                  <c:v>UBL</c:v>
                </c:pt>
                <c:pt idx="1">
                  <c:v>MARI</c:v>
                </c:pt>
                <c:pt idx="2">
                  <c:v>BATA</c:v>
                </c:pt>
                <c:pt idx="3">
                  <c:v>APL</c:v>
                </c:pt>
                <c:pt idx="4">
                  <c:v>OCTOPUS</c:v>
                </c:pt>
                <c:pt idx="5">
                  <c:v>PKGS</c:v>
                </c:pt>
                <c:pt idx="6">
                  <c:v>BAFL</c:v>
                </c:pt>
                <c:pt idx="7">
                  <c:v>ILP</c:v>
                </c:pt>
                <c:pt idx="8">
                  <c:v>HBL</c:v>
                </c:pt>
                <c:pt idx="9">
                  <c:v>INDU</c:v>
                </c:pt>
                <c:pt idx="10">
                  <c:v>ABOT</c:v>
                </c:pt>
                <c:pt idx="11">
                  <c:v>SEARL</c:v>
                </c:pt>
                <c:pt idx="12">
                  <c:v>HMB</c:v>
                </c:pt>
                <c:pt idx="13">
                  <c:v>PPL</c:v>
                </c:pt>
                <c:pt idx="14">
                  <c:v>MEBL</c:v>
                </c:pt>
                <c:pt idx="15">
                  <c:v>AIRLINK</c:v>
                </c:pt>
                <c:pt idx="16">
                  <c:v>GSKCH</c:v>
                </c:pt>
                <c:pt idx="17">
                  <c:v>PSMC</c:v>
                </c:pt>
                <c:pt idx="18">
                  <c:v>LUCK</c:v>
                </c:pt>
                <c:pt idx="19">
                  <c:v>FABL</c:v>
                </c:pt>
              </c:strCache>
            </c:strRef>
          </c:cat>
          <c:val>
            <c:numRef>
              <c:f>'Contribution Details'!$H$18:$H$37</c:f>
              <c:numCache>
                <c:formatCode>0.0%</c:formatCode>
                <c:ptCount val="20"/>
                <c:pt idx="0">
                  <c:v>1.16270332317382E-2</c:v>
                </c:pt>
                <c:pt idx="1">
                  <c:v>5.3934105222545803E-3</c:v>
                </c:pt>
                <c:pt idx="2">
                  <c:v>4.9179213857872203E-3</c:v>
                </c:pt>
                <c:pt idx="3">
                  <c:v>2.8579538227776701E-3</c:v>
                </c:pt>
                <c:pt idx="4">
                  <c:v>2.3653795929943098E-3</c:v>
                </c:pt>
                <c:pt idx="5">
                  <c:v>2.26966423816383E-3</c:v>
                </c:pt>
                <c:pt idx="6">
                  <c:v>2.2669376055101101E-3</c:v>
                </c:pt>
                <c:pt idx="7">
                  <c:v>2.06811261904643E-3</c:v>
                </c:pt>
                <c:pt idx="8">
                  <c:v>1.80491651934796E-3</c:v>
                </c:pt>
                <c:pt idx="9">
                  <c:v>1.28163728038709E-3</c:v>
                </c:pt>
                <c:pt idx="10">
                  <c:v>-5.3243769748655503E-4</c:v>
                </c:pt>
                <c:pt idx="11">
                  <c:v>-6.01607834051068E-4</c:v>
                </c:pt>
                <c:pt idx="12">
                  <c:v>-6.0285343933032492E-4</c:v>
                </c:pt>
                <c:pt idx="13">
                  <c:v>-6.4931582309285811E-4</c:v>
                </c:pt>
                <c:pt idx="14">
                  <c:v>-7.6050093778158297E-4</c:v>
                </c:pt>
                <c:pt idx="15">
                  <c:v>-7.7206418393143002E-4</c:v>
                </c:pt>
                <c:pt idx="16">
                  <c:v>-1.08850581423475E-3</c:v>
                </c:pt>
                <c:pt idx="17">
                  <c:v>-1.4351058615440302E-3</c:v>
                </c:pt>
                <c:pt idx="18">
                  <c:v>-4.2404648630509799E-3</c:v>
                </c:pt>
                <c:pt idx="19">
                  <c:v>-5.44483507001043E-3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C4-4411-9DE8-32246EB014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79251584"/>
        <c:axId val="879248256"/>
      </c:barChart>
      <c:catAx>
        <c:axId val="87925158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879248256"/>
        <c:crosses val="autoZero"/>
        <c:auto val="1"/>
        <c:lblAlgn val="ctr"/>
        <c:lblOffset val="100"/>
        <c:noMultiLvlLbl val="0"/>
      </c:catAx>
      <c:valAx>
        <c:axId val="879248256"/>
        <c:scaling>
          <c:orientation val="minMax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9251584"/>
        <c:crosses val="autoZero"/>
        <c:crossBetween val="between"/>
        <c:majorUnit val="1.0000000000000002E-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1927020749246935E-2"/>
          <c:y val="5.6928169608339525E-2"/>
          <c:w val="0.92880198869372665"/>
          <c:h val="0.4591662065266340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Sheet5!$B$211</c:f>
              <c:strCache>
                <c:ptCount val="1"/>
                <c:pt idx="0">
                  <c:v>Oct-21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Sheet5!$A$212:$A$217</c:f>
              <c:strCache>
                <c:ptCount val="6"/>
                <c:pt idx="0">
                  <c:v>Cash</c:v>
                </c:pt>
                <c:pt idx="1">
                  <c:v>TFCs/Sukuk</c:v>
                </c:pt>
                <c:pt idx="2">
                  <c:v>Stocks / Equities</c:v>
                </c:pt>
                <c:pt idx="3">
                  <c:v>T-Bills</c:v>
                </c:pt>
                <c:pt idx="4">
                  <c:v>PIBs</c:v>
                </c:pt>
                <c:pt idx="5">
                  <c:v>Others including receivables</c:v>
                </c:pt>
              </c:strCache>
            </c:strRef>
          </c:cat>
          <c:val>
            <c:numRef>
              <c:f>Sheet5!$B$212:$B$217</c:f>
              <c:numCache>
                <c:formatCode>0%</c:formatCode>
                <c:ptCount val="6"/>
                <c:pt idx="0">
                  <c:v>2.5000000000000001E-2</c:v>
                </c:pt>
                <c:pt idx="1">
                  <c:v>0</c:v>
                </c:pt>
                <c:pt idx="2">
                  <c:v>0.81499999999999995</c:v>
                </c:pt>
                <c:pt idx="3">
                  <c:v>0.14799999999999999</c:v>
                </c:pt>
                <c:pt idx="4">
                  <c:v>0</c:v>
                </c:pt>
                <c:pt idx="5">
                  <c:v>1.2E-2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D1-44D1-B192-1D24E02937AA}"/>
            </c:ext>
          </c:extLst>
        </c:ser>
        <c:ser>
          <c:idx val="1"/>
          <c:order val="1"/>
          <c:tx>
            <c:strRef>
              <c:f>Sheet5!$C$211</c:f>
              <c:strCache>
                <c:ptCount val="1"/>
                <c:pt idx="0">
                  <c:v>Nov-21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Sheet5!$A$212:$A$217</c:f>
              <c:strCache>
                <c:ptCount val="6"/>
                <c:pt idx="0">
                  <c:v>Cash</c:v>
                </c:pt>
                <c:pt idx="1">
                  <c:v>TFCs/Sukuk</c:v>
                </c:pt>
                <c:pt idx="2">
                  <c:v>Stocks / Equities</c:v>
                </c:pt>
                <c:pt idx="3">
                  <c:v>T-Bills</c:v>
                </c:pt>
                <c:pt idx="4">
                  <c:v>PIBs</c:v>
                </c:pt>
                <c:pt idx="5">
                  <c:v>Others including receivables</c:v>
                </c:pt>
              </c:strCache>
            </c:strRef>
          </c:cat>
          <c:val>
            <c:numRef>
              <c:f>Sheet5!$C$212:$C$217</c:f>
              <c:numCache>
                <c:formatCode>0%</c:formatCode>
                <c:ptCount val="6"/>
                <c:pt idx="0">
                  <c:v>0.11600000000000001</c:v>
                </c:pt>
                <c:pt idx="1">
                  <c:v>0</c:v>
                </c:pt>
                <c:pt idx="2">
                  <c:v>0.78600000000000003</c:v>
                </c:pt>
                <c:pt idx="3">
                  <c:v>7.2999999999999995E-2</c:v>
                </c:pt>
                <c:pt idx="4">
                  <c:v>0</c:v>
                </c:pt>
                <c:pt idx="5">
                  <c:v>2.5000000000000001E-2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2D1-44D1-B192-1D24E02937AA}"/>
            </c:ext>
          </c:extLst>
        </c:ser>
        <c:ser>
          <c:idx val="2"/>
          <c:order val="2"/>
          <c:tx>
            <c:strRef>
              <c:f>Sheet5!$D$211</c:f>
              <c:strCache>
                <c:ptCount val="1"/>
                <c:pt idx="0">
                  <c:v>Dec-21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</c:spPr>
          <c:invertIfNegative val="0"/>
          <c:dLbls>
            <c:dLbl>
              <c:idx val="2"/>
              <c:layout>
                <c:manualLayout>
                  <c:x val="5.919348871624173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E2D1-44D1-B192-1D24E02937AA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Sheet5!$A$212:$A$217</c:f>
              <c:strCache>
                <c:ptCount val="6"/>
                <c:pt idx="0">
                  <c:v>Cash</c:v>
                </c:pt>
                <c:pt idx="1">
                  <c:v>TFCs/Sukuk</c:v>
                </c:pt>
                <c:pt idx="2">
                  <c:v>Stocks / Equities</c:v>
                </c:pt>
                <c:pt idx="3">
                  <c:v>T-Bills</c:v>
                </c:pt>
                <c:pt idx="4">
                  <c:v>PIBs</c:v>
                </c:pt>
                <c:pt idx="5">
                  <c:v>Others including receivables</c:v>
                </c:pt>
              </c:strCache>
            </c:strRef>
          </c:cat>
          <c:val>
            <c:numRef>
              <c:f>Sheet5!$D$212:$D$217</c:f>
              <c:numCache>
                <c:formatCode>0%</c:formatCode>
                <c:ptCount val="6"/>
                <c:pt idx="0">
                  <c:v>0.13</c:v>
                </c:pt>
                <c:pt idx="1">
                  <c:v>0</c:v>
                </c:pt>
                <c:pt idx="2">
                  <c:v>0.86099999999999999</c:v>
                </c:pt>
                <c:pt idx="3">
                  <c:v>0</c:v>
                </c:pt>
                <c:pt idx="4">
                  <c:v>0</c:v>
                </c:pt>
                <c:pt idx="5">
                  <c:v>8.9999999999999993E-3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2D1-44D1-B192-1D24E02937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-194191280"/>
        <c:axId val="-193535056"/>
      </c:barChart>
      <c:catAx>
        <c:axId val="-1941912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-193535056"/>
        <c:crosses val="autoZero"/>
        <c:auto val="1"/>
        <c:lblAlgn val="ctr"/>
        <c:lblOffset val="100"/>
        <c:noMultiLvlLbl val="0"/>
      </c:catAx>
      <c:valAx>
        <c:axId val="-193535056"/>
        <c:scaling>
          <c:orientation val="minMax"/>
          <c:max val="1"/>
        </c:scaling>
        <c:delete val="0"/>
        <c:axPos val="l"/>
        <c:numFmt formatCode="0%" sourceLinked="1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-194191280"/>
        <c:crosses val="autoZero"/>
        <c:crossBetween val="between"/>
        <c:majorUnit val="1"/>
      </c:valAx>
      <c:spPr>
        <a:noFill/>
        <a:ln>
          <a:noFill/>
        </a:ln>
      </c:spPr>
    </c:plotArea>
    <c:legend>
      <c:legendPos val="t"/>
      <c:layout>
        <c:manualLayout>
          <c:xMode val="edge"/>
          <c:yMode val="edge"/>
          <c:x val="6.8974022331532783E-2"/>
          <c:y val="0.79834128965434814"/>
          <c:w val="0.88234368346361458"/>
          <c:h val="0.10805560904032825"/>
        </c:manualLayout>
      </c:layout>
      <c:overlay val="0"/>
    </c:legend>
    <c:plotVisOnly val="1"/>
    <c:dispBlanksAs val="zero"/>
    <c:showDLblsOverMax val="0"/>
  </c:chart>
  <c:spPr>
    <a:ln w="9525">
      <a:noFill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0"/>
            </a:pPr>
            <a:r>
              <a:rPr lang="en-US" sz="1200" b="0"/>
              <a:t>Top 10 Holding </a:t>
            </a:r>
          </a:p>
          <a:p>
            <a:pPr>
              <a:defRPr sz="1200" b="0"/>
            </a:pPr>
            <a:r>
              <a:rPr lang="en-US" sz="1200" b="0"/>
              <a:t>Oct-21</a:t>
            </a:r>
          </a:p>
        </c:rich>
      </c:tx>
      <c:layout>
        <c:manualLayout>
          <c:xMode val="edge"/>
          <c:yMode val="edge"/>
          <c:x val="0.37514124262197746"/>
          <c:y val="2.449531160387293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7677172584831861"/>
          <c:y val="0.14853313854729447"/>
          <c:w val="0.66038162585048765"/>
          <c:h val="0.74359274242378937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Sheet5!$A$220:$A$229</c:f>
              <c:strCache>
                <c:ptCount val="10"/>
                <c:pt idx="0">
                  <c:v>MEBL</c:v>
                </c:pt>
                <c:pt idx="1">
                  <c:v>FABL</c:v>
                </c:pt>
                <c:pt idx="2">
                  <c:v>APL</c:v>
                </c:pt>
                <c:pt idx="3">
                  <c:v>HINOON</c:v>
                </c:pt>
                <c:pt idx="4">
                  <c:v>MLCF</c:v>
                </c:pt>
                <c:pt idx="5">
                  <c:v>HBL</c:v>
                </c:pt>
                <c:pt idx="6">
                  <c:v>UBL</c:v>
                </c:pt>
                <c:pt idx="7">
                  <c:v>PKGS</c:v>
                </c:pt>
                <c:pt idx="8">
                  <c:v>LUCK</c:v>
                </c:pt>
                <c:pt idx="9">
                  <c:v>MARI</c:v>
                </c:pt>
              </c:strCache>
            </c:strRef>
          </c:cat>
          <c:val>
            <c:numRef>
              <c:f>Sheet5!$B$220:$B$229</c:f>
              <c:numCache>
                <c:formatCode>0.0%</c:formatCode>
                <c:ptCount val="10"/>
                <c:pt idx="0">
                  <c:v>2.9000000000000001E-2</c:v>
                </c:pt>
                <c:pt idx="1">
                  <c:v>3.4000000000000002E-2</c:v>
                </c:pt>
                <c:pt idx="2">
                  <c:v>3.5999999999999997E-2</c:v>
                </c:pt>
                <c:pt idx="3">
                  <c:v>3.5999999999999997E-2</c:v>
                </c:pt>
                <c:pt idx="4">
                  <c:v>4.2000000000000003E-2</c:v>
                </c:pt>
                <c:pt idx="5">
                  <c:v>4.7E-2</c:v>
                </c:pt>
                <c:pt idx="6">
                  <c:v>5.2999999999999999E-2</c:v>
                </c:pt>
                <c:pt idx="7">
                  <c:v>5.5E-2</c:v>
                </c:pt>
                <c:pt idx="8">
                  <c:v>0.06</c:v>
                </c:pt>
                <c:pt idx="9">
                  <c:v>6.3E-2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99D-4A64-B695-3D42408766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93539408"/>
        <c:axId val="-193532336"/>
      </c:barChart>
      <c:catAx>
        <c:axId val="-19353940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-193532336"/>
        <c:crosses val="autoZero"/>
        <c:auto val="1"/>
        <c:lblAlgn val="ctr"/>
        <c:lblOffset val="100"/>
        <c:noMultiLvlLbl val="0"/>
      </c:catAx>
      <c:valAx>
        <c:axId val="-193532336"/>
        <c:scaling>
          <c:orientation val="minMax"/>
        </c:scaling>
        <c:delete val="0"/>
        <c:axPos val="b"/>
        <c:numFmt formatCode="0%" sourceLinked="0"/>
        <c:majorTickMark val="out"/>
        <c:minorTickMark val="none"/>
        <c:tickLblPos val="nextTo"/>
        <c:crossAx val="-193539408"/>
        <c:crosses val="autoZero"/>
        <c:crossBetween val="between"/>
        <c:majorUnit val="4.0000000000000008E-2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0"/>
            </a:pPr>
            <a:r>
              <a:rPr lang="en-US" sz="1200" b="0"/>
              <a:t>Top 10 Holding </a:t>
            </a:r>
          </a:p>
          <a:p>
            <a:pPr>
              <a:defRPr sz="1200" b="0"/>
            </a:pPr>
            <a:r>
              <a:rPr lang="en-US" sz="1200" b="0"/>
              <a:t>Nov-21</a:t>
            </a:r>
          </a:p>
        </c:rich>
      </c:tx>
      <c:layout>
        <c:manualLayout>
          <c:xMode val="edge"/>
          <c:yMode val="edge"/>
          <c:x val="0.4552297806275542"/>
          <c:y val="2.03246511410664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35985659613777427"/>
          <c:y val="0.13916153125108341"/>
          <c:w val="0.58978118451373951"/>
          <c:h val="0.7620154333928802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Sheet5!$C$220:$C$229</c:f>
              <c:strCache>
                <c:ptCount val="10"/>
                <c:pt idx="0">
                  <c:v>MEBL</c:v>
                </c:pt>
                <c:pt idx="1">
                  <c:v>SHFA</c:v>
                </c:pt>
                <c:pt idx="2">
                  <c:v>FABL</c:v>
                </c:pt>
                <c:pt idx="3">
                  <c:v>APL</c:v>
                </c:pt>
                <c:pt idx="4">
                  <c:v>MLCF</c:v>
                </c:pt>
                <c:pt idx="5">
                  <c:v>HBL</c:v>
                </c:pt>
                <c:pt idx="6">
                  <c:v>UBL</c:v>
                </c:pt>
                <c:pt idx="7">
                  <c:v>PKGS</c:v>
                </c:pt>
                <c:pt idx="8">
                  <c:v>LUCK</c:v>
                </c:pt>
                <c:pt idx="9">
                  <c:v>MARI</c:v>
                </c:pt>
              </c:strCache>
            </c:strRef>
          </c:cat>
          <c:val>
            <c:numRef>
              <c:f>Sheet5!$D$220:$D$229</c:f>
              <c:numCache>
                <c:formatCode>0.0%</c:formatCode>
                <c:ptCount val="10"/>
                <c:pt idx="0">
                  <c:v>2.8000000000000001E-2</c:v>
                </c:pt>
                <c:pt idx="1">
                  <c:v>0.03</c:v>
                </c:pt>
                <c:pt idx="2">
                  <c:v>3.3000000000000002E-2</c:v>
                </c:pt>
                <c:pt idx="3">
                  <c:v>3.3000000000000002E-2</c:v>
                </c:pt>
                <c:pt idx="4">
                  <c:v>4.2000000000000003E-2</c:v>
                </c:pt>
                <c:pt idx="5">
                  <c:v>4.8000000000000001E-2</c:v>
                </c:pt>
                <c:pt idx="6">
                  <c:v>0.05</c:v>
                </c:pt>
                <c:pt idx="7">
                  <c:v>5.1999999999999998E-2</c:v>
                </c:pt>
                <c:pt idx="8">
                  <c:v>0.06</c:v>
                </c:pt>
                <c:pt idx="9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42-4709-AC5B-6C343004A1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93527440"/>
        <c:axId val="-193529072"/>
      </c:barChart>
      <c:catAx>
        <c:axId val="-19352744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-193529072"/>
        <c:crosses val="autoZero"/>
        <c:auto val="1"/>
        <c:lblAlgn val="ctr"/>
        <c:lblOffset val="100"/>
        <c:noMultiLvlLbl val="0"/>
      </c:catAx>
      <c:valAx>
        <c:axId val="-193529072"/>
        <c:scaling>
          <c:orientation val="minMax"/>
        </c:scaling>
        <c:delete val="0"/>
        <c:axPos val="b"/>
        <c:numFmt formatCode="0%" sourceLinked="0"/>
        <c:majorTickMark val="out"/>
        <c:minorTickMark val="none"/>
        <c:tickLblPos val="nextTo"/>
        <c:crossAx val="-193527440"/>
        <c:crosses val="autoZero"/>
        <c:crossBetween val="between"/>
        <c:majorUnit val="4.0000000000000008E-2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7523125543373728E-2"/>
          <c:y val="5.9325500979044404E-2"/>
          <c:w val="0.80916317353853018"/>
          <c:h val="0.6965879773258530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'FY15TD EQ'!$E$3</c:f>
              <c:strCache>
                <c:ptCount val="1"/>
                <c:pt idx="0">
                  <c:v>Returns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DCF6-4DCF-8BE0-FF7A66E36D8E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DCF6-4DCF-8BE0-FF7A66E36D8E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DCF6-4DCF-8BE0-FF7A66E36D8E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4-DCF6-4DCF-8BE0-FF7A66E36D8E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DCF6-4DCF-8BE0-FF7A66E36D8E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DCF6-4DCF-8BE0-FF7A66E36D8E}"/>
              </c:ext>
            </c:extLst>
          </c:dPt>
          <c:dLbls>
            <c:dLbl>
              <c:idx val="0"/>
              <c:layout>
                <c:manualLayout>
                  <c:x val="0"/>
                  <c:y val="1.0582010582010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DCF6-4DCF-8BE0-FF7A66E36D8E}"/>
                </c:ext>
              </c:extLst>
            </c:dLbl>
            <c:dLbl>
              <c:idx val="1"/>
              <c:layout>
                <c:manualLayout>
                  <c:x val="0"/>
                  <c:y val="1.58730158730158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CF6-4DCF-8BE0-FF7A66E36D8E}"/>
                </c:ext>
              </c:extLst>
            </c:dLbl>
            <c:dLbl>
              <c:idx val="2"/>
              <c:layout>
                <c:manualLayout>
                  <c:x val="-7.9631804266224963E-3"/>
                  <c:y val="-6.41018186988998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DCF6-4DCF-8BE0-FF7A66E36D8E}"/>
                </c:ext>
              </c:extLst>
            </c:dLbl>
            <c:dLbl>
              <c:idx val="3"/>
              <c:layout>
                <c:manualLayout>
                  <c:x val="-1.7137418262277721E-3"/>
                  <c:y val="-4.62939121877511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DCF6-4DCF-8BE0-FF7A66E36D8E}"/>
                </c:ext>
              </c:extLst>
            </c:dLbl>
            <c:dLbl>
              <c:idx val="4"/>
              <c:layout>
                <c:manualLayout>
                  <c:x val="6.454138287659098E-4"/>
                  <c:y val="4.21974292160641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CF6-4DCF-8BE0-FF7A66E36D8E}"/>
                </c:ext>
              </c:extLst>
            </c:dLbl>
            <c:dLbl>
              <c:idx val="6"/>
              <c:layout>
                <c:manualLayout>
                  <c:x val="-2.3809523809523832E-2"/>
                  <c:y val="-2.04678362573099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CF6-4DCF-8BE0-FF7A66E36D8E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EQ'!$C$14:$C$19</c:f>
              <c:strCache>
                <c:ptCount val="6"/>
                <c:pt idx="0">
                  <c:v>UBL</c:v>
                </c:pt>
                <c:pt idx="1">
                  <c:v>NAFA</c:v>
                </c:pt>
                <c:pt idx="2">
                  <c:v>ABL</c:v>
                </c:pt>
                <c:pt idx="3">
                  <c:v>PSMF</c:v>
                </c:pt>
                <c:pt idx="4">
                  <c:v>ATLAS</c:v>
                </c:pt>
                <c:pt idx="5">
                  <c:v>HBL</c:v>
                </c:pt>
              </c:strCache>
            </c:strRef>
          </c:cat>
          <c:val>
            <c:numRef>
              <c:f>'FY15TD EQ'!$E$14:$E$19</c:f>
              <c:numCache>
                <c:formatCode>0.00%</c:formatCode>
                <c:ptCount val="6"/>
                <c:pt idx="0">
                  <c:v>3.3022636484687062E-2</c:v>
                </c:pt>
                <c:pt idx="1">
                  <c:v>2.059495074695028E-2</c:v>
                </c:pt>
                <c:pt idx="2">
                  <c:v>1.5321162857544035E-2</c:v>
                </c:pt>
                <c:pt idx="3">
                  <c:v>1.0536442440806537E-2</c:v>
                </c:pt>
                <c:pt idx="4">
                  <c:v>5.4816218287359053E-3</c:v>
                </c:pt>
                <c:pt idx="5">
                  <c:v>-5.4516620547820915E-2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CF6-4DCF-8BE0-FF7A66E36D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10759680"/>
        <c:axId val="1610762400"/>
      </c:barChart>
      <c:barChart>
        <c:barDir val="col"/>
        <c:grouping val="clustered"/>
        <c:varyColors val="0"/>
        <c:ser>
          <c:idx val="1"/>
          <c:order val="1"/>
          <c:tx>
            <c:strRef>
              <c:f>'FY15TD EQ'!$D$3</c:f>
              <c:strCache>
                <c:ptCount val="1"/>
                <c:pt idx="0">
                  <c:v>AUMs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cat>
            <c:strRef>
              <c:f>'FY15TD EQ'!$C$14:$C$19</c:f>
              <c:strCache>
                <c:ptCount val="6"/>
                <c:pt idx="0">
                  <c:v>UBL</c:v>
                </c:pt>
                <c:pt idx="1">
                  <c:v>NAFA</c:v>
                </c:pt>
                <c:pt idx="2">
                  <c:v>ABL</c:v>
                </c:pt>
                <c:pt idx="3">
                  <c:v>PSMF</c:v>
                </c:pt>
                <c:pt idx="4">
                  <c:v>ATLAS</c:v>
                </c:pt>
                <c:pt idx="5">
                  <c:v>HBL</c:v>
                </c:pt>
              </c:strCache>
            </c:strRef>
          </c:cat>
          <c:val>
            <c:numRef>
              <c:f>'FY15TD EQ'!$D$14:$D$19</c:f>
              <c:numCache>
                <c:formatCode>#,##0</c:formatCode>
                <c:ptCount val="6"/>
                <c:pt idx="0">
                  <c:v>7506.08</c:v>
                </c:pt>
                <c:pt idx="1">
                  <c:v>18249.963</c:v>
                </c:pt>
                <c:pt idx="2">
                  <c:v>5886.38</c:v>
                </c:pt>
                <c:pt idx="3">
                  <c:v>11304.041999999999</c:v>
                </c:pt>
                <c:pt idx="4">
                  <c:v>9995.5229999999992</c:v>
                </c:pt>
                <c:pt idx="5">
                  <c:v>524.32500000000005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DCF6-4DCF-8BE0-FF7A66E36D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49"/>
        <c:axId val="1610758592"/>
        <c:axId val="1610760768"/>
      </c:barChart>
      <c:lineChart>
        <c:grouping val="standard"/>
        <c:varyColors val="0"/>
        <c:ser>
          <c:idx val="2"/>
          <c:order val="2"/>
          <c:tx>
            <c:strRef>
              <c:f>'FY15TD EQ'!$G$4</c:f>
              <c:strCache>
                <c:ptCount val="1"/>
                <c:pt idx="0">
                  <c:v>Average</c:v>
                </c:pt>
              </c:strCache>
            </c:strRef>
          </c:tx>
          <c:spPr>
            <a:ln w="25400" cap="rnd">
              <a:solidFill>
                <a:srgbClr val="FF0000"/>
              </a:solidFill>
              <a:prstDash val="solid"/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CF6-4DCF-8BE0-FF7A66E36D8E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CF6-4DCF-8BE0-FF7A66E36D8E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DCF6-4DCF-8BE0-FF7A66E36D8E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CF6-4DCF-8BE0-FF7A66E36D8E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DCF6-4DCF-8BE0-FF7A66E36D8E}"/>
                </c:ext>
              </c:extLst>
            </c:dLbl>
            <c:dLbl>
              <c:idx val="5"/>
              <c:layout>
                <c:manualLayout>
                  <c:x val="-5.2300106397988114E-2"/>
                  <c:y val="-4.31483159442759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DCF6-4DCF-8BE0-FF7A66E36D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EQ'!$C$14:$C$19</c:f>
              <c:strCache>
                <c:ptCount val="6"/>
                <c:pt idx="0">
                  <c:v>UBL</c:v>
                </c:pt>
                <c:pt idx="1">
                  <c:v>NAFA</c:v>
                </c:pt>
                <c:pt idx="2">
                  <c:v>ABL</c:v>
                </c:pt>
                <c:pt idx="3">
                  <c:v>PSMF</c:v>
                </c:pt>
                <c:pt idx="4">
                  <c:v>ATLAS</c:v>
                </c:pt>
                <c:pt idx="5">
                  <c:v>HBL</c:v>
                </c:pt>
              </c:strCache>
            </c:strRef>
          </c:cat>
          <c:val>
            <c:numRef>
              <c:f>'FY15TD EQ'!$G$14:$G$19</c:f>
              <c:numCache>
                <c:formatCode>0.0%</c:formatCode>
                <c:ptCount val="6"/>
                <c:pt idx="0">
                  <c:v>1.607040801343811E-2</c:v>
                </c:pt>
                <c:pt idx="1">
                  <c:v>1.607040801343811E-2</c:v>
                </c:pt>
                <c:pt idx="2">
                  <c:v>1.607040801343811E-2</c:v>
                </c:pt>
                <c:pt idx="3">
                  <c:v>1.607040801343811E-2</c:v>
                </c:pt>
                <c:pt idx="4">
                  <c:v>1.607040801343811E-2</c:v>
                </c:pt>
                <c:pt idx="5">
                  <c:v>1.607040801343811E-2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10-DCF6-4DCF-8BE0-FF7A66E36D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10759680"/>
        <c:axId val="1610762400"/>
      </c:lineChart>
      <c:catAx>
        <c:axId val="16107596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-5400000" vert="horz"/>
          <a:lstStyle/>
          <a:p>
            <a:pPr>
              <a:defRPr/>
            </a:pPr>
            <a:endParaRPr lang="en-US"/>
          </a:p>
        </c:txPr>
        <c:crossAx val="1610762400"/>
        <c:crosses val="autoZero"/>
        <c:auto val="1"/>
        <c:lblAlgn val="ctr"/>
        <c:lblOffset val="100"/>
        <c:noMultiLvlLbl val="0"/>
      </c:catAx>
      <c:valAx>
        <c:axId val="1610762400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crossAx val="1610759680"/>
        <c:crosses val="autoZero"/>
        <c:crossBetween val="between"/>
        <c:majorUnit val="4.0000000000000008E-2"/>
      </c:valAx>
      <c:valAx>
        <c:axId val="1610760768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AUM PKR Million</a:t>
                </a:r>
              </a:p>
            </c:rich>
          </c:tx>
          <c:layout>
            <c:manualLayout>
              <c:xMode val="edge"/>
              <c:yMode val="edge"/>
              <c:x val="0.97286856025916524"/>
              <c:y val="0.23918960786270704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crossAx val="1610758592"/>
        <c:crosses val="max"/>
        <c:crossBetween val="between"/>
        <c:majorUnit val="4000"/>
      </c:valAx>
      <c:catAx>
        <c:axId val="16107585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610760768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1.7611848534398206E-2"/>
          <c:y val="0.93254368399845367"/>
          <c:w val="0.9611755546015216"/>
          <c:h val="6.7456316001546293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0"/>
            </a:pPr>
            <a:r>
              <a:rPr lang="en-US" sz="1200" b="0" dirty="0"/>
              <a:t>Top 10 Holding </a:t>
            </a:r>
          </a:p>
          <a:p>
            <a:pPr>
              <a:defRPr sz="1200" b="0"/>
            </a:pPr>
            <a:r>
              <a:rPr lang="en-US" sz="1200" b="0" dirty="0"/>
              <a:t>Dec-21</a:t>
            </a:r>
          </a:p>
        </c:rich>
      </c:tx>
      <c:layout>
        <c:manualLayout>
          <c:xMode val="edge"/>
          <c:yMode val="edge"/>
          <c:x val="0.3742510717591786"/>
          <c:y val="2.011814427933771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8807399040563586"/>
          <c:y val="0.15977049679307823"/>
          <c:w val="0.66117767437556241"/>
          <c:h val="0.7403265683892763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Sheet5!$E$220:$E$229</c:f>
              <c:strCache>
                <c:ptCount val="10"/>
                <c:pt idx="0">
                  <c:v>BAFL</c:v>
                </c:pt>
                <c:pt idx="1">
                  <c:v>SHFA</c:v>
                </c:pt>
                <c:pt idx="2">
                  <c:v>FABL</c:v>
                </c:pt>
                <c:pt idx="3">
                  <c:v>APL</c:v>
                </c:pt>
                <c:pt idx="4">
                  <c:v>PKGS</c:v>
                </c:pt>
                <c:pt idx="5">
                  <c:v>UBL</c:v>
                </c:pt>
                <c:pt idx="6">
                  <c:v>MLCF</c:v>
                </c:pt>
                <c:pt idx="7">
                  <c:v>MARI</c:v>
                </c:pt>
                <c:pt idx="8">
                  <c:v>HBL</c:v>
                </c:pt>
                <c:pt idx="9">
                  <c:v>LUCK</c:v>
                </c:pt>
              </c:strCache>
            </c:strRef>
          </c:cat>
          <c:val>
            <c:numRef>
              <c:f>Sheet5!$F$220:$F$229</c:f>
              <c:numCache>
                <c:formatCode>0.0%</c:formatCode>
                <c:ptCount val="10"/>
                <c:pt idx="0">
                  <c:v>2.9000000000000001E-2</c:v>
                </c:pt>
                <c:pt idx="1">
                  <c:v>3.3000000000000002E-2</c:v>
                </c:pt>
                <c:pt idx="2">
                  <c:v>3.5000000000000003E-2</c:v>
                </c:pt>
                <c:pt idx="3">
                  <c:v>3.5000000000000003E-2</c:v>
                </c:pt>
                <c:pt idx="4">
                  <c:v>3.5999999999999997E-2</c:v>
                </c:pt>
                <c:pt idx="5">
                  <c:v>0.04</c:v>
                </c:pt>
                <c:pt idx="6">
                  <c:v>4.4999999999999998E-2</c:v>
                </c:pt>
                <c:pt idx="7">
                  <c:v>5.8999999999999997E-2</c:v>
                </c:pt>
                <c:pt idx="8">
                  <c:v>0.06</c:v>
                </c:pt>
                <c:pt idx="9">
                  <c:v>7.4999999999999997E-2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C2-46A9-AADA-9F18428946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93537232"/>
        <c:axId val="-193530160"/>
      </c:barChart>
      <c:catAx>
        <c:axId val="-1935372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-193530160"/>
        <c:crosses val="autoZero"/>
        <c:auto val="1"/>
        <c:lblAlgn val="ctr"/>
        <c:lblOffset val="100"/>
        <c:noMultiLvlLbl val="0"/>
      </c:catAx>
      <c:valAx>
        <c:axId val="-193530160"/>
        <c:scaling>
          <c:orientation val="minMax"/>
        </c:scaling>
        <c:delete val="0"/>
        <c:axPos val="b"/>
        <c:numFmt formatCode="0%" sourceLinked="0"/>
        <c:majorTickMark val="out"/>
        <c:minorTickMark val="none"/>
        <c:tickLblPos val="nextTo"/>
        <c:crossAx val="-193537232"/>
        <c:crosses val="autoZero"/>
        <c:crossBetween val="between"/>
        <c:majorUnit val="4.0000000000000008E-2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7383328332049566E-2"/>
          <c:y val="5.0270505438464889E-2"/>
          <c:w val="0.85615291695893914"/>
          <c:h val="0.712069069516200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'FY15TD EQ'!$E$3</c:f>
              <c:strCache>
                <c:ptCount val="1"/>
                <c:pt idx="0">
                  <c:v>Returns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B87A-4920-ACF6-A8AAD6881431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B87A-4920-ACF6-A8AAD6881431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B87A-4920-ACF6-A8AAD6881431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B87A-4920-ACF6-A8AAD6881431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5-B87A-4920-ACF6-A8AAD6881431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B87A-4920-ACF6-A8AAD6881431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EQ'!$C$42:$C$52</c:f>
              <c:strCache>
                <c:ptCount val="11"/>
                <c:pt idx="0">
                  <c:v>ABL</c:v>
                </c:pt>
                <c:pt idx="1">
                  <c:v>UBL</c:v>
                </c:pt>
                <c:pt idx="2">
                  <c:v>Faysal</c:v>
                </c:pt>
                <c:pt idx="3">
                  <c:v>JS</c:v>
                </c:pt>
                <c:pt idx="4">
                  <c:v>ALHIPF</c:v>
                </c:pt>
                <c:pt idx="5">
                  <c:v>NAFA</c:v>
                </c:pt>
                <c:pt idx="6">
                  <c:v>MEEZAN</c:v>
                </c:pt>
                <c:pt idx="7">
                  <c:v>ATLAS</c:v>
                </c:pt>
                <c:pt idx="8">
                  <c:v>ALFALAH</c:v>
                </c:pt>
                <c:pt idx="9">
                  <c:v>NITL</c:v>
                </c:pt>
                <c:pt idx="10">
                  <c:v>HBL</c:v>
                </c:pt>
              </c:strCache>
            </c:strRef>
          </c:cat>
          <c:val>
            <c:numRef>
              <c:f>'FY15TD EQ'!$E$42:$E$52</c:f>
              <c:numCache>
                <c:formatCode>0.00%</c:formatCode>
                <c:ptCount val="11"/>
                <c:pt idx="0">
                  <c:v>1.8999392743532129E-2</c:v>
                </c:pt>
                <c:pt idx="1">
                  <c:v>1.6647514062009705E-2</c:v>
                </c:pt>
                <c:pt idx="2">
                  <c:v>7.5250000000000039E-3</c:v>
                </c:pt>
                <c:pt idx="3">
                  <c:v>7.0252052973847068E-3</c:v>
                </c:pt>
                <c:pt idx="4">
                  <c:v>5.1014473487429601E-3</c:v>
                </c:pt>
                <c:pt idx="5">
                  <c:v>3.9387430519350897E-3</c:v>
                </c:pt>
                <c:pt idx="6">
                  <c:v>-1.2282824897391631E-4</c:v>
                </c:pt>
                <c:pt idx="7">
                  <c:v>-6.6427093542414939E-3</c:v>
                </c:pt>
                <c:pt idx="8">
                  <c:v>-9.1400197645895576E-3</c:v>
                </c:pt>
                <c:pt idx="9">
                  <c:v>-1.5756600738147108E-2</c:v>
                </c:pt>
                <c:pt idx="10">
                  <c:v>-2.1208648161447186E-2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87A-4920-ACF6-A8AAD68814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10765664"/>
        <c:axId val="1610680064"/>
      </c:barChart>
      <c:barChart>
        <c:barDir val="col"/>
        <c:grouping val="clustered"/>
        <c:varyColors val="0"/>
        <c:ser>
          <c:idx val="1"/>
          <c:order val="1"/>
          <c:tx>
            <c:strRef>
              <c:f>'FY15TD EQ'!$D$3</c:f>
              <c:strCache>
                <c:ptCount val="1"/>
                <c:pt idx="0">
                  <c:v>AUMs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cat>
            <c:strRef>
              <c:f>'FY15TD EQ'!$C$42:$C$52</c:f>
              <c:strCache>
                <c:ptCount val="11"/>
                <c:pt idx="0">
                  <c:v>ABL</c:v>
                </c:pt>
                <c:pt idx="1">
                  <c:v>UBL</c:v>
                </c:pt>
                <c:pt idx="2">
                  <c:v>Faysal</c:v>
                </c:pt>
                <c:pt idx="3">
                  <c:v>JS</c:v>
                </c:pt>
                <c:pt idx="4">
                  <c:v>ALHIPF</c:v>
                </c:pt>
                <c:pt idx="5">
                  <c:v>NAFA</c:v>
                </c:pt>
                <c:pt idx="6">
                  <c:v>MEEZAN</c:v>
                </c:pt>
                <c:pt idx="7">
                  <c:v>ATLAS</c:v>
                </c:pt>
                <c:pt idx="8">
                  <c:v>ALFALAH</c:v>
                </c:pt>
                <c:pt idx="9">
                  <c:v>NITL</c:v>
                </c:pt>
                <c:pt idx="10">
                  <c:v>HBL</c:v>
                </c:pt>
              </c:strCache>
            </c:strRef>
          </c:cat>
          <c:val>
            <c:numRef>
              <c:f>'FY15TD EQ'!$D$42:$D$52</c:f>
              <c:numCache>
                <c:formatCode>#,##0</c:formatCode>
                <c:ptCount val="11"/>
                <c:pt idx="0">
                  <c:v>108.169</c:v>
                </c:pt>
                <c:pt idx="1">
                  <c:v>1693.61</c:v>
                </c:pt>
                <c:pt idx="2">
                  <c:v>30.28</c:v>
                </c:pt>
                <c:pt idx="3">
                  <c:v>121.422</c:v>
                </c:pt>
                <c:pt idx="4">
                  <c:v>623.39099999999996</c:v>
                </c:pt>
                <c:pt idx="5">
                  <c:v>1434.1859999999999</c:v>
                </c:pt>
                <c:pt idx="6">
                  <c:v>5170.8649999999998</c:v>
                </c:pt>
                <c:pt idx="7">
                  <c:v>580.74599999999998</c:v>
                </c:pt>
                <c:pt idx="8">
                  <c:v>71.959000000000003</c:v>
                </c:pt>
                <c:pt idx="9">
                  <c:v>131.94300000000001</c:v>
                </c:pt>
                <c:pt idx="10">
                  <c:v>179.24700000000001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B87A-4920-ACF6-A8AAD68814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49"/>
        <c:axId val="1610682240"/>
        <c:axId val="1610680608"/>
      </c:barChart>
      <c:lineChart>
        <c:grouping val="standard"/>
        <c:varyColors val="0"/>
        <c:ser>
          <c:idx val="2"/>
          <c:order val="2"/>
          <c:tx>
            <c:strRef>
              <c:f>'FY15TD EQ'!$G$4</c:f>
              <c:strCache>
                <c:ptCount val="1"/>
                <c:pt idx="0">
                  <c:v>Average</c:v>
                </c:pt>
              </c:strCache>
            </c:strRef>
          </c:tx>
          <c:spPr>
            <a:ln w="25400" cap="rnd">
              <a:solidFill>
                <a:srgbClr val="FF0000"/>
              </a:solidFill>
              <a:prstDash val="solid"/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87A-4920-ACF6-A8AAD6881431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87A-4920-ACF6-A8AAD6881431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87A-4920-ACF6-A8AAD6881431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87A-4920-ACF6-A8AAD6881431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B87A-4920-ACF6-A8AAD6881431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B87A-4920-ACF6-A8AAD6881431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B87A-4920-ACF6-A8AAD6881431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B87A-4920-ACF6-A8AAD6881431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B87A-4920-ACF6-A8AAD6881431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B87A-4920-ACF6-A8AAD6881431}"/>
                </c:ext>
              </c:extLst>
            </c:dLbl>
            <c:dLbl>
              <c:idx val="10"/>
              <c:layout>
                <c:manualLayout>
                  <c:x val="-4.733380606614309E-2"/>
                  <c:y val="-4.835571530287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B87A-4920-ACF6-A8AAD688143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EQ'!$C$42:$C$52</c:f>
              <c:strCache>
                <c:ptCount val="11"/>
                <c:pt idx="0">
                  <c:v>ABL</c:v>
                </c:pt>
                <c:pt idx="1">
                  <c:v>UBL</c:v>
                </c:pt>
                <c:pt idx="2">
                  <c:v>Faysal</c:v>
                </c:pt>
                <c:pt idx="3">
                  <c:v>JS</c:v>
                </c:pt>
                <c:pt idx="4">
                  <c:v>ALHIPF</c:v>
                </c:pt>
                <c:pt idx="5">
                  <c:v>NAFA</c:v>
                </c:pt>
                <c:pt idx="6">
                  <c:v>MEEZAN</c:v>
                </c:pt>
                <c:pt idx="7">
                  <c:v>ATLAS</c:v>
                </c:pt>
                <c:pt idx="8">
                  <c:v>ALFALAH</c:v>
                </c:pt>
                <c:pt idx="9">
                  <c:v>NITL</c:v>
                </c:pt>
                <c:pt idx="10">
                  <c:v>HBL</c:v>
                </c:pt>
              </c:strCache>
            </c:strRef>
          </c:cat>
          <c:val>
            <c:numRef>
              <c:f>'FY15TD EQ'!$G$42:$G$52</c:f>
              <c:numCache>
                <c:formatCode>0.0%</c:formatCode>
                <c:ptCount val="11"/>
                <c:pt idx="0">
                  <c:v>2.8709738335558573E-3</c:v>
                </c:pt>
                <c:pt idx="1">
                  <c:v>2.8709738335558573E-3</c:v>
                </c:pt>
                <c:pt idx="2">
                  <c:v>2.8709738335558573E-3</c:v>
                </c:pt>
                <c:pt idx="3">
                  <c:v>2.8709738335558573E-3</c:v>
                </c:pt>
                <c:pt idx="4">
                  <c:v>2.8709738335558573E-3</c:v>
                </c:pt>
                <c:pt idx="5">
                  <c:v>2.8709738335558573E-3</c:v>
                </c:pt>
                <c:pt idx="6">
                  <c:v>2.8709738335558573E-3</c:v>
                </c:pt>
                <c:pt idx="7">
                  <c:v>2.8709738335558573E-3</c:v>
                </c:pt>
                <c:pt idx="8">
                  <c:v>2.8709738335558573E-3</c:v>
                </c:pt>
                <c:pt idx="9">
                  <c:v>2.8709738335558573E-3</c:v>
                </c:pt>
                <c:pt idx="10">
                  <c:v>2.8709738335558573E-3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14-B87A-4920-ACF6-A8AAD68814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10765664"/>
        <c:axId val="1610680064"/>
      </c:lineChart>
      <c:catAx>
        <c:axId val="16107656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-5400000" vert="horz"/>
          <a:lstStyle/>
          <a:p>
            <a:pPr>
              <a:defRPr/>
            </a:pPr>
            <a:endParaRPr lang="en-US"/>
          </a:p>
        </c:txPr>
        <c:crossAx val="1610680064"/>
        <c:crosses val="autoZero"/>
        <c:auto val="1"/>
        <c:lblAlgn val="ctr"/>
        <c:lblOffset val="100"/>
        <c:noMultiLvlLbl val="0"/>
      </c:catAx>
      <c:valAx>
        <c:axId val="1610680064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crossAx val="1610765664"/>
        <c:crosses val="autoZero"/>
        <c:crossBetween val="between"/>
        <c:majorUnit val="2.0000000000000004E-2"/>
      </c:valAx>
      <c:valAx>
        <c:axId val="1610680608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AUM PKR Million</a:t>
                </a:r>
              </a:p>
            </c:rich>
          </c:tx>
          <c:layout>
            <c:manualLayout>
              <c:xMode val="edge"/>
              <c:yMode val="edge"/>
              <c:x val="0.97801391057704623"/>
              <c:y val="0.22587810311731035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crossAx val="1610682240"/>
        <c:crosses val="max"/>
        <c:crossBetween val="between"/>
        <c:majorUnit val="2000"/>
      </c:valAx>
      <c:catAx>
        <c:axId val="16106822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610680608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0.13708044166751082"/>
          <c:y val="0.92537749220807664"/>
          <c:w val="0.74525801845951545"/>
          <c:h val="5.30009100012565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b="1">
                <a:solidFill>
                  <a:schemeClr val="tx1"/>
                </a:solidFill>
              </a:rPr>
              <a:t>ALHIPF - Equity Sub Fund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'Contribution Details'!$G$18:$G$37</c:f>
              <c:strCache>
                <c:ptCount val="20"/>
                <c:pt idx="0">
                  <c:v>MARI</c:v>
                </c:pt>
                <c:pt idx="1">
                  <c:v>OCTOPUS</c:v>
                </c:pt>
                <c:pt idx="2">
                  <c:v>PPL</c:v>
                </c:pt>
                <c:pt idx="3">
                  <c:v>MUGHAL</c:v>
                </c:pt>
                <c:pt idx="4">
                  <c:v>KOHC</c:v>
                </c:pt>
                <c:pt idx="5">
                  <c:v>OGDC</c:v>
                </c:pt>
                <c:pt idx="6">
                  <c:v>BATA</c:v>
                </c:pt>
                <c:pt idx="7">
                  <c:v>AVN</c:v>
                </c:pt>
                <c:pt idx="8">
                  <c:v>SEARL</c:v>
                </c:pt>
                <c:pt idx="9">
                  <c:v>SYS</c:v>
                </c:pt>
                <c:pt idx="10">
                  <c:v>HCAR</c:v>
                </c:pt>
                <c:pt idx="11">
                  <c:v>PSO</c:v>
                </c:pt>
                <c:pt idx="12">
                  <c:v>IMAGE</c:v>
                </c:pt>
                <c:pt idx="13">
                  <c:v>STCL</c:v>
                </c:pt>
                <c:pt idx="14">
                  <c:v>GWLC</c:v>
                </c:pt>
                <c:pt idx="15">
                  <c:v>PSMC</c:v>
                </c:pt>
                <c:pt idx="16">
                  <c:v>MEBL</c:v>
                </c:pt>
                <c:pt idx="17">
                  <c:v>SNGP</c:v>
                </c:pt>
                <c:pt idx="18">
                  <c:v>TRG</c:v>
                </c:pt>
                <c:pt idx="19">
                  <c:v>LUCK</c:v>
                </c:pt>
              </c:strCache>
            </c:strRef>
          </c:cat>
          <c:val>
            <c:numRef>
              <c:f>'Contribution Details'!$H$18:$H$37</c:f>
              <c:numCache>
                <c:formatCode>0.0%</c:formatCode>
                <c:ptCount val="20"/>
                <c:pt idx="0">
                  <c:v>7.692916889897889E-3</c:v>
                </c:pt>
                <c:pt idx="1">
                  <c:v>6.5938187945311201E-3</c:v>
                </c:pt>
                <c:pt idx="2">
                  <c:v>4.1468391306099701E-3</c:v>
                </c:pt>
                <c:pt idx="3">
                  <c:v>4.0947507114279906E-3</c:v>
                </c:pt>
                <c:pt idx="4">
                  <c:v>3.8888106252844301E-3</c:v>
                </c:pt>
                <c:pt idx="5">
                  <c:v>3.40795839420322E-3</c:v>
                </c:pt>
                <c:pt idx="6">
                  <c:v>2.1637808431827499E-3</c:v>
                </c:pt>
                <c:pt idx="7">
                  <c:v>1.7487819500592299E-3</c:v>
                </c:pt>
                <c:pt idx="8">
                  <c:v>1.1846438099057401E-3</c:v>
                </c:pt>
                <c:pt idx="9">
                  <c:v>1.17419701191881E-3</c:v>
                </c:pt>
                <c:pt idx="10">
                  <c:v>-1.08863578206256E-3</c:v>
                </c:pt>
                <c:pt idx="11">
                  <c:v>-1.1877062175085001E-3</c:v>
                </c:pt>
                <c:pt idx="12">
                  <c:v>-1.4002948771154699E-3</c:v>
                </c:pt>
                <c:pt idx="13">
                  <c:v>-1.7570441331683901E-3</c:v>
                </c:pt>
                <c:pt idx="14">
                  <c:v>-2.2672231772659802E-3</c:v>
                </c:pt>
                <c:pt idx="15">
                  <c:v>-2.71722985908313E-3</c:v>
                </c:pt>
                <c:pt idx="16">
                  <c:v>-2.9372741661928096E-3</c:v>
                </c:pt>
                <c:pt idx="17">
                  <c:v>-3.0589190244707199E-3</c:v>
                </c:pt>
                <c:pt idx="18">
                  <c:v>-3.0992703867027301E-3</c:v>
                </c:pt>
                <c:pt idx="19">
                  <c:v>-5.2622968589230903E-3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0D-4D73-A766-064ACE3600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79251584"/>
        <c:axId val="879248256"/>
      </c:barChart>
      <c:catAx>
        <c:axId val="87925158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879248256"/>
        <c:crosses val="autoZero"/>
        <c:auto val="1"/>
        <c:lblAlgn val="ctr"/>
        <c:lblOffset val="100"/>
        <c:noMultiLvlLbl val="0"/>
      </c:catAx>
      <c:valAx>
        <c:axId val="879248256"/>
        <c:scaling>
          <c:orientation val="minMax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9251584"/>
        <c:crosses val="autoZero"/>
        <c:crossBetween val="between"/>
        <c:majorUnit val="1.0000000000000002E-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56654914757276964"/>
          <c:y val="0.89453587532327694"/>
        </c:manualLayout>
      </c:layout>
      <c:overlay val="0"/>
      <c:txPr>
        <a:bodyPr/>
        <a:lstStyle/>
        <a:p>
          <a:pPr>
            <a:defRPr sz="1200"/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38332907710860464"/>
          <c:y val="5.0925925925925923E-2"/>
          <c:w val="0.53337305809746749"/>
          <c:h val="0.7219830854476496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Sheet5!$B$373</c:f>
              <c:strCache>
                <c:ptCount val="1"/>
                <c:pt idx="0">
                  <c:v>Oct-21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Pt>
            <c:idx val="7"/>
            <c:invertIfNegative val="0"/>
            <c:bubble3D val="0"/>
            <c:spPr>
              <a:solidFill>
                <a:srgbClr val="002060"/>
              </a:solidFill>
            </c:spPr>
            <c:extLst>
              <c:ext xmlns:c16="http://schemas.microsoft.com/office/drawing/2014/chart" uri="{C3380CC4-5D6E-409C-BE32-E72D297353CC}">
                <c16:uniqueId val="{00000001-7F7D-4AFB-B531-7351BAF95114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Sheet5!$A$374:$A$381</c:f>
              <c:strCache>
                <c:ptCount val="8"/>
                <c:pt idx="0">
                  <c:v>Others receivables</c:v>
                </c:pt>
                <c:pt idx="1">
                  <c:v>Cash</c:v>
                </c:pt>
                <c:pt idx="2">
                  <c:v>Oil and Gas Marketing</c:v>
                </c:pt>
                <c:pt idx="3">
                  <c:v>Technology</c:v>
                </c:pt>
                <c:pt idx="4">
                  <c:v>Banks</c:v>
                </c:pt>
                <c:pt idx="5">
                  <c:v>Oil &amp; Gas Exploration</c:v>
                </c:pt>
                <c:pt idx="6">
                  <c:v>Cement</c:v>
                </c:pt>
                <c:pt idx="7">
                  <c:v>Other equity</c:v>
                </c:pt>
              </c:strCache>
            </c:strRef>
          </c:cat>
          <c:val>
            <c:numRef>
              <c:f>Sheet5!$B$374:$B$381</c:f>
              <c:numCache>
                <c:formatCode>0%</c:formatCode>
                <c:ptCount val="8"/>
                <c:pt idx="0">
                  <c:v>1.7999999999999999E-2</c:v>
                </c:pt>
                <c:pt idx="1">
                  <c:v>0.02</c:v>
                </c:pt>
                <c:pt idx="2">
                  <c:v>4.2999999999999997E-2</c:v>
                </c:pt>
                <c:pt idx="3">
                  <c:v>4.5999999999999999E-2</c:v>
                </c:pt>
                <c:pt idx="4">
                  <c:v>0.09</c:v>
                </c:pt>
                <c:pt idx="5">
                  <c:v>0.20100000000000001</c:v>
                </c:pt>
                <c:pt idx="6">
                  <c:v>0.23699999999999999</c:v>
                </c:pt>
                <c:pt idx="7">
                  <c:v>0.34499999999999997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7D-4AFB-B531-7351BAF951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92809024"/>
        <c:axId val="-192815552"/>
      </c:barChart>
      <c:catAx>
        <c:axId val="-19280902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-192815552"/>
        <c:crosses val="autoZero"/>
        <c:auto val="1"/>
        <c:lblAlgn val="ctr"/>
        <c:lblOffset val="100"/>
        <c:noMultiLvlLbl val="0"/>
      </c:catAx>
      <c:valAx>
        <c:axId val="-192815552"/>
        <c:scaling>
          <c:orientation val="minMax"/>
        </c:scaling>
        <c:delete val="0"/>
        <c:axPos val="b"/>
        <c:numFmt formatCode="0%" sourceLinked="1"/>
        <c:majorTickMark val="out"/>
        <c:minorTickMark val="none"/>
        <c:tickLblPos val="nextTo"/>
        <c:crossAx val="-192809024"/>
        <c:crosses val="autoZero"/>
        <c:crossBetween val="between"/>
        <c:majorUnit val="0.30000000000000032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4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54345483800268346"/>
          <c:y val="0.90573923089925013"/>
        </c:manualLayout>
      </c:layout>
      <c:overlay val="0"/>
      <c:txPr>
        <a:bodyPr/>
        <a:lstStyle/>
        <a:p>
          <a:pPr>
            <a:defRPr sz="1200"/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36645166808324114"/>
          <c:y val="4.6041937065559119E-2"/>
          <c:w val="0.48660177151990419"/>
          <c:h val="0.7219830854476494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Sheet5!$D$373</c:f>
              <c:strCache>
                <c:ptCount val="1"/>
                <c:pt idx="0">
                  <c:v>Nov-21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Sheet5!$C$374:$C$381</c:f>
              <c:strCache>
                <c:ptCount val="8"/>
                <c:pt idx="0">
                  <c:v>Others receivables</c:v>
                </c:pt>
                <c:pt idx="1">
                  <c:v>Cash</c:v>
                </c:pt>
                <c:pt idx="2">
                  <c:v>Oil and Gas Marketing</c:v>
                </c:pt>
                <c:pt idx="3">
                  <c:v>Fertilizers</c:v>
                </c:pt>
                <c:pt idx="4">
                  <c:v>Banks</c:v>
                </c:pt>
                <c:pt idx="5">
                  <c:v>Oil &amp; Gas Exploration</c:v>
                </c:pt>
                <c:pt idx="6">
                  <c:v>Cement</c:v>
                </c:pt>
                <c:pt idx="7">
                  <c:v>Other equity</c:v>
                </c:pt>
              </c:strCache>
            </c:strRef>
          </c:cat>
          <c:val>
            <c:numRef>
              <c:f>Sheet5!$D$374:$D$381</c:f>
              <c:numCache>
                <c:formatCode>0%</c:formatCode>
                <c:ptCount val="8"/>
                <c:pt idx="0">
                  <c:v>5.0000000000000001E-3</c:v>
                </c:pt>
                <c:pt idx="1">
                  <c:v>2.8000000000000001E-2</c:v>
                </c:pt>
                <c:pt idx="2">
                  <c:v>4.7E-2</c:v>
                </c:pt>
                <c:pt idx="3">
                  <c:v>4.9000000000000002E-2</c:v>
                </c:pt>
                <c:pt idx="4">
                  <c:v>9.9000000000000005E-2</c:v>
                </c:pt>
                <c:pt idx="5">
                  <c:v>0.19900000000000001</c:v>
                </c:pt>
                <c:pt idx="6">
                  <c:v>0.22600000000000001</c:v>
                </c:pt>
                <c:pt idx="7">
                  <c:v>0.34699999999999998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74-4C9D-94FA-FED5DF2D77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92804128"/>
        <c:axId val="-192803584"/>
      </c:barChart>
      <c:catAx>
        <c:axId val="-1928041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-192803584"/>
        <c:crosses val="autoZero"/>
        <c:auto val="1"/>
        <c:lblAlgn val="ctr"/>
        <c:lblOffset val="100"/>
        <c:noMultiLvlLbl val="0"/>
      </c:catAx>
      <c:valAx>
        <c:axId val="-192803584"/>
        <c:scaling>
          <c:orientation val="minMax"/>
        </c:scaling>
        <c:delete val="0"/>
        <c:axPos val="b"/>
        <c:numFmt formatCode="0%" sourceLinked="1"/>
        <c:majorTickMark val="out"/>
        <c:minorTickMark val="none"/>
        <c:tickLblPos val="nextTo"/>
        <c:crossAx val="-192804128"/>
        <c:crosses val="autoZero"/>
        <c:crossBetween val="between"/>
        <c:majorUnit val="0.30000000000000032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4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53794207479784473"/>
          <c:y val="0.89954542998141462"/>
        </c:manualLayout>
      </c:layout>
      <c:overlay val="0"/>
      <c:txPr>
        <a:bodyPr/>
        <a:lstStyle/>
        <a:p>
          <a:pPr>
            <a:defRPr sz="1200"/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36473916655591854"/>
          <c:y val="5.0925925925925923E-2"/>
          <c:w val="0.47085229967999437"/>
          <c:h val="0.7219830854476492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Sheet5!$F$373</c:f>
              <c:strCache>
                <c:ptCount val="1"/>
                <c:pt idx="0">
                  <c:v>Dec-21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Sheet5!$E$374:$E$381</c:f>
              <c:strCache>
                <c:ptCount val="8"/>
                <c:pt idx="0">
                  <c:v>Others receivables</c:v>
                </c:pt>
                <c:pt idx="1">
                  <c:v>Cash</c:v>
                </c:pt>
                <c:pt idx="2">
                  <c:v>Fertilizers</c:v>
                </c:pt>
                <c:pt idx="3">
                  <c:v>Engineering</c:v>
                </c:pt>
                <c:pt idx="4">
                  <c:v>Banks</c:v>
                </c:pt>
                <c:pt idx="5">
                  <c:v>Oil &amp; Gas Exploration</c:v>
                </c:pt>
                <c:pt idx="6">
                  <c:v>Cement</c:v>
                </c:pt>
                <c:pt idx="7">
                  <c:v>Other equity</c:v>
                </c:pt>
              </c:strCache>
            </c:strRef>
          </c:cat>
          <c:val>
            <c:numRef>
              <c:f>Sheet5!$F$374:$F$381</c:f>
              <c:numCache>
                <c:formatCode>0%</c:formatCode>
                <c:ptCount val="8"/>
                <c:pt idx="0">
                  <c:v>2.1999999999999999E-2</c:v>
                </c:pt>
                <c:pt idx="1">
                  <c:v>3.5000000000000003E-2</c:v>
                </c:pt>
                <c:pt idx="2">
                  <c:v>4.7E-2</c:v>
                </c:pt>
                <c:pt idx="3">
                  <c:v>4.9000000000000002E-2</c:v>
                </c:pt>
                <c:pt idx="4">
                  <c:v>9.6000000000000002E-2</c:v>
                </c:pt>
                <c:pt idx="5">
                  <c:v>0.19400000000000001</c:v>
                </c:pt>
                <c:pt idx="6">
                  <c:v>0.217</c:v>
                </c:pt>
                <c:pt idx="7">
                  <c:v>0.34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05-4538-A26F-A3B3366B4E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92817728"/>
        <c:axId val="-192810656"/>
      </c:barChart>
      <c:catAx>
        <c:axId val="-1928177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-192810656"/>
        <c:crosses val="autoZero"/>
        <c:auto val="1"/>
        <c:lblAlgn val="ctr"/>
        <c:lblOffset val="100"/>
        <c:noMultiLvlLbl val="0"/>
      </c:catAx>
      <c:valAx>
        <c:axId val="-192810656"/>
        <c:scaling>
          <c:orientation val="minMax"/>
        </c:scaling>
        <c:delete val="0"/>
        <c:axPos val="b"/>
        <c:numFmt formatCode="0%" sourceLinked="1"/>
        <c:majorTickMark val="out"/>
        <c:minorTickMark val="none"/>
        <c:tickLblPos val="nextTo"/>
        <c:crossAx val="-192817728"/>
        <c:crosses val="autoZero"/>
        <c:crossBetween val="between"/>
        <c:majorUnit val="0.30000000000000032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4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0"/>
            </a:pPr>
            <a:r>
              <a:rPr lang="en-US" sz="1200" b="0"/>
              <a:t>Top 10 Equity Holding </a:t>
            </a:r>
          </a:p>
          <a:p>
            <a:pPr>
              <a:defRPr sz="1200" b="0"/>
            </a:pPr>
            <a:r>
              <a:rPr lang="en-US" sz="1200" b="0"/>
              <a:t>Oct-21</a:t>
            </a:r>
          </a:p>
        </c:rich>
      </c:tx>
      <c:layout>
        <c:manualLayout>
          <c:xMode val="edge"/>
          <c:yMode val="edge"/>
          <c:x val="0.25153887464355146"/>
          <c:y val="2.9681513746735111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998314763968625"/>
          <c:y val="0.18485201358865222"/>
          <c:w val="0.67651485927371469"/>
          <c:h val="0.71632492620636268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Sheet5!$A$384:$A$393</c:f>
              <c:strCache>
                <c:ptCount val="10"/>
                <c:pt idx="0">
                  <c:v>CHCC</c:v>
                </c:pt>
                <c:pt idx="1">
                  <c:v>HUBC</c:v>
                </c:pt>
                <c:pt idx="2">
                  <c:v>ENGRO</c:v>
                </c:pt>
                <c:pt idx="3">
                  <c:v>KOHC</c:v>
                </c:pt>
                <c:pt idx="4">
                  <c:v>MLCF</c:v>
                </c:pt>
                <c:pt idx="5">
                  <c:v>PPL</c:v>
                </c:pt>
                <c:pt idx="6">
                  <c:v>OGDC</c:v>
                </c:pt>
                <c:pt idx="7">
                  <c:v>MEBL</c:v>
                </c:pt>
                <c:pt idx="8">
                  <c:v>MARI</c:v>
                </c:pt>
                <c:pt idx="9">
                  <c:v>LUCK</c:v>
                </c:pt>
              </c:strCache>
            </c:strRef>
          </c:cat>
          <c:val>
            <c:numRef>
              <c:f>Sheet5!$B$384:$B$393</c:f>
              <c:numCache>
                <c:formatCode>0.0%</c:formatCode>
                <c:ptCount val="10"/>
                <c:pt idx="0">
                  <c:v>2.4E-2</c:v>
                </c:pt>
                <c:pt idx="1">
                  <c:v>3.7999999999999999E-2</c:v>
                </c:pt>
                <c:pt idx="2">
                  <c:v>0.04</c:v>
                </c:pt>
                <c:pt idx="3">
                  <c:v>0.04</c:v>
                </c:pt>
                <c:pt idx="4">
                  <c:v>4.3999999999999997E-2</c:v>
                </c:pt>
                <c:pt idx="5">
                  <c:v>4.8000000000000001E-2</c:v>
                </c:pt>
                <c:pt idx="6">
                  <c:v>4.9000000000000002E-2</c:v>
                </c:pt>
                <c:pt idx="7">
                  <c:v>8.1000000000000003E-2</c:v>
                </c:pt>
                <c:pt idx="8">
                  <c:v>8.5999999999999993E-2</c:v>
                </c:pt>
                <c:pt idx="9">
                  <c:v>8.7999999999999995E-2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DD-4652-B486-074639D30A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91932320"/>
        <c:axId val="-191937760"/>
      </c:barChart>
      <c:catAx>
        <c:axId val="-19193232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-191937760"/>
        <c:crosses val="autoZero"/>
        <c:auto val="1"/>
        <c:lblAlgn val="ctr"/>
        <c:lblOffset val="100"/>
        <c:noMultiLvlLbl val="0"/>
      </c:catAx>
      <c:valAx>
        <c:axId val="-191937760"/>
        <c:scaling>
          <c:orientation val="minMax"/>
        </c:scaling>
        <c:delete val="0"/>
        <c:axPos val="b"/>
        <c:numFmt formatCode="0%" sourceLinked="0"/>
        <c:majorTickMark val="out"/>
        <c:minorTickMark val="none"/>
        <c:tickLblPos val="nextTo"/>
        <c:crossAx val="-191932320"/>
        <c:crosses val="autoZero"/>
        <c:crossBetween val="between"/>
        <c:majorUnit val="6.0000000000000012E-2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4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0"/>
            </a:pPr>
            <a:r>
              <a:rPr lang="en-US" sz="1200" b="0"/>
              <a:t>Top 10 Equity Holding </a:t>
            </a:r>
          </a:p>
          <a:p>
            <a:pPr>
              <a:defRPr sz="1200" b="0"/>
            </a:pPr>
            <a:r>
              <a:rPr lang="en-US" sz="1200" b="0"/>
              <a:t>Nov-21</a:t>
            </a:r>
          </a:p>
        </c:rich>
      </c:tx>
      <c:layout>
        <c:manualLayout>
          <c:xMode val="edge"/>
          <c:yMode val="edge"/>
          <c:x val="0.29501769971061309"/>
          <c:y val="2.137414367040542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109649370751733"/>
          <c:y val="0.18485201358865222"/>
          <c:w val="0.62695713035870515"/>
          <c:h val="0.71632492620636268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Sheet5!$C$384:$C$393</c:f>
              <c:strCache>
                <c:ptCount val="10"/>
                <c:pt idx="0">
                  <c:v>MUGHAL</c:v>
                </c:pt>
                <c:pt idx="1">
                  <c:v>KOHC</c:v>
                </c:pt>
                <c:pt idx="2">
                  <c:v>HUBC</c:v>
                </c:pt>
                <c:pt idx="3">
                  <c:v>MLCF</c:v>
                </c:pt>
                <c:pt idx="4">
                  <c:v>PPL</c:v>
                </c:pt>
                <c:pt idx="5">
                  <c:v>ENGRO</c:v>
                </c:pt>
                <c:pt idx="6">
                  <c:v>OGDC</c:v>
                </c:pt>
                <c:pt idx="7">
                  <c:v>MARI</c:v>
                </c:pt>
                <c:pt idx="8">
                  <c:v>LUCK</c:v>
                </c:pt>
                <c:pt idx="9">
                  <c:v>MEBL</c:v>
                </c:pt>
              </c:strCache>
            </c:strRef>
          </c:cat>
          <c:val>
            <c:numRef>
              <c:f>Sheet5!$D$384:$D$393</c:f>
              <c:numCache>
                <c:formatCode>0.0%</c:formatCode>
                <c:ptCount val="10"/>
                <c:pt idx="0">
                  <c:v>2.5999999999999999E-2</c:v>
                </c:pt>
                <c:pt idx="1">
                  <c:v>3.5000000000000003E-2</c:v>
                </c:pt>
                <c:pt idx="2">
                  <c:v>3.9E-2</c:v>
                </c:pt>
                <c:pt idx="3">
                  <c:v>4.3999999999999997E-2</c:v>
                </c:pt>
                <c:pt idx="4">
                  <c:v>4.7E-2</c:v>
                </c:pt>
                <c:pt idx="5">
                  <c:v>4.9000000000000002E-2</c:v>
                </c:pt>
                <c:pt idx="6">
                  <c:v>0.05</c:v>
                </c:pt>
                <c:pt idx="7">
                  <c:v>8.4000000000000005E-2</c:v>
                </c:pt>
                <c:pt idx="8">
                  <c:v>8.5999999999999993E-2</c:v>
                </c:pt>
                <c:pt idx="9">
                  <c:v>8.8999999999999996E-2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63-42B0-8BF9-2F912DF468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91926880"/>
        <c:axId val="-191931776"/>
      </c:barChart>
      <c:catAx>
        <c:axId val="-1919268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-191931776"/>
        <c:crosses val="autoZero"/>
        <c:auto val="1"/>
        <c:lblAlgn val="ctr"/>
        <c:lblOffset val="100"/>
        <c:noMultiLvlLbl val="0"/>
      </c:catAx>
      <c:valAx>
        <c:axId val="-191931776"/>
        <c:scaling>
          <c:orientation val="minMax"/>
        </c:scaling>
        <c:delete val="0"/>
        <c:axPos val="b"/>
        <c:numFmt formatCode="0%" sourceLinked="0"/>
        <c:majorTickMark val="out"/>
        <c:minorTickMark val="none"/>
        <c:tickLblPos val="nextTo"/>
        <c:crossAx val="-191926880"/>
        <c:crosses val="autoZero"/>
        <c:crossBetween val="between"/>
        <c:majorUnit val="6.0000000000000032E-2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4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0"/>
            </a:pPr>
            <a:r>
              <a:rPr lang="en-US" sz="1200" b="0"/>
              <a:t>Top 10 Equity Holding </a:t>
            </a:r>
          </a:p>
          <a:p>
            <a:pPr>
              <a:defRPr sz="1200" b="0"/>
            </a:pPr>
            <a:r>
              <a:rPr lang="en-US" sz="1200" b="0"/>
              <a:t>Dec-21</a:t>
            </a:r>
          </a:p>
        </c:rich>
      </c:tx>
      <c:layout>
        <c:manualLayout>
          <c:xMode val="edge"/>
          <c:yMode val="edge"/>
          <c:x val="0.27771158676764451"/>
          <c:y val="2.552782870857026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0859865070565464"/>
          <c:y val="0.17239101155640213"/>
          <c:w val="0.62932316038060876"/>
          <c:h val="0.72878595308756144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Sheet5!$E$384:$E$393</c:f>
              <c:strCache>
                <c:ptCount val="10"/>
                <c:pt idx="0">
                  <c:v>KOHC</c:v>
                </c:pt>
                <c:pt idx="1">
                  <c:v>SYS</c:v>
                </c:pt>
                <c:pt idx="2">
                  <c:v>HUBC</c:v>
                </c:pt>
                <c:pt idx="3">
                  <c:v>MLCF</c:v>
                </c:pt>
                <c:pt idx="4">
                  <c:v>ENGRO</c:v>
                </c:pt>
                <c:pt idx="5">
                  <c:v>OGDC</c:v>
                </c:pt>
                <c:pt idx="6">
                  <c:v>PPL</c:v>
                </c:pt>
                <c:pt idx="7">
                  <c:v>MARI</c:v>
                </c:pt>
                <c:pt idx="8">
                  <c:v>LUCK</c:v>
                </c:pt>
                <c:pt idx="9">
                  <c:v>MEBL</c:v>
                </c:pt>
              </c:strCache>
            </c:strRef>
          </c:cat>
          <c:val>
            <c:numRef>
              <c:f>Sheet5!$F$384:$F$393</c:f>
              <c:numCache>
                <c:formatCode>0.0%</c:formatCode>
                <c:ptCount val="10"/>
                <c:pt idx="0">
                  <c:v>2.5999999999999999E-2</c:v>
                </c:pt>
                <c:pt idx="1">
                  <c:v>2.5999999999999999E-2</c:v>
                </c:pt>
                <c:pt idx="2">
                  <c:v>3.6999999999999998E-2</c:v>
                </c:pt>
                <c:pt idx="3">
                  <c:v>3.9E-2</c:v>
                </c:pt>
                <c:pt idx="4">
                  <c:v>4.7E-2</c:v>
                </c:pt>
                <c:pt idx="5">
                  <c:v>0.05</c:v>
                </c:pt>
                <c:pt idx="6">
                  <c:v>5.2999999999999999E-2</c:v>
                </c:pt>
                <c:pt idx="7">
                  <c:v>7.1999999999999995E-2</c:v>
                </c:pt>
                <c:pt idx="8">
                  <c:v>8.1000000000000003E-2</c:v>
                </c:pt>
                <c:pt idx="9">
                  <c:v>8.7999999999999995E-2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6E7-42F4-8DC8-0421E79B2C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91932864"/>
        <c:axId val="-191933408"/>
      </c:barChart>
      <c:catAx>
        <c:axId val="-19193286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-191933408"/>
        <c:crosses val="autoZero"/>
        <c:auto val="1"/>
        <c:lblAlgn val="ctr"/>
        <c:lblOffset val="100"/>
        <c:noMultiLvlLbl val="0"/>
      </c:catAx>
      <c:valAx>
        <c:axId val="-191933408"/>
        <c:scaling>
          <c:orientation val="minMax"/>
        </c:scaling>
        <c:delete val="0"/>
        <c:axPos val="b"/>
        <c:numFmt formatCode="0%" sourceLinked="0"/>
        <c:majorTickMark val="out"/>
        <c:minorTickMark val="none"/>
        <c:tickLblPos val="nextTo"/>
        <c:crossAx val="-191932864"/>
        <c:crosses val="autoZero"/>
        <c:crossBetween val="between"/>
        <c:majorUnit val="6.0000000000000032E-2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4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7219853018495371E-2"/>
          <c:y val="4.7087207344498817E-2"/>
          <c:w val="0.86770659014899454"/>
          <c:h val="0.7355155504137228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'FY15TD EQ'!$E$3</c:f>
              <c:strCache>
                <c:ptCount val="1"/>
                <c:pt idx="0">
                  <c:v>Returns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0085-422C-BFD8-E5E09DCFC23D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0085-422C-BFD8-E5E09DCFC23D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0085-422C-BFD8-E5E09DCFC23D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0085-422C-BFD8-E5E09DCFC23D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0085-422C-BFD8-E5E09DCFC23D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0085-422C-BFD8-E5E09DCFC23D}"/>
              </c:ext>
            </c:extLst>
          </c:dPt>
          <c:dLbls>
            <c:dLbl>
              <c:idx val="0"/>
              <c:layout>
                <c:manualLayout>
                  <c:x val="0"/>
                  <c:y val="1.45124298494829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085-422C-BFD8-E5E09DCFC23D}"/>
                </c:ext>
              </c:extLst>
            </c:dLbl>
            <c:dLbl>
              <c:idx val="1"/>
              <c:layout>
                <c:manualLayout>
                  <c:x val="0"/>
                  <c:y val="4.48493516968080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085-422C-BFD8-E5E09DCFC23D}"/>
                </c:ext>
              </c:extLst>
            </c:dLbl>
            <c:dLbl>
              <c:idx val="2"/>
              <c:layout>
                <c:manualLayout>
                  <c:x val="2.0898641588297292E-3"/>
                  <c:y val="1.6359918200408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085-422C-BFD8-E5E09DCFC23D}"/>
                </c:ext>
              </c:extLst>
            </c:dLbl>
            <c:dLbl>
              <c:idx val="3"/>
              <c:layout>
                <c:manualLayout>
                  <c:x val="0"/>
                  <c:y val="8.1806031914722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0085-422C-BFD8-E5E09DCFC23D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EQ'!$C$56:$C$65</c:f>
              <c:strCache>
                <c:ptCount val="10"/>
                <c:pt idx="0">
                  <c:v>ABL</c:v>
                </c:pt>
                <c:pt idx="1">
                  <c:v>UBL</c:v>
                </c:pt>
                <c:pt idx="2">
                  <c:v>PPF</c:v>
                </c:pt>
                <c:pt idx="3">
                  <c:v>NAFA</c:v>
                </c:pt>
                <c:pt idx="4">
                  <c:v>ATLAS</c:v>
                </c:pt>
                <c:pt idx="5">
                  <c:v>Faysal</c:v>
                </c:pt>
                <c:pt idx="6">
                  <c:v>JS</c:v>
                </c:pt>
                <c:pt idx="7">
                  <c:v>ALFALAH</c:v>
                </c:pt>
                <c:pt idx="8">
                  <c:v>NITL</c:v>
                </c:pt>
                <c:pt idx="9">
                  <c:v>HBL</c:v>
                </c:pt>
              </c:strCache>
            </c:strRef>
          </c:cat>
          <c:val>
            <c:numRef>
              <c:f>'FY15TD EQ'!$E$56:$E$65</c:f>
              <c:numCache>
                <c:formatCode>0.00%</c:formatCode>
                <c:ptCount val="10"/>
                <c:pt idx="0">
                  <c:v>3.1373390039388216E-2</c:v>
                </c:pt>
                <c:pt idx="1">
                  <c:v>2.4690968786893475E-2</c:v>
                </c:pt>
                <c:pt idx="2">
                  <c:v>2.1658382529742282E-2</c:v>
                </c:pt>
                <c:pt idx="3">
                  <c:v>1.7857508618849049E-2</c:v>
                </c:pt>
                <c:pt idx="4">
                  <c:v>9.6925967181500372E-3</c:v>
                </c:pt>
                <c:pt idx="5">
                  <c:v>5.6149999999999256E-3</c:v>
                </c:pt>
                <c:pt idx="6">
                  <c:v>-1.7659755379685338E-3</c:v>
                </c:pt>
                <c:pt idx="7">
                  <c:v>-4.8367098675899944E-3</c:v>
                </c:pt>
                <c:pt idx="8">
                  <c:v>-1.3038300006268488E-2</c:v>
                </c:pt>
                <c:pt idx="9">
                  <c:v>-3.1344299602179659E-2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085-422C-BFD8-E5E09DCFC2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10678432"/>
        <c:axId val="1610681152"/>
      </c:barChart>
      <c:barChart>
        <c:barDir val="col"/>
        <c:grouping val="clustered"/>
        <c:varyColors val="0"/>
        <c:ser>
          <c:idx val="1"/>
          <c:order val="1"/>
          <c:tx>
            <c:strRef>
              <c:f>'FY15TD EQ'!$D$3</c:f>
              <c:strCache>
                <c:ptCount val="1"/>
                <c:pt idx="0">
                  <c:v>AUMs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cat>
            <c:strRef>
              <c:f>'FY15TD EQ'!$C$56:$C$65</c:f>
              <c:strCache>
                <c:ptCount val="10"/>
                <c:pt idx="0">
                  <c:v>ABL</c:v>
                </c:pt>
                <c:pt idx="1">
                  <c:v>UBL</c:v>
                </c:pt>
                <c:pt idx="2">
                  <c:v>PPF</c:v>
                </c:pt>
                <c:pt idx="3">
                  <c:v>NAFA</c:v>
                </c:pt>
                <c:pt idx="4">
                  <c:v>ATLAS</c:v>
                </c:pt>
                <c:pt idx="5">
                  <c:v>Faysal</c:v>
                </c:pt>
                <c:pt idx="6">
                  <c:v>JS</c:v>
                </c:pt>
                <c:pt idx="7">
                  <c:v>ALFALAH</c:v>
                </c:pt>
                <c:pt idx="8">
                  <c:v>NITL</c:v>
                </c:pt>
                <c:pt idx="9">
                  <c:v>HBL</c:v>
                </c:pt>
              </c:strCache>
            </c:strRef>
          </c:cat>
          <c:val>
            <c:numRef>
              <c:f>'FY15TD EQ'!$D$56:$D$65</c:f>
              <c:numCache>
                <c:formatCode>#,##0</c:formatCode>
                <c:ptCount val="10"/>
                <c:pt idx="0">
                  <c:v>143.04400000000001</c:v>
                </c:pt>
                <c:pt idx="1">
                  <c:v>1697.354</c:v>
                </c:pt>
                <c:pt idx="2">
                  <c:v>966.54899999999998</c:v>
                </c:pt>
                <c:pt idx="3">
                  <c:v>1054.6780000000001</c:v>
                </c:pt>
                <c:pt idx="4">
                  <c:v>562.64</c:v>
                </c:pt>
                <c:pt idx="5">
                  <c:v>30.43</c:v>
                </c:pt>
                <c:pt idx="6">
                  <c:v>167.15700000000001</c:v>
                </c:pt>
                <c:pt idx="7">
                  <c:v>48.497999999999998</c:v>
                </c:pt>
                <c:pt idx="8">
                  <c:v>87.369</c:v>
                </c:pt>
                <c:pt idx="9" formatCode="0">
                  <c:v>196.637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0085-422C-BFD8-E5E09DCFC2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49"/>
        <c:axId val="1610682784"/>
        <c:axId val="1610678976"/>
      </c:barChart>
      <c:lineChart>
        <c:grouping val="standard"/>
        <c:varyColors val="0"/>
        <c:ser>
          <c:idx val="2"/>
          <c:order val="2"/>
          <c:tx>
            <c:strRef>
              <c:f>'FY15TD EQ'!$G$4</c:f>
              <c:strCache>
                <c:ptCount val="1"/>
                <c:pt idx="0">
                  <c:v>Average</c:v>
                </c:pt>
              </c:strCache>
            </c:strRef>
          </c:tx>
          <c:spPr>
            <a:ln w="25400" cap="rnd">
              <a:solidFill>
                <a:srgbClr val="FF0000"/>
              </a:solidFill>
              <a:prstDash val="solid"/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085-422C-BFD8-E5E09DCFC23D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085-422C-BFD8-E5E09DCFC23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085-422C-BFD8-E5E09DCFC23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085-422C-BFD8-E5E09DCFC23D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0085-422C-BFD8-E5E09DCFC23D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085-422C-BFD8-E5E09DCFC23D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0085-422C-BFD8-E5E09DCFC23D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0085-422C-BFD8-E5E09DCFC23D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0085-422C-BFD8-E5E09DCFC23D}"/>
                </c:ext>
              </c:extLst>
            </c:dLbl>
            <c:dLbl>
              <c:idx val="9"/>
              <c:layout>
                <c:manualLayout>
                  <c:x val="-4.2569052365967822E-2"/>
                  <c:y val="-4.261685238915919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400" b="1">
                      <a:solidFill>
                        <a:srgbClr val="FF0000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0085-422C-BFD8-E5E09DCFC23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EQ'!$C$56:$C$65</c:f>
              <c:strCache>
                <c:ptCount val="10"/>
                <c:pt idx="0">
                  <c:v>ABL</c:v>
                </c:pt>
                <c:pt idx="1">
                  <c:v>UBL</c:v>
                </c:pt>
                <c:pt idx="2">
                  <c:v>PPF</c:v>
                </c:pt>
                <c:pt idx="3">
                  <c:v>NAFA</c:v>
                </c:pt>
                <c:pt idx="4">
                  <c:v>ATLAS</c:v>
                </c:pt>
                <c:pt idx="5">
                  <c:v>Faysal</c:v>
                </c:pt>
                <c:pt idx="6">
                  <c:v>JS</c:v>
                </c:pt>
                <c:pt idx="7">
                  <c:v>ALFALAH</c:v>
                </c:pt>
                <c:pt idx="8">
                  <c:v>NITL</c:v>
                </c:pt>
                <c:pt idx="9">
                  <c:v>HBL</c:v>
                </c:pt>
              </c:strCache>
            </c:strRef>
          </c:cat>
          <c:val>
            <c:numRef>
              <c:f>'FY15TD EQ'!$G$56:$G$65</c:f>
              <c:numCache>
                <c:formatCode>0.0%</c:formatCode>
                <c:ptCount val="10"/>
                <c:pt idx="0">
                  <c:v>1.6946066886427472E-2</c:v>
                </c:pt>
                <c:pt idx="1">
                  <c:v>1.6946066886427472E-2</c:v>
                </c:pt>
                <c:pt idx="2">
                  <c:v>1.6946066886427472E-2</c:v>
                </c:pt>
                <c:pt idx="3">
                  <c:v>1.6946066886427472E-2</c:v>
                </c:pt>
                <c:pt idx="4">
                  <c:v>1.6946066886427472E-2</c:v>
                </c:pt>
                <c:pt idx="5">
                  <c:v>1.6946066886427472E-2</c:v>
                </c:pt>
                <c:pt idx="6">
                  <c:v>1.6946066886427472E-2</c:v>
                </c:pt>
                <c:pt idx="7">
                  <c:v>1.6946066886427472E-2</c:v>
                </c:pt>
                <c:pt idx="8">
                  <c:v>1.6946066886427472E-2</c:v>
                </c:pt>
                <c:pt idx="9">
                  <c:v>1.6946066886427472E-2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13-0085-422C-BFD8-E5E09DCFC2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10678432"/>
        <c:axId val="1610681152"/>
      </c:lineChart>
      <c:catAx>
        <c:axId val="16106784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-5400000" vert="horz"/>
          <a:lstStyle/>
          <a:p>
            <a:pPr>
              <a:defRPr/>
            </a:pPr>
            <a:endParaRPr lang="en-US"/>
          </a:p>
        </c:txPr>
        <c:crossAx val="1610681152"/>
        <c:crosses val="autoZero"/>
        <c:auto val="1"/>
        <c:lblAlgn val="ctr"/>
        <c:lblOffset val="100"/>
        <c:noMultiLvlLbl val="0"/>
      </c:catAx>
      <c:valAx>
        <c:axId val="1610681152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crossAx val="1610678432"/>
        <c:crosses val="autoZero"/>
        <c:crossBetween val="between"/>
        <c:majorUnit val="2.0000000000000004E-2"/>
      </c:valAx>
      <c:valAx>
        <c:axId val="1610678976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AUM PKR Million</a:t>
                </a:r>
              </a:p>
            </c:rich>
          </c:tx>
          <c:layout>
            <c:manualLayout>
              <c:xMode val="edge"/>
              <c:yMode val="edge"/>
              <c:x val="0.97446038817995806"/>
              <c:y val="0.2767077287310028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crossAx val="1610682784"/>
        <c:crosses val="max"/>
        <c:crossBetween val="between"/>
        <c:majorUnit val="400"/>
      </c:valAx>
      <c:catAx>
        <c:axId val="16106827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610678976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0.10078378771287638"/>
          <c:y val="0.93397464553956644"/>
          <c:w val="0.78262115803528454"/>
          <c:h val="4.1485552791747274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5705006810857489E-2"/>
          <c:y val="5.4762000903734245E-2"/>
          <c:w val="0.8186004518422535"/>
          <c:h val="0.57514110736158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'FY15TD EQ'!$E$3</c:f>
              <c:strCache>
                <c:ptCount val="1"/>
                <c:pt idx="0">
                  <c:v>Returns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F1A-4576-8912-FF389667B49D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3F1A-4576-8912-FF389667B49D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3F1A-4576-8912-FF389667B49D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3F1A-4576-8912-FF389667B49D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3F1A-4576-8912-FF389667B49D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3F1A-4576-8912-FF389667B49D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3F1A-4576-8912-FF389667B49D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3F1A-4576-8912-FF389667B49D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3F1A-4576-8912-FF389667B49D}"/>
              </c:ext>
            </c:extLst>
          </c:dPt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3F1A-4576-8912-FF389667B49D}"/>
              </c:ext>
            </c:extLst>
          </c:dPt>
          <c:dPt>
            <c:idx val="1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C-3F1A-4576-8912-FF389667B49D}"/>
              </c:ext>
            </c:extLst>
          </c:dPt>
          <c:dPt>
            <c:idx val="1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3F1A-4576-8912-FF389667B49D}"/>
              </c:ext>
            </c:extLst>
          </c:dPt>
          <c:dPt>
            <c:idx val="1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E-3F1A-4576-8912-FF389667B49D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EQ'!$C$74:$C$91</c:f>
              <c:strCache>
                <c:ptCount val="18"/>
                <c:pt idx="0">
                  <c:v>UBL-SAF</c:v>
                </c:pt>
                <c:pt idx="1">
                  <c:v>NAFA-SF</c:v>
                </c:pt>
                <c:pt idx="2">
                  <c:v>ABL</c:v>
                </c:pt>
                <c:pt idx="3">
                  <c:v>MCB-PSM</c:v>
                </c:pt>
                <c:pt idx="4">
                  <c:v>ATLAS</c:v>
                </c:pt>
                <c:pt idx="5">
                  <c:v>1st HABIB</c:v>
                </c:pt>
                <c:pt idx="6">
                  <c:v>NIT</c:v>
                </c:pt>
                <c:pt idx="7">
                  <c:v>JS-GF</c:v>
                </c:pt>
                <c:pt idx="8">
                  <c:v>JS-LCF</c:v>
                </c:pt>
                <c:pt idx="9">
                  <c:v>KSE-100</c:v>
                </c:pt>
                <c:pt idx="10">
                  <c:v>KSE-30</c:v>
                </c:pt>
                <c:pt idx="11">
                  <c:v>ALFALAH-SF</c:v>
                </c:pt>
                <c:pt idx="12">
                  <c:v>AWT</c:v>
                </c:pt>
                <c:pt idx="13">
                  <c:v>LAKSON</c:v>
                </c:pt>
                <c:pt idx="14">
                  <c:v>HBL-SF</c:v>
                </c:pt>
                <c:pt idx="15">
                  <c:v>Faysal-SF</c:v>
                </c:pt>
                <c:pt idx="16">
                  <c:v>HBL-EF</c:v>
                </c:pt>
                <c:pt idx="17">
                  <c:v>AKD</c:v>
                </c:pt>
              </c:strCache>
            </c:strRef>
          </c:cat>
          <c:val>
            <c:numRef>
              <c:f>'FY15TD EQ'!$E$74:$E$91</c:f>
              <c:numCache>
                <c:formatCode>0.00%</c:formatCode>
                <c:ptCount val="18"/>
                <c:pt idx="0">
                  <c:v>3.3022636484687062E-2</c:v>
                </c:pt>
                <c:pt idx="1">
                  <c:v>2.059495074695028E-2</c:v>
                </c:pt>
                <c:pt idx="2">
                  <c:v>1.5321162857544035E-2</c:v>
                </c:pt>
                <c:pt idx="3">
                  <c:v>1.0536442440806537E-2</c:v>
                </c:pt>
                <c:pt idx="4">
                  <c:v>5.4816218287359053E-3</c:v>
                </c:pt>
                <c:pt idx="5">
                  <c:v>3.652176287476383E-4</c:v>
                </c:pt>
                <c:pt idx="6">
                  <c:v>-2.8710881424059975E-3</c:v>
                </c:pt>
                <c:pt idx="7">
                  <c:v>-4.6762589928057707E-3</c:v>
                </c:pt>
                <c:pt idx="8">
                  <c:v>-5.28808208366216E-3</c:v>
                </c:pt>
                <c:pt idx="9">
                  <c:v>-6.7601938547336982E-3</c:v>
                </c:pt>
                <c:pt idx="10">
                  <c:v>-8.9985566749960499E-3</c:v>
                </c:pt>
                <c:pt idx="11">
                  <c:v>-1.563600493955386E-2</c:v>
                </c:pt>
                <c:pt idx="12">
                  <c:v>-2.7501232134056197E-2</c:v>
                </c:pt>
                <c:pt idx="13">
                  <c:v>-3.8287319219368232E-2</c:v>
                </c:pt>
                <c:pt idx="14">
                  <c:v>-5.4516620547820915E-2</c:v>
                </c:pt>
                <c:pt idx="15">
                  <c:v>-6.8305629277832125E-2</c:v>
                </c:pt>
                <c:pt idx="16">
                  <c:v>-8.2025310917384076E-2</c:v>
                </c:pt>
                <c:pt idx="17">
                  <c:v>-9.6794883498297679E-2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3F1A-4576-8912-FF389667B4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11029440"/>
        <c:axId val="1611032704"/>
      </c:barChart>
      <c:barChart>
        <c:barDir val="col"/>
        <c:grouping val="clustered"/>
        <c:varyColors val="0"/>
        <c:ser>
          <c:idx val="1"/>
          <c:order val="1"/>
          <c:tx>
            <c:strRef>
              <c:f>'FY15TD EQ'!$D$3</c:f>
              <c:strCache>
                <c:ptCount val="1"/>
                <c:pt idx="0">
                  <c:v>AUMs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cat>
            <c:strRef>
              <c:f>'FY15TD EQ'!$C$74:$C$91</c:f>
              <c:strCache>
                <c:ptCount val="18"/>
                <c:pt idx="0">
                  <c:v>UBL-SAF</c:v>
                </c:pt>
                <c:pt idx="1">
                  <c:v>NAFA-SF</c:v>
                </c:pt>
                <c:pt idx="2">
                  <c:v>ABL</c:v>
                </c:pt>
                <c:pt idx="3">
                  <c:v>MCB-PSM</c:v>
                </c:pt>
                <c:pt idx="4">
                  <c:v>ATLAS</c:v>
                </c:pt>
                <c:pt idx="5">
                  <c:v>1st HABIB</c:v>
                </c:pt>
                <c:pt idx="6">
                  <c:v>NIT</c:v>
                </c:pt>
                <c:pt idx="7">
                  <c:v>JS-GF</c:v>
                </c:pt>
                <c:pt idx="8">
                  <c:v>JS-LCF</c:v>
                </c:pt>
                <c:pt idx="9">
                  <c:v>KSE-100</c:v>
                </c:pt>
                <c:pt idx="10">
                  <c:v>KSE-30</c:v>
                </c:pt>
                <c:pt idx="11">
                  <c:v>ALFALAH-SF</c:v>
                </c:pt>
                <c:pt idx="12">
                  <c:v>AWT</c:v>
                </c:pt>
                <c:pt idx="13">
                  <c:v>LAKSON</c:v>
                </c:pt>
                <c:pt idx="14">
                  <c:v>HBL-SF</c:v>
                </c:pt>
                <c:pt idx="15">
                  <c:v>Faysal-SF</c:v>
                </c:pt>
                <c:pt idx="16">
                  <c:v>HBL-EF</c:v>
                </c:pt>
                <c:pt idx="17">
                  <c:v>AKD</c:v>
                </c:pt>
              </c:strCache>
            </c:strRef>
          </c:cat>
          <c:val>
            <c:numRef>
              <c:f>'FY15TD EQ'!$D$74:$D$91</c:f>
              <c:numCache>
                <c:formatCode>#,##0</c:formatCode>
                <c:ptCount val="18"/>
                <c:pt idx="0">
                  <c:v>7506.08</c:v>
                </c:pt>
                <c:pt idx="1">
                  <c:v>18249.963</c:v>
                </c:pt>
                <c:pt idx="2">
                  <c:v>5886.38</c:v>
                </c:pt>
                <c:pt idx="3">
                  <c:v>11304.041999999999</c:v>
                </c:pt>
                <c:pt idx="4">
                  <c:v>9995.5229999999992</c:v>
                </c:pt>
                <c:pt idx="5">
                  <c:v>312.51600000000002</c:v>
                </c:pt>
                <c:pt idx="6">
                  <c:v>22000</c:v>
                </c:pt>
                <c:pt idx="7">
                  <c:v>2380.19</c:v>
                </c:pt>
                <c:pt idx="8">
                  <c:v>421.40199999999999</c:v>
                </c:pt>
                <c:pt idx="11">
                  <c:v>2041.145</c:v>
                </c:pt>
                <c:pt idx="12">
                  <c:v>105.474</c:v>
                </c:pt>
                <c:pt idx="13">
                  <c:v>3224.4119999999998</c:v>
                </c:pt>
                <c:pt idx="14">
                  <c:v>524.32500000000005</c:v>
                </c:pt>
                <c:pt idx="15">
                  <c:v>2409.9430000000002</c:v>
                </c:pt>
                <c:pt idx="16">
                  <c:v>1530.0440000000001</c:v>
                </c:pt>
                <c:pt idx="17" formatCode="General">
                  <c:v>1876.684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3F1A-4576-8912-FF389667B4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49"/>
        <c:axId val="1611030528"/>
        <c:axId val="1611035424"/>
      </c:barChart>
      <c:lineChart>
        <c:grouping val="standard"/>
        <c:varyColors val="0"/>
        <c:ser>
          <c:idx val="2"/>
          <c:order val="2"/>
          <c:tx>
            <c:strRef>
              <c:f>'FY15TD EQ'!$G$4</c:f>
              <c:strCache>
                <c:ptCount val="1"/>
                <c:pt idx="0">
                  <c:v>Average</c:v>
                </c:pt>
              </c:strCache>
            </c:strRef>
          </c:tx>
          <c:spPr>
            <a:ln w="25400" cap="rnd">
              <a:solidFill>
                <a:srgbClr val="FF0000"/>
              </a:solidFill>
              <a:prstDash val="solid"/>
            </a:ln>
          </c:spPr>
          <c:marker>
            <c:symbol val="none"/>
          </c:marker>
          <c:dLbls>
            <c:dLbl>
              <c:idx val="17"/>
              <c:layout>
                <c:manualLayout>
                  <c:x val="-3.7981728350800006E-2"/>
                  <c:y val="-5.0413396466960393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400" b="1">
                      <a:solidFill>
                        <a:srgbClr val="FF0000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3F1A-4576-8912-FF389667B49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EQ'!$C$74:$C$91</c:f>
              <c:strCache>
                <c:ptCount val="18"/>
                <c:pt idx="0">
                  <c:v>UBL-SAF</c:v>
                </c:pt>
                <c:pt idx="1">
                  <c:v>NAFA-SF</c:v>
                </c:pt>
                <c:pt idx="2">
                  <c:v>ABL</c:v>
                </c:pt>
                <c:pt idx="3">
                  <c:v>MCB-PSM</c:v>
                </c:pt>
                <c:pt idx="4">
                  <c:v>ATLAS</c:v>
                </c:pt>
                <c:pt idx="5">
                  <c:v>1st HABIB</c:v>
                </c:pt>
                <c:pt idx="6">
                  <c:v>NIT</c:v>
                </c:pt>
                <c:pt idx="7">
                  <c:v>JS-GF</c:v>
                </c:pt>
                <c:pt idx="8">
                  <c:v>JS-LCF</c:v>
                </c:pt>
                <c:pt idx="9">
                  <c:v>KSE-100</c:v>
                </c:pt>
                <c:pt idx="10">
                  <c:v>KSE-30</c:v>
                </c:pt>
                <c:pt idx="11">
                  <c:v>ALFALAH-SF</c:v>
                </c:pt>
                <c:pt idx="12">
                  <c:v>AWT</c:v>
                </c:pt>
                <c:pt idx="13">
                  <c:v>LAKSON</c:v>
                </c:pt>
                <c:pt idx="14">
                  <c:v>HBL-SF</c:v>
                </c:pt>
                <c:pt idx="15">
                  <c:v>Faysal-SF</c:v>
                </c:pt>
                <c:pt idx="16">
                  <c:v>HBL-EF</c:v>
                </c:pt>
                <c:pt idx="17">
                  <c:v>AKD</c:v>
                </c:pt>
              </c:strCache>
            </c:strRef>
          </c:cat>
          <c:val>
            <c:numRef>
              <c:f>'FY15TD EQ'!$G$74:$G$91</c:f>
              <c:numCache>
                <c:formatCode>0.0%</c:formatCode>
                <c:ptCount val="18"/>
                <c:pt idx="0">
                  <c:v>1.7019219834539675E-3</c:v>
                </c:pt>
                <c:pt idx="1">
                  <c:v>1.7019219834539675E-3</c:v>
                </c:pt>
                <c:pt idx="2">
                  <c:v>1.7019219834539675E-3</c:v>
                </c:pt>
                <c:pt idx="3">
                  <c:v>1.7019219834539675E-3</c:v>
                </c:pt>
                <c:pt idx="4">
                  <c:v>1.7019219834539675E-3</c:v>
                </c:pt>
                <c:pt idx="5">
                  <c:v>1.7019219834539675E-3</c:v>
                </c:pt>
                <c:pt idx="6">
                  <c:v>1.7019219834539675E-3</c:v>
                </c:pt>
                <c:pt idx="7">
                  <c:v>1.7019219834539675E-3</c:v>
                </c:pt>
                <c:pt idx="8">
                  <c:v>1.7019219834539675E-3</c:v>
                </c:pt>
                <c:pt idx="9">
                  <c:v>1.7019219834539675E-3</c:v>
                </c:pt>
                <c:pt idx="10">
                  <c:v>1.7019219834539675E-3</c:v>
                </c:pt>
                <c:pt idx="11">
                  <c:v>1.7019219834539675E-3</c:v>
                </c:pt>
                <c:pt idx="12">
                  <c:v>1.7019219834539675E-3</c:v>
                </c:pt>
                <c:pt idx="13">
                  <c:v>1.7019219834539675E-3</c:v>
                </c:pt>
                <c:pt idx="14">
                  <c:v>1.7019219834539675E-3</c:v>
                </c:pt>
                <c:pt idx="15">
                  <c:v>1.7019219834539675E-3</c:v>
                </c:pt>
                <c:pt idx="16">
                  <c:v>1.7019219834539675E-3</c:v>
                </c:pt>
                <c:pt idx="17">
                  <c:v>1.7019219834539675E-3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11-3F1A-4576-8912-FF389667B4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11029440"/>
        <c:axId val="1611032704"/>
      </c:lineChart>
      <c:catAx>
        <c:axId val="1611029440"/>
        <c:scaling>
          <c:orientation val="minMax"/>
        </c:scaling>
        <c:delete val="0"/>
        <c:axPos val="b"/>
        <c:numFmt formatCode="0%" sourceLinked="0"/>
        <c:majorTickMark val="out"/>
        <c:minorTickMark val="none"/>
        <c:tickLblPos val="low"/>
        <c:txPr>
          <a:bodyPr rot="-5400000" vert="horz"/>
          <a:lstStyle/>
          <a:p>
            <a:pPr>
              <a:defRPr/>
            </a:pPr>
            <a:endParaRPr lang="en-US"/>
          </a:p>
        </c:txPr>
        <c:crossAx val="1611032704"/>
        <c:crosses val="autoZero"/>
        <c:auto val="1"/>
        <c:lblAlgn val="ctr"/>
        <c:lblOffset val="100"/>
        <c:noMultiLvlLbl val="0"/>
      </c:catAx>
      <c:valAx>
        <c:axId val="1611032704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crossAx val="1611029440"/>
        <c:crosses val="autoZero"/>
        <c:crossBetween val="between"/>
        <c:majorUnit val="0.1"/>
      </c:valAx>
      <c:valAx>
        <c:axId val="1611035424"/>
        <c:scaling>
          <c:orientation val="minMax"/>
          <c:max val="22000"/>
          <c:min val="0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AUM PKR Million</a:t>
                </a:r>
              </a:p>
            </c:rich>
          </c:tx>
          <c:layout>
            <c:manualLayout>
              <c:xMode val="edge"/>
              <c:yMode val="edge"/>
              <c:x val="0.97890203986944468"/>
              <c:y val="0.1975742026314205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crossAx val="1611030528"/>
        <c:crosses val="max"/>
        <c:crossBetween val="between"/>
      </c:valAx>
      <c:catAx>
        <c:axId val="161103052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611035424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3.3631913930877319E-2"/>
          <c:y val="0.91859250493325628"/>
          <c:w val="0.95257203626332487"/>
          <c:h val="6.2978073583697752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5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b="1">
                <a:solidFill>
                  <a:schemeClr val="tx1"/>
                </a:solidFill>
              </a:rPr>
              <a:t>PPF - Equity Sub Fund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'Contribution Details'!$G$18:$G$37</c:f>
              <c:strCache>
                <c:ptCount val="20"/>
                <c:pt idx="0">
                  <c:v>UBL</c:v>
                </c:pt>
                <c:pt idx="1">
                  <c:v>MARI</c:v>
                </c:pt>
                <c:pt idx="2">
                  <c:v>OCTOPUS</c:v>
                </c:pt>
                <c:pt idx="3">
                  <c:v>HBL</c:v>
                </c:pt>
                <c:pt idx="4">
                  <c:v>MUGHAL</c:v>
                </c:pt>
                <c:pt idx="5">
                  <c:v>KOHC</c:v>
                </c:pt>
                <c:pt idx="6">
                  <c:v>BATA</c:v>
                </c:pt>
                <c:pt idx="7">
                  <c:v>ASTL</c:v>
                </c:pt>
                <c:pt idx="8">
                  <c:v>ABL</c:v>
                </c:pt>
                <c:pt idx="9">
                  <c:v>OGDC</c:v>
                </c:pt>
                <c:pt idx="10">
                  <c:v>MEBL</c:v>
                </c:pt>
                <c:pt idx="11">
                  <c:v>ASL</c:v>
                </c:pt>
                <c:pt idx="12">
                  <c:v>SHEZ</c:v>
                </c:pt>
                <c:pt idx="13">
                  <c:v>PSMC</c:v>
                </c:pt>
                <c:pt idx="14">
                  <c:v>STCL</c:v>
                </c:pt>
                <c:pt idx="15">
                  <c:v>GATM</c:v>
                </c:pt>
                <c:pt idx="16">
                  <c:v>AVN</c:v>
                </c:pt>
                <c:pt idx="17">
                  <c:v>TRG</c:v>
                </c:pt>
                <c:pt idx="18">
                  <c:v>LUCK</c:v>
                </c:pt>
                <c:pt idx="19">
                  <c:v>FABL</c:v>
                </c:pt>
              </c:strCache>
            </c:strRef>
          </c:cat>
          <c:val>
            <c:numRef>
              <c:f>'Contribution Details'!$H$18:$H$37</c:f>
              <c:numCache>
                <c:formatCode>0.0%</c:formatCode>
                <c:ptCount val="20"/>
                <c:pt idx="0">
                  <c:v>1.19229963436676E-2</c:v>
                </c:pt>
                <c:pt idx="1">
                  <c:v>5.9808328074708091E-3</c:v>
                </c:pt>
                <c:pt idx="2">
                  <c:v>5.3897661108440794E-3</c:v>
                </c:pt>
                <c:pt idx="3">
                  <c:v>4.43524636539132E-3</c:v>
                </c:pt>
                <c:pt idx="4">
                  <c:v>4.2083506219875401E-3</c:v>
                </c:pt>
                <c:pt idx="5">
                  <c:v>2.6625600643336799E-3</c:v>
                </c:pt>
                <c:pt idx="6">
                  <c:v>2.2676832806579799E-3</c:v>
                </c:pt>
                <c:pt idx="7">
                  <c:v>2.2247392751573E-3</c:v>
                </c:pt>
                <c:pt idx="8">
                  <c:v>2.0264350235223699E-3</c:v>
                </c:pt>
                <c:pt idx="9">
                  <c:v>1.7559666418175801E-3</c:v>
                </c:pt>
                <c:pt idx="10">
                  <c:v>-8.8690293065649096E-4</c:v>
                </c:pt>
                <c:pt idx="11">
                  <c:v>-9.3288501412519401E-4</c:v>
                </c:pt>
                <c:pt idx="12">
                  <c:v>-9.6426170974163504E-4</c:v>
                </c:pt>
                <c:pt idx="13">
                  <c:v>-1.1753653429469001E-3</c:v>
                </c:pt>
                <c:pt idx="14">
                  <c:v>-2.1470315097181902E-3</c:v>
                </c:pt>
                <c:pt idx="15">
                  <c:v>-2.8926657888973901E-3</c:v>
                </c:pt>
                <c:pt idx="16">
                  <c:v>-2.9878868259802E-3</c:v>
                </c:pt>
                <c:pt idx="17">
                  <c:v>-3.4144669471352601E-3</c:v>
                </c:pt>
                <c:pt idx="18">
                  <c:v>-4.3870132191494602E-3</c:v>
                </c:pt>
                <c:pt idx="19">
                  <c:v>-5.0479363465978895E-3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21-4FD4-8A79-BAF7C53B13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79251584"/>
        <c:axId val="879248256"/>
      </c:barChart>
      <c:catAx>
        <c:axId val="87925158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879248256"/>
        <c:crosses val="autoZero"/>
        <c:auto val="1"/>
        <c:lblAlgn val="ctr"/>
        <c:lblOffset val="100"/>
        <c:noMultiLvlLbl val="0"/>
      </c:catAx>
      <c:valAx>
        <c:axId val="879248256"/>
        <c:scaling>
          <c:orientation val="minMax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9251584"/>
        <c:crosses val="autoZero"/>
        <c:crossBetween val="between"/>
        <c:majorUnit val="1.0000000000000002E-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5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59981566905600869"/>
          <c:y val="0.91372967430124696"/>
        </c:manualLayout>
      </c:layout>
      <c:overlay val="0"/>
      <c:txPr>
        <a:bodyPr/>
        <a:lstStyle/>
        <a:p>
          <a:pPr>
            <a:defRPr sz="1200"/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39443643836973286"/>
          <c:y val="5.0925925925925923E-2"/>
          <c:w val="0.54549844005348458"/>
          <c:h val="0.7606843239191115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Sheet5!$B$316</c:f>
              <c:strCache>
                <c:ptCount val="1"/>
                <c:pt idx="0">
                  <c:v>Oct-21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Sheet5!$A$317:$A$324</c:f>
              <c:strCache>
                <c:ptCount val="8"/>
                <c:pt idx="0">
                  <c:v>Cash</c:v>
                </c:pt>
                <c:pt idx="1">
                  <c:v>Pharmaceuticals</c:v>
                </c:pt>
                <c:pt idx="2">
                  <c:v>Others receivables</c:v>
                </c:pt>
                <c:pt idx="3">
                  <c:v>Textile Composite</c:v>
                </c:pt>
                <c:pt idx="4">
                  <c:v>Oil &amp; Gas Exploration</c:v>
                </c:pt>
                <c:pt idx="5">
                  <c:v>Cement</c:v>
                </c:pt>
                <c:pt idx="6">
                  <c:v>Banks</c:v>
                </c:pt>
                <c:pt idx="7">
                  <c:v>Other equity</c:v>
                </c:pt>
              </c:strCache>
            </c:strRef>
          </c:cat>
          <c:val>
            <c:numRef>
              <c:f>Sheet5!$B$317:$B$324</c:f>
              <c:numCache>
                <c:formatCode>0%</c:formatCode>
                <c:ptCount val="8"/>
                <c:pt idx="0">
                  <c:v>0.01</c:v>
                </c:pt>
                <c:pt idx="1">
                  <c:v>0.04</c:v>
                </c:pt>
                <c:pt idx="2">
                  <c:v>0.04</c:v>
                </c:pt>
                <c:pt idx="3">
                  <c:v>4.7E-2</c:v>
                </c:pt>
                <c:pt idx="4">
                  <c:v>0.107</c:v>
                </c:pt>
                <c:pt idx="5">
                  <c:v>0.17100000000000001</c:v>
                </c:pt>
                <c:pt idx="6">
                  <c:v>0.252</c:v>
                </c:pt>
                <c:pt idx="7">
                  <c:v>0.33300000000000002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96-496E-8035-55584ADFCA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92972960"/>
        <c:axId val="-192971872"/>
      </c:barChart>
      <c:catAx>
        <c:axId val="-19297296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-192971872"/>
        <c:crosses val="autoZero"/>
        <c:auto val="1"/>
        <c:lblAlgn val="ctr"/>
        <c:lblOffset val="100"/>
        <c:noMultiLvlLbl val="0"/>
      </c:catAx>
      <c:valAx>
        <c:axId val="-192971872"/>
        <c:scaling>
          <c:orientation val="minMax"/>
        </c:scaling>
        <c:delete val="0"/>
        <c:axPos val="b"/>
        <c:numFmt formatCode="0%" sourceLinked="1"/>
        <c:majorTickMark val="out"/>
        <c:minorTickMark val="none"/>
        <c:tickLblPos val="nextTo"/>
        <c:crossAx val="-192972960"/>
        <c:crosses val="autoZero"/>
        <c:crossBetween val="between"/>
        <c:majorUnit val="0.30000000000000032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5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en-US" sz="1200"/>
              <a:t>Nov-21</a:t>
            </a:r>
          </a:p>
        </c:rich>
      </c:tx>
      <c:layout>
        <c:manualLayout>
          <c:xMode val="edge"/>
          <c:yMode val="edge"/>
          <c:x val="0.5036715163690958"/>
          <c:y val="0.9073531970700774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37123664229471331"/>
          <c:y val="5.0925925925925923E-2"/>
          <c:w val="0.49534212544419604"/>
          <c:h val="0.73594027324696443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206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Sheet5!$C$317:$C$324</c:f>
              <c:strCache>
                <c:ptCount val="8"/>
                <c:pt idx="0">
                  <c:v>Others receivables</c:v>
                </c:pt>
                <c:pt idx="1">
                  <c:v>Textile Composite</c:v>
                </c:pt>
                <c:pt idx="2">
                  <c:v>Engineering</c:v>
                </c:pt>
                <c:pt idx="3">
                  <c:v>Cash</c:v>
                </c:pt>
                <c:pt idx="4">
                  <c:v>Oil &amp; Gas Exploration</c:v>
                </c:pt>
                <c:pt idx="5">
                  <c:v>Cement</c:v>
                </c:pt>
                <c:pt idx="6">
                  <c:v>Banks</c:v>
                </c:pt>
                <c:pt idx="7">
                  <c:v>Other equity</c:v>
                </c:pt>
              </c:strCache>
            </c:strRef>
          </c:cat>
          <c:val>
            <c:numRef>
              <c:f>Sheet5!$D$317:$D$324</c:f>
              <c:numCache>
                <c:formatCode>0%</c:formatCode>
                <c:ptCount val="8"/>
                <c:pt idx="0">
                  <c:v>2.1999999999999999E-2</c:v>
                </c:pt>
                <c:pt idx="1">
                  <c:v>5.2999999999999999E-2</c:v>
                </c:pt>
                <c:pt idx="2">
                  <c:v>5.6000000000000001E-2</c:v>
                </c:pt>
                <c:pt idx="3">
                  <c:v>5.8999999999999997E-2</c:v>
                </c:pt>
                <c:pt idx="4">
                  <c:v>0.1</c:v>
                </c:pt>
                <c:pt idx="5">
                  <c:v>0.185</c:v>
                </c:pt>
                <c:pt idx="6">
                  <c:v>0.23300000000000001</c:v>
                </c:pt>
                <c:pt idx="7">
                  <c:v>0.31900000000000001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Sheet5!#REF!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15:tx>
              </c15:filteredSeriesTitle>
            </c:ext>
            <c:ext xmlns:c16="http://schemas.microsoft.com/office/drawing/2014/chart" uri="{C3380CC4-5D6E-409C-BE32-E72D297353CC}">
              <c16:uniqueId val="{00000000-84F7-44DD-8D46-A7B80F1D0C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92970784"/>
        <c:axId val="-192973504"/>
      </c:barChart>
      <c:catAx>
        <c:axId val="-19297078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-192973504"/>
        <c:crosses val="autoZero"/>
        <c:auto val="1"/>
        <c:lblAlgn val="ctr"/>
        <c:lblOffset val="100"/>
        <c:noMultiLvlLbl val="0"/>
      </c:catAx>
      <c:valAx>
        <c:axId val="-192973504"/>
        <c:scaling>
          <c:orientation val="minMax"/>
        </c:scaling>
        <c:delete val="0"/>
        <c:axPos val="b"/>
        <c:numFmt formatCode="0%" sourceLinked="1"/>
        <c:majorTickMark val="out"/>
        <c:minorTickMark val="none"/>
        <c:tickLblPos val="nextTo"/>
        <c:crossAx val="-192970784"/>
        <c:crosses val="autoZero"/>
        <c:crossBetween val="between"/>
        <c:majorUnit val="0.30000000000000032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5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en-US" sz="1200"/>
              <a:t>Dec-21</a:t>
            </a:r>
          </a:p>
        </c:rich>
      </c:tx>
      <c:layout>
        <c:manualLayout>
          <c:xMode val="edge"/>
          <c:yMode val="edge"/>
          <c:x val="0.58177992702697767"/>
          <c:y val="0.91539079408960411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3985070007498725"/>
          <c:y val="5.0925925925925923E-2"/>
          <c:w val="0.49563936191716529"/>
          <c:h val="0.72198308544764944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206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Sheet5!$E$317:$E$324</c:f>
              <c:strCache>
                <c:ptCount val="8"/>
                <c:pt idx="0">
                  <c:v>Others receivables</c:v>
                </c:pt>
                <c:pt idx="1">
                  <c:v>Cash</c:v>
                </c:pt>
                <c:pt idx="2">
                  <c:v>Textile Composite</c:v>
                </c:pt>
                <c:pt idx="3">
                  <c:v>Engineering</c:v>
                </c:pt>
                <c:pt idx="4">
                  <c:v>Oil &amp; Gas Exploration</c:v>
                </c:pt>
                <c:pt idx="5">
                  <c:v>Cement</c:v>
                </c:pt>
                <c:pt idx="6">
                  <c:v>Banks</c:v>
                </c:pt>
                <c:pt idx="7">
                  <c:v>Other equity</c:v>
                </c:pt>
              </c:strCache>
            </c:strRef>
          </c:cat>
          <c:val>
            <c:numRef>
              <c:f>Sheet5!$F$317:$F$324</c:f>
              <c:numCache>
                <c:formatCode>0%</c:formatCode>
                <c:ptCount val="8"/>
                <c:pt idx="0">
                  <c:v>4.0000000000000001E-3</c:v>
                </c:pt>
                <c:pt idx="1">
                  <c:v>1.2E-2</c:v>
                </c:pt>
                <c:pt idx="2">
                  <c:v>5.8000000000000003E-2</c:v>
                </c:pt>
                <c:pt idx="3">
                  <c:v>6.4000000000000001E-2</c:v>
                </c:pt>
                <c:pt idx="4">
                  <c:v>0.126</c:v>
                </c:pt>
                <c:pt idx="5">
                  <c:v>0.189</c:v>
                </c:pt>
                <c:pt idx="6">
                  <c:v>0.23499999999999999</c:v>
                </c:pt>
                <c:pt idx="7">
                  <c:v>0.312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Sheet5!#REF!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15:tx>
              </c15:filteredSeriesTitle>
            </c:ext>
            <c:ext xmlns:c16="http://schemas.microsoft.com/office/drawing/2014/chart" uri="{C3380CC4-5D6E-409C-BE32-E72D297353CC}">
              <c16:uniqueId val="{00000000-2B28-4EC8-8C8F-AFB09C8626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92971328"/>
        <c:axId val="-192975680"/>
      </c:barChart>
      <c:catAx>
        <c:axId val="-1929713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-192975680"/>
        <c:crosses val="autoZero"/>
        <c:auto val="1"/>
        <c:lblAlgn val="ctr"/>
        <c:lblOffset val="100"/>
        <c:noMultiLvlLbl val="0"/>
      </c:catAx>
      <c:valAx>
        <c:axId val="-192975680"/>
        <c:scaling>
          <c:orientation val="minMax"/>
        </c:scaling>
        <c:delete val="0"/>
        <c:axPos val="b"/>
        <c:numFmt formatCode="0%" sourceLinked="1"/>
        <c:majorTickMark val="out"/>
        <c:minorTickMark val="none"/>
        <c:tickLblPos val="nextTo"/>
        <c:crossAx val="-192971328"/>
        <c:crosses val="autoZero"/>
        <c:crossBetween val="between"/>
        <c:majorUnit val="0.30000000000000032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5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0"/>
            </a:pPr>
            <a:r>
              <a:rPr lang="en-US" sz="1200" b="0"/>
              <a:t>Top 10 Equity Holding </a:t>
            </a:r>
          </a:p>
          <a:p>
            <a:pPr>
              <a:defRPr sz="1200" b="0"/>
            </a:pPr>
            <a:r>
              <a:rPr lang="en-US" sz="1200" b="0"/>
              <a:t>Oct-21</a:t>
            </a:r>
          </a:p>
        </c:rich>
      </c:tx>
      <c:layout>
        <c:manualLayout>
          <c:xMode val="edge"/>
          <c:yMode val="edge"/>
          <c:x val="0.27009964683729054"/>
          <c:y val="6.4035778994219528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3568405423732228"/>
          <c:y val="0.18071137388977229"/>
          <c:w val="0.69015732251746276"/>
          <c:h val="0.71632492620636268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Sheet5!$A$327:$A$336</c:f>
              <c:strCache>
                <c:ptCount val="10"/>
                <c:pt idx="0">
                  <c:v>HUBC</c:v>
                </c:pt>
                <c:pt idx="1">
                  <c:v>PKGS</c:v>
                </c:pt>
                <c:pt idx="2">
                  <c:v>HMB</c:v>
                </c:pt>
                <c:pt idx="3">
                  <c:v>ENGRO</c:v>
                </c:pt>
                <c:pt idx="4">
                  <c:v>MLCF</c:v>
                </c:pt>
                <c:pt idx="5">
                  <c:v>KOHC</c:v>
                </c:pt>
                <c:pt idx="6">
                  <c:v>MARI</c:v>
                </c:pt>
                <c:pt idx="7">
                  <c:v>LUCK</c:v>
                </c:pt>
                <c:pt idx="8">
                  <c:v>HBL</c:v>
                </c:pt>
                <c:pt idx="9">
                  <c:v>UBL</c:v>
                </c:pt>
              </c:strCache>
            </c:strRef>
          </c:cat>
          <c:val>
            <c:numRef>
              <c:f>Sheet5!$B$327:$B$336</c:f>
              <c:numCache>
                <c:formatCode>0.0%</c:formatCode>
                <c:ptCount val="10"/>
                <c:pt idx="0">
                  <c:v>2.5000000000000001E-2</c:v>
                </c:pt>
                <c:pt idx="1">
                  <c:v>2.5000000000000001E-2</c:v>
                </c:pt>
                <c:pt idx="2">
                  <c:v>0.03</c:v>
                </c:pt>
                <c:pt idx="3">
                  <c:v>3.5999999999999997E-2</c:v>
                </c:pt>
                <c:pt idx="4">
                  <c:v>3.5999999999999997E-2</c:v>
                </c:pt>
                <c:pt idx="5">
                  <c:v>3.5999999999999997E-2</c:v>
                </c:pt>
                <c:pt idx="6">
                  <c:v>5.0999999999999997E-2</c:v>
                </c:pt>
                <c:pt idx="7">
                  <c:v>5.1999999999999998E-2</c:v>
                </c:pt>
                <c:pt idx="8">
                  <c:v>5.6000000000000001E-2</c:v>
                </c:pt>
                <c:pt idx="9">
                  <c:v>6.9000000000000006E-2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44-4637-A373-D623D0E4E9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92968064"/>
        <c:axId val="-192982752"/>
      </c:barChart>
      <c:catAx>
        <c:axId val="-19296806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-192982752"/>
        <c:crosses val="autoZero"/>
        <c:auto val="1"/>
        <c:lblAlgn val="ctr"/>
        <c:lblOffset val="100"/>
        <c:noMultiLvlLbl val="0"/>
      </c:catAx>
      <c:valAx>
        <c:axId val="-192982752"/>
        <c:scaling>
          <c:orientation val="minMax"/>
        </c:scaling>
        <c:delete val="0"/>
        <c:axPos val="b"/>
        <c:numFmt formatCode="0%" sourceLinked="0"/>
        <c:majorTickMark val="out"/>
        <c:minorTickMark val="none"/>
        <c:tickLblPos val="nextTo"/>
        <c:crossAx val="-192968064"/>
        <c:crosses val="autoZero"/>
        <c:crossBetween val="between"/>
        <c:majorUnit val="6.0000000000000032E-2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5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0"/>
            </a:pPr>
            <a:r>
              <a:rPr lang="en-US" sz="1200" b="0"/>
              <a:t>Top 10 Equity Holding </a:t>
            </a:r>
          </a:p>
          <a:p>
            <a:pPr>
              <a:defRPr sz="1200" b="0"/>
            </a:pPr>
            <a:r>
              <a:rPr lang="en-US" sz="1200" b="0"/>
              <a:t>Nov-21</a:t>
            </a:r>
          </a:p>
        </c:rich>
      </c:tx>
      <c:layout>
        <c:manualLayout>
          <c:xMode val="edge"/>
          <c:yMode val="edge"/>
          <c:x val="0.22451762098754041"/>
          <c:y val="2.073228986036937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1351220123077869"/>
          <c:y val="0.15888949990494047"/>
          <c:w val="0.7098097417934297"/>
          <c:h val="0.7091704866950141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Sheet5!$C$327:$C$336</c:f>
              <c:strCache>
                <c:ptCount val="10"/>
                <c:pt idx="0">
                  <c:v>OGDC</c:v>
                </c:pt>
                <c:pt idx="1">
                  <c:v>FABL</c:v>
                </c:pt>
                <c:pt idx="2">
                  <c:v>HMB</c:v>
                </c:pt>
                <c:pt idx="3">
                  <c:v>ENGRO</c:v>
                </c:pt>
                <c:pt idx="4">
                  <c:v>KOHC</c:v>
                </c:pt>
                <c:pt idx="5">
                  <c:v>MLCF</c:v>
                </c:pt>
                <c:pt idx="6">
                  <c:v>MARI</c:v>
                </c:pt>
                <c:pt idx="7">
                  <c:v>HBL</c:v>
                </c:pt>
                <c:pt idx="8">
                  <c:v>LUCK</c:v>
                </c:pt>
                <c:pt idx="9">
                  <c:v>UBL</c:v>
                </c:pt>
              </c:strCache>
            </c:strRef>
          </c:cat>
          <c:val>
            <c:numRef>
              <c:f>Sheet5!$D$327:$D$336</c:f>
              <c:numCache>
                <c:formatCode>0.0%</c:formatCode>
                <c:ptCount val="10"/>
                <c:pt idx="0">
                  <c:v>2.4E-2</c:v>
                </c:pt>
                <c:pt idx="1">
                  <c:v>2.9000000000000001E-2</c:v>
                </c:pt>
                <c:pt idx="2">
                  <c:v>2.9000000000000001E-2</c:v>
                </c:pt>
                <c:pt idx="3">
                  <c:v>3.5000000000000003E-2</c:v>
                </c:pt>
                <c:pt idx="4">
                  <c:v>3.5000000000000003E-2</c:v>
                </c:pt>
                <c:pt idx="5">
                  <c:v>3.7999999999999999E-2</c:v>
                </c:pt>
                <c:pt idx="6">
                  <c:v>0.05</c:v>
                </c:pt>
                <c:pt idx="7">
                  <c:v>5.8000000000000003E-2</c:v>
                </c:pt>
                <c:pt idx="8">
                  <c:v>6.0999999999999999E-2</c:v>
                </c:pt>
                <c:pt idx="9">
                  <c:v>6.5000000000000002E-2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C7-4376-B251-ADAA688B0E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92818816"/>
        <c:axId val="-192816096"/>
      </c:barChart>
      <c:catAx>
        <c:axId val="-19281881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-192816096"/>
        <c:crosses val="autoZero"/>
        <c:auto val="1"/>
        <c:lblAlgn val="ctr"/>
        <c:lblOffset val="100"/>
        <c:noMultiLvlLbl val="0"/>
      </c:catAx>
      <c:valAx>
        <c:axId val="-192816096"/>
        <c:scaling>
          <c:orientation val="minMax"/>
        </c:scaling>
        <c:delete val="0"/>
        <c:axPos val="b"/>
        <c:numFmt formatCode="0%" sourceLinked="0"/>
        <c:majorTickMark val="out"/>
        <c:minorTickMark val="none"/>
        <c:tickLblPos val="nextTo"/>
        <c:crossAx val="-192818816"/>
        <c:crosses val="autoZero"/>
        <c:crossBetween val="between"/>
        <c:majorUnit val="6.0000000000000032E-2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5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0"/>
            </a:pPr>
            <a:r>
              <a:rPr lang="en-US" sz="1200" b="0"/>
              <a:t>Top 10 Equity Holding </a:t>
            </a:r>
          </a:p>
          <a:p>
            <a:pPr>
              <a:defRPr sz="1200" b="0"/>
            </a:pPr>
            <a:r>
              <a:rPr lang="en-US" sz="1200" b="0"/>
              <a:t>Dec-21</a:t>
            </a:r>
          </a:p>
        </c:rich>
      </c:tx>
      <c:layout>
        <c:manualLayout>
          <c:xMode val="edge"/>
          <c:yMode val="edge"/>
          <c:x val="0.27260962991239518"/>
          <c:y val="5.4577692075138698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7677678045346473"/>
          <c:y val="0.18901288535547076"/>
          <c:w val="0.66114506328911382"/>
          <c:h val="0.71216420044612594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Sheet5!$E$327:$E$336</c:f>
              <c:strCache>
                <c:ptCount val="10"/>
                <c:pt idx="0">
                  <c:v>FABL</c:v>
                </c:pt>
                <c:pt idx="1">
                  <c:v>HMB</c:v>
                </c:pt>
                <c:pt idx="2">
                  <c:v>OGDC</c:v>
                </c:pt>
                <c:pt idx="3">
                  <c:v>PPL</c:v>
                </c:pt>
                <c:pt idx="4">
                  <c:v>MLCF</c:v>
                </c:pt>
                <c:pt idx="5">
                  <c:v>ENGRO</c:v>
                </c:pt>
                <c:pt idx="6">
                  <c:v>MARI</c:v>
                </c:pt>
                <c:pt idx="7">
                  <c:v>UBL</c:v>
                </c:pt>
                <c:pt idx="8">
                  <c:v>HBL</c:v>
                </c:pt>
                <c:pt idx="9">
                  <c:v>LUCK</c:v>
                </c:pt>
              </c:strCache>
            </c:strRef>
          </c:cat>
          <c:val>
            <c:numRef>
              <c:f>Sheet5!$F$327:$F$336</c:f>
              <c:numCache>
                <c:formatCode>0.0%</c:formatCode>
                <c:ptCount val="10"/>
                <c:pt idx="0">
                  <c:v>2.9000000000000001E-2</c:v>
                </c:pt>
                <c:pt idx="1">
                  <c:v>0.03</c:v>
                </c:pt>
                <c:pt idx="2">
                  <c:v>3.2000000000000001E-2</c:v>
                </c:pt>
                <c:pt idx="3">
                  <c:v>3.7999999999999999E-2</c:v>
                </c:pt>
                <c:pt idx="4">
                  <c:v>0.04</c:v>
                </c:pt>
                <c:pt idx="5">
                  <c:v>4.2000000000000003E-2</c:v>
                </c:pt>
                <c:pt idx="6">
                  <c:v>5.1999999999999998E-2</c:v>
                </c:pt>
                <c:pt idx="7">
                  <c:v>5.8000000000000003E-2</c:v>
                </c:pt>
                <c:pt idx="8">
                  <c:v>6.8000000000000005E-2</c:v>
                </c:pt>
                <c:pt idx="9">
                  <c:v>6.8000000000000005E-2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C0-47D7-892D-E58E7E50E3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92807392"/>
        <c:axId val="-192810112"/>
      </c:barChart>
      <c:catAx>
        <c:axId val="-19280739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-192810112"/>
        <c:crosses val="autoZero"/>
        <c:auto val="1"/>
        <c:lblAlgn val="ctr"/>
        <c:lblOffset val="100"/>
        <c:noMultiLvlLbl val="0"/>
      </c:catAx>
      <c:valAx>
        <c:axId val="-192810112"/>
        <c:scaling>
          <c:orientation val="minMax"/>
        </c:scaling>
        <c:delete val="0"/>
        <c:axPos val="b"/>
        <c:numFmt formatCode="0%" sourceLinked="0"/>
        <c:majorTickMark val="out"/>
        <c:minorTickMark val="none"/>
        <c:tickLblPos val="nextTo"/>
        <c:crossAx val="-192807392"/>
        <c:crosses val="autoZero"/>
        <c:crossBetween val="between"/>
        <c:majorUnit val="6.0000000000000032E-2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5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5809077621385922E-2"/>
          <c:y val="5.9769045392885869E-2"/>
          <c:w val="0.85706215152146104"/>
          <c:h val="0.597719465646819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'FY15TD EQ'!$E$3</c:f>
              <c:strCache>
                <c:ptCount val="1"/>
                <c:pt idx="0">
                  <c:v>Returns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088F-4D32-BD64-A236D555C1AD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2-088F-4D32-BD64-A236D555C1AD}"/>
              </c:ext>
            </c:extLst>
          </c:dPt>
          <c:dLbls>
            <c:dLbl>
              <c:idx val="0"/>
              <c:layout>
                <c:manualLayout>
                  <c:x val="-6.3391431608132475E-3"/>
                  <c:y val="-1.6534185500697018E-1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88F-4D32-BD64-A236D555C1AD}"/>
                </c:ext>
              </c:extLst>
            </c:dLbl>
            <c:dLbl>
              <c:idx val="1"/>
              <c:layout>
                <c:manualLayout>
                  <c:x val="-4.585341203496917E-3"/>
                  <c:y val="-0.124699403403885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088F-4D32-BD64-A236D555C1AD}"/>
                </c:ext>
              </c:extLst>
            </c:dLbl>
            <c:dLbl>
              <c:idx val="2"/>
              <c:layout>
                <c:manualLayout>
                  <c:x val="-6.4358774871569963E-2"/>
                  <c:y val="-0.1479063054662630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88F-4D32-BD64-A236D555C1AD}"/>
                </c:ext>
              </c:extLst>
            </c:dLbl>
            <c:dLbl>
              <c:idx val="3"/>
              <c:layout>
                <c:manualLayout>
                  <c:x val="4.642857142857143E-2"/>
                  <c:y val="-4.629552884836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88F-4D32-BD64-A236D555C1AD}"/>
                </c:ext>
              </c:extLst>
            </c:dLbl>
            <c:dLbl>
              <c:idx val="4"/>
              <c:layout>
                <c:manualLayout>
                  <c:x val="1.111111111111114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88F-4D32-BD64-A236D555C1AD}"/>
                </c:ext>
              </c:extLst>
            </c:dLbl>
            <c:dLbl>
              <c:idx val="6"/>
              <c:layout>
                <c:manualLayout>
                  <c:x val="-2.3809523809523832E-2"/>
                  <c:y val="-2.04678362573099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88F-4D32-BD64-A236D555C1AD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EQ'!$C$69:$C$71</c:f>
              <c:strCache>
                <c:ptCount val="2"/>
                <c:pt idx="0">
                  <c:v>Bench Mark (ALHSP)</c:v>
                </c:pt>
                <c:pt idx="1">
                  <c:v>ALHSP</c:v>
                </c:pt>
              </c:strCache>
            </c:strRef>
          </c:cat>
          <c:val>
            <c:numRef>
              <c:f>'FY15TD EQ'!$E$69:$E$71</c:f>
              <c:numCache>
                <c:formatCode>0.00%</c:formatCode>
                <c:ptCount val="2"/>
                <c:pt idx="0">
                  <c:v>3.3267372188050537E-3</c:v>
                </c:pt>
                <c:pt idx="1">
                  <c:v>1.3454216394338303E-2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088F-4D32-BD64-A236D555C1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10684416"/>
        <c:axId val="1610683872"/>
      </c:barChart>
      <c:barChart>
        <c:barDir val="col"/>
        <c:grouping val="clustered"/>
        <c:varyColors val="0"/>
        <c:ser>
          <c:idx val="1"/>
          <c:order val="1"/>
          <c:tx>
            <c:strRef>
              <c:f>'FY15TD EQ'!$D$3</c:f>
              <c:strCache>
                <c:ptCount val="1"/>
                <c:pt idx="0">
                  <c:v>AUMs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cat>
            <c:strRef>
              <c:f>'FY15TD EQ'!$C$69:$C$71</c:f>
              <c:strCache>
                <c:ptCount val="2"/>
                <c:pt idx="0">
                  <c:v>Bench Mark (ALHSP)</c:v>
                </c:pt>
                <c:pt idx="1">
                  <c:v>ALHSP</c:v>
                </c:pt>
              </c:strCache>
            </c:strRef>
          </c:cat>
          <c:val>
            <c:numRef>
              <c:f>'FY15TD EQ'!$D$69:$D$71</c:f>
              <c:numCache>
                <c:formatCode>#,##0</c:formatCode>
                <c:ptCount val="2"/>
                <c:pt idx="1">
                  <c:v>170.55699999999999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88F-4D32-BD64-A236D555C1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49"/>
        <c:axId val="1611031616"/>
        <c:axId val="1610677888"/>
      </c:barChart>
      <c:catAx>
        <c:axId val="16106844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-5400000" vert="horz"/>
          <a:lstStyle/>
          <a:p>
            <a:pPr>
              <a:defRPr/>
            </a:pPr>
            <a:endParaRPr lang="en-US"/>
          </a:p>
        </c:txPr>
        <c:crossAx val="1610683872"/>
        <c:crosses val="autoZero"/>
        <c:auto val="1"/>
        <c:lblAlgn val="ctr"/>
        <c:lblOffset val="100"/>
        <c:noMultiLvlLbl val="0"/>
      </c:catAx>
      <c:valAx>
        <c:axId val="1610683872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crossAx val="1610684416"/>
        <c:crosses val="autoZero"/>
        <c:crossBetween val="between"/>
        <c:majorUnit val="1.0000000000000002E-2"/>
      </c:valAx>
      <c:valAx>
        <c:axId val="1610677888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AUM PKR Million</a:t>
                </a:r>
              </a:p>
            </c:rich>
          </c:tx>
          <c:layout>
            <c:manualLayout>
              <c:xMode val="edge"/>
              <c:yMode val="edge"/>
              <c:x val="0.97781085107326726"/>
              <c:y val="0.18431229749127567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crossAx val="1611031616"/>
        <c:crosses val="max"/>
        <c:crossBetween val="between"/>
        <c:majorUnit val="40"/>
      </c:valAx>
      <c:catAx>
        <c:axId val="161103161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610677888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0.2459970435562682"/>
          <c:y val="0.92819706465410667"/>
          <c:w val="0.49963390536385383"/>
          <c:h val="5.5547840429578214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5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7523125543373728E-2"/>
          <c:y val="5.9325500979044404E-2"/>
          <c:w val="0.80916317353853018"/>
          <c:h val="0.661912346246433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'FY15TD EQ'!$E$3</c:f>
              <c:strCache>
                <c:ptCount val="1"/>
                <c:pt idx="0">
                  <c:v>Returns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DCF6-4DCF-8BE0-FF7A66E36D8E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DCF6-4DCF-8BE0-FF7A66E36D8E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DCF6-4DCF-8BE0-FF7A66E36D8E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4-DCF6-4DCF-8BE0-FF7A66E36D8E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DCF6-4DCF-8BE0-FF7A66E36D8E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DCF6-4DCF-8BE0-FF7A66E36D8E}"/>
              </c:ext>
            </c:extLst>
          </c:dPt>
          <c:dLbls>
            <c:dLbl>
              <c:idx val="0"/>
              <c:layout>
                <c:manualLayout>
                  <c:x val="0"/>
                  <c:y val="1.0582010582010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DCF6-4DCF-8BE0-FF7A66E36D8E}"/>
                </c:ext>
              </c:extLst>
            </c:dLbl>
            <c:dLbl>
              <c:idx val="1"/>
              <c:layout>
                <c:manualLayout>
                  <c:x val="0"/>
                  <c:y val="1.58730158730158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CF6-4DCF-8BE0-FF7A66E36D8E}"/>
                </c:ext>
              </c:extLst>
            </c:dLbl>
            <c:dLbl>
              <c:idx val="2"/>
              <c:layout>
                <c:manualLayout>
                  <c:x val="-7.9631804266224963E-3"/>
                  <c:y val="-6.41018186988998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DCF6-4DCF-8BE0-FF7A66E36D8E}"/>
                </c:ext>
              </c:extLst>
            </c:dLbl>
            <c:dLbl>
              <c:idx val="3"/>
              <c:layout>
                <c:manualLayout>
                  <c:x val="-1.7137418262277721E-3"/>
                  <c:y val="-4.62939121877511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DCF6-4DCF-8BE0-FF7A66E36D8E}"/>
                </c:ext>
              </c:extLst>
            </c:dLbl>
            <c:dLbl>
              <c:idx val="4"/>
              <c:layout>
                <c:manualLayout>
                  <c:x val="6.454138287659098E-4"/>
                  <c:y val="4.21974292160641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CF6-4DCF-8BE0-FF7A66E36D8E}"/>
                </c:ext>
              </c:extLst>
            </c:dLbl>
            <c:dLbl>
              <c:idx val="6"/>
              <c:layout>
                <c:manualLayout>
                  <c:x val="-2.3809523809523832E-2"/>
                  <c:y val="-2.04678362573099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CF6-4DCF-8BE0-FF7A66E36D8E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EQ'!$C$14:$C$19</c:f>
              <c:strCache>
                <c:ptCount val="6"/>
                <c:pt idx="0">
                  <c:v>UBL</c:v>
                </c:pt>
                <c:pt idx="1">
                  <c:v>NAFA</c:v>
                </c:pt>
                <c:pt idx="2">
                  <c:v>ABL</c:v>
                </c:pt>
                <c:pt idx="3">
                  <c:v>PSMF</c:v>
                </c:pt>
                <c:pt idx="4">
                  <c:v>ATLAS</c:v>
                </c:pt>
                <c:pt idx="5">
                  <c:v>HBL</c:v>
                </c:pt>
              </c:strCache>
            </c:strRef>
          </c:cat>
          <c:val>
            <c:numRef>
              <c:f>'FY15TD EQ'!$E$14:$E$19</c:f>
              <c:numCache>
                <c:formatCode>0.00%</c:formatCode>
                <c:ptCount val="6"/>
                <c:pt idx="0">
                  <c:v>3.3022636484687062E-2</c:v>
                </c:pt>
                <c:pt idx="1">
                  <c:v>2.059495074695028E-2</c:v>
                </c:pt>
                <c:pt idx="2">
                  <c:v>1.5321162857544035E-2</c:v>
                </c:pt>
                <c:pt idx="3">
                  <c:v>1.0536442440806537E-2</c:v>
                </c:pt>
                <c:pt idx="4">
                  <c:v>5.4816218287359053E-3</c:v>
                </c:pt>
                <c:pt idx="5">
                  <c:v>-5.4516620547820915E-2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CF6-4DCF-8BE0-FF7A66E36D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10759680"/>
        <c:axId val="1610762400"/>
      </c:barChart>
      <c:barChart>
        <c:barDir val="col"/>
        <c:grouping val="clustered"/>
        <c:varyColors val="0"/>
        <c:ser>
          <c:idx val="1"/>
          <c:order val="1"/>
          <c:tx>
            <c:strRef>
              <c:f>'FY15TD EQ'!$D$3</c:f>
              <c:strCache>
                <c:ptCount val="1"/>
                <c:pt idx="0">
                  <c:v>AUMs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cat>
            <c:strRef>
              <c:f>'FY15TD EQ'!$C$14:$C$19</c:f>
              <c:strCache>
                <c:ptCount val="6"/>
                <c:pt idx="0">
                  <c:v>UBL</c:v>
                </c:pt>
                <c:pt idx="1">
                  <c:v>NAFA</c:v>
                </c:pt>
                <c:pt idx="2">
                  <c:v>ABL</c:v>
                </c:pt>
                <c:pt idx="3">
                  <c:v>PSMF</c:v>
                </c:pt>
                <c:pt idx="4">
                  <c:v>ATLAS</c:v>
                </c:pt>
                <c:pt idx="5">
                  <c:v>HBL</c:v>
                </c:pt>
              </c:strCache>
            </c:strRef>
          </c:cat>
          <c:val>
            <c:numRef>
              <c:f>'FY15TD EQ'!$D$14:$D$19</c:f>
              <c:numCache>
                <c:formatCode>#,##0</c:formatCode>
                <c:ptCount val="6"/>
                <c:pt idx="0">
                  <c:v>7506.08</c:v>
                </c:pt>
                <c:pt idx="1">
                  <c:v>18249.963</c:v>
                </c:pt>
                <c:pt idx="2">
                  <c:v>5886.38</c:v>
                </c:pt>
                <c:pt idx="3">
                  <c:v>11304.041999999999</c:v>
                </c:pt>
                <c:pt idx="4">
                  <c:v>9995.5229999999992</c:v>
                </c:pt>
                <c:pt idx="5">
                  <c:v>524.32500000000005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DCF6-4DCF-8BE0-FF7A66E36D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49"/>
        <c:axId val="1610758592"/>
        <c:axId val="1610760768"/>
      </c:barChart>
      <c:lineChart>
        <c:grouping val="standard"/>
        <c:varyColors val="0"/>
        <c:ser>
          <c:idx val="2"/>
          <c:order val="2"/>
          <c:tx>
            <c:strRef>
              <c:f>'FY15TD EQ'!$G$4</c:f>
              <c:strCache>
                <c:ptCount val="1"/>
                <c:pt idx="0">
                  <c:v>Average</c:v>
                </c:pt>
              </c:strCache>
            </c:strRef>
          </c:tx>
          <c:spPr>
            <a:ln w="25400" cap="rnd">
              <a:solidFill>
                <a:srgbClr val="FF0000"/>
              </a:solidFill>
              <a:prstDash val="solid"/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CF6-4DCF-8BE0-FF7A66E36D8E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CF6-4DCF-8BE0-FF7A66E36D8E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DCF6-4DCF-8BE0-FF7A66E36D8E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CF6-4DCF-8BE0-FF7A66E36D8E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DCF6-4DCF-8BE0-FF7A66E36D8E}"/>
                </c:ext>
              </c:extLst>
            </c:dLbl>
            <c:dLbl>
              <c:idx val="5"/>
              <c:layout>
                <c:manualLayout>
                  <c:x val="-5.2300106397988114E-2"/>
                  <c:y val="-4.31483159442759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DCF6-4DCF-8BE0-FF7A66E36D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EQ'!$C$14:$C$19</c:f>
              <c:strCache>
                <c:ptCount val="6"/>
                <c:pt idx="0">
                  <c:v>UBL</c:v>
                </c:pt>
                <c:pt idx="1">
                  <c:v>NAFA</c:v>
                </c:pt>
                <c:pt idx="2">
                  <c:v>ABL</c:v>
                </c:pt>
                <c:pt idx="3">
                  <c:v>PSMF</c:v>
                </c:pt>
                <c:pt idx="4">
                  <c:v>ATLAS</c:v>
                </c:pt>
                <c:pt idx="5">
                  <c:v>HBL</c:v>
                </c:pt>
              </c:strCache>
            </c:strRef>
          </c:cat>
          <c:val>
            <c:numRef>
              <c:f>'FY15TD EQ'!$G$14:$G$19</c:f>
              <c:numCache>
                <c:formatCode>0.0%</c:formatCode>
                <c:ptCount val="6"/>
                <c:pt idx="0">
                  <c:v>1.607040801343811E-2</c:v>
                </c:pt>
                <c:pt idx="1">
                  <c:v>1.607040801343811E-2</c:v>
                </c:pt>
                <c:pt idx="2">
                  <c:v>1.607040801343811E-2</c:v>
                </c:pt>
                <c:pt idx="3">
                  <c:v>1.607040801343811E-2</c:v>
                </c:pt>
                <c:pt idx="4">
                  <c:v>1.607040801343811E-2</c:v>
                </c:pt>
                <c:pt idx="5">
                  <c:v>1.607040801343811E-2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10-DCF6-4DCF-8BE0-FF7A66E36D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10759680"/>
        <c:axId val="1610762400"/>
      </c:lineChart>
      <c:catAx>
        <c:axId val="16107596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-5400000" vert="horz"/>
          <a:lstStyle/>
          <a:p>
            <a:pPr>
              <a:defRPr/>
            </a:pPr>
            <a:endParaRPr lang="en-US"/>
          </a:p>
        </c:txPr>
        <c:crossAx val="1610762400"/>
        <c:crosses val="autoZero"/>
        <c:auto val="1"/>
        <c:lblAlgn val="ctr"/>
        <c:lblOffset val="100"/>
        <c:noMultiLvlLbl val="0"/>
      </c:catAx>
      <c:valAx>
        <c:axId val="1610762400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crossAx val="1610759680"/>
        <c:crosses val="autoZero"/>
        <c:crossBetween val="between"/>
        <c:majorUnit val="4.0000000000000008E-2"/>
      </c:valAx>
      <c:valAx>
        <c:axId val="1610760768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AUM PKR Million</a:t>
                </a:r>
              </a:p>
            </c:rich>
          </c:tx>
          <c:layout>
            <c:manualLayout>
              <c:xMode val="edge"/>
              <c:yMode val="edge"/>
              <c:x val="0.9751922185671893"/>
              <c:y val="4.0454878476093394E-2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crossAx val="1610758592"/>
        <c:crosses val="max"/>
        <c:crossBetween val="between"/>
        <c:majorUnit val="8000"/>
      </c:valAx>
      <c:catAx>
        <c:axId val="16107585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610760768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1.7611848534398206E-2"/>
          <c:y val="0.880530236494942"/>
          <c:w val="0.9611755546015216"/>
          <c:h val="0.119469763505058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5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470585382932468E-2"/>
          <c:y val="0.15319444444444447"/>
          <c:w val="0.93214954361729929"/>
          <c:h val="0.5620342945592066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B4E-4AC6-AE46-620F81ED325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'Equity - Peer (2)'!$A$5:$A$10</c:f>
              <c:strCache>
                <c:ptCount val="6"/>
                <c:pt idx="0">
                  <c:v>ATLAS</c:v>
                </c:pt>
                <c:pt idx="1">
                  <c:v>UBL</c:v>
                </c:pt>
                <c:pt idx="2">
                  <c:v>ABL </c:v>
                </c:pt>
                <c:pt idx="3">
                  <c:v>NAFA</c:v>
                </c:pt>
                <c:pt idx="4">
                  <c:v>PSMF</c:v>
                </c:pt>
                <c:pt idx="5">
                  <c:v>HBL</c:v>
                </c:pt>
              </c:strCache>
            </c:strRef>
          </c:cat>
          <c:val>
            <c:numRef>
              <c:f>'Equity - Peer (2)'!$B$5:$B$10</c:f>
              <c:numCache>
                <c:formatCode>0%</c:formatCode>
                <c:ptCount val="6"/>
                <c:pt idx="0">
                  <c:v>0.31778209582496575</c:v>
                </c:pt>
                <c:pt idx="1">
                  <c:v>0.29366964232512371</c:v>
                </c:pt>
                <c:pt idx="2">
                  <c:v>0.24123201078373713</c:v>
                </c:pt>
                <c:pt idx="3">
                  <c:v>0.20943643662466305</c:v>
                </c:pt>
                <c:pt idx="4">
                  <c:v>0.16025330804354798</c:v>
                </c:pt>
                <c:pt idx="5">
                  <c:v>-3.674455335160498E-2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4E-4AC6-AE46-620F81ED32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98386176"/>
        <c:axId val="498384096"/>
      </c:barChart>
      <c:catAx>
        <c:axId val="498386176"/>
        <c:scaling>
          <c:orientation val="minMax"/>
        </c:scaling>
        <c:delete val="0"/>
        <c:axPos val="b"/>
        <c:numFmt formatCode="0.00%" sourceLinked="0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8384096"/>
        <c:crosses val="autoZero"/>
        <c:auto val="1"/>
        <c:lblAlgn val="ctr"/>
        <c:lblOffset val="100"/>
        <c:noMultiLvlLbl val="0"/>
      </c:catAx>
      <c:valAx>
        <c:axId val="498384096"/>
        <c:scaling>
          <c:orientation val="minMax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8386176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b="1">
                <a:solidFill>
                  <a:schemeClr val="tx1"/>
                </a:solidFill>
              </a:rPr>
              <a:t>MCB PSM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'Contribution Details'!$G$18:$G$37</c:f>
              <c:strCache>
                <c:ptCount val="20"/>
                <c:pt idx="0">
                  <c:v>UBL</c:v>
                </c:pt>
                <c:pt idx="1">
                  <c:v>MARI</c:v>
                </c:pt>
                <c:pt idx="2">
                  <c:v>HBL</c:v>
                </c:pt>
                <c:pt idx="3">
                  <c:v>CHCC</c:v>
                </c:pt>
                <c:pt idx="4">
                  <c:v>BAFL</c:v>
                </c:pt>
                <c:pt idx="5">
                  <c:v>ASTL</c:v>
                </c:pt>
                <c:pt idx="6">
                  <c:v>ILP</c:v>
                </c:pt>
                <c:pt idx="7">
                  <c:v>PIOC</c:v>
                </c:pt>
                <c:pt idx="8">
                  <c:v>BATA</c:v>
                </c:pt>
                <c:pt idx="9">
                  <c:v>KOHC</c:v>
                </c:pt>
                <c:pt idx="10">
                  <c:v>POL</c:v>
                </c:pt>
                <c:pt idx="11">
                  <c:v>PIBTL</c:v>
                </c:pt>
                <c:pt idx="12">
                  <c:v>PSMC</c:v>
                </c:pt>
                <c:pt idx="13">
                  <c:v>PAEL</c:v>
                </c:pt>
                <c:pt idx="14">
                  <c:v>MEBL</c:v>
                </c:pt>
                <c:pt idx="15">
                  <c:v>GATM</c:v>
                </c:pt>
                <c:pt idx="16">
                  <c:v>LUCK</c:v>
                </c:pt>
                <c:pt idx="17">
                  <c:v>SNGP</c:v>
                </c:pt>
                <c:pt idx="18">
                  <c:v>FABL</c:v>
                </c:pt>
                <c:pt idx="19">
                  <c:v>TRG</c:v>
                </c:pt>
              </c:strCache>
            </c:strRef>
          </c:cat>
          <c:val>
            <c:numRef>
              <c:f>'Contribution Details'!$H$18:$H$37</c:f>
              <c:numCache>
                <c:formatCode>0.0%</c:formatCode>
                <c:ptCount val="20"/>
                <c:pt idx="0">
                  <c:v>8.9869754152011507E-3</c:v>
                </c:pt>
                <c:pt idx="1">
                  <c:v>5.8889538128283105E-3</c:v>
                </c:pt>
                <c:pt idx="2">
                  <c:v>3.8931961162638903E-3</c:v>
                </c:pt>
                <c:pt idx="3">
                  <c:v>2.26270646532193E-3</c:v>
                </c:pt>
                <c:pt idx="4">
                  <c:v>2.1181370571129901E-3</c:v>
                </c:pt>
                <c:pt idx="5">
                  <c:v>1.9639811226210297E-3</c:v>
                </c:pt>
                <c:pt idx="6">
                  <c:v>1.8269883520442502E-3</c:v>
                </c:pt>
                <c:pt idx="7">
                  <c:v>1.52254906940653E-3</c:v>
                </c:pt>
                <c:pt idx="8">
                  <c:v>1.5019234973941001E-3</c:v>
                </c:pt>
                <c:pt idx="9">
                  <c:v>1.4638116702256501E-3</c:v>
                </c:pt>
                <c:pt idx="10">
                  <c:v>-8.8555570655537194E-4</c:v>
                </c:pt>
                <c:pt idx="11">
                  <c:v>-9.2186852755547592E-4</c:v>
                </c:pt>
                <c:pt idx="12">
                  <c:v>-1.2296274428015299E-3</c:v>
                </c:pt>
                <c:pt idx="13">
                  <c:v>-1.2775847886285399E-3</c:v>
                </c:pt>
                <c:pt idx="14">
                  <c:v>-1.4250508891329899E-3</c:v>
                </c:pt>
                <c:pt idx="15">
                  <c:v>-2.0405222913655197E-3</c:v>
                </c:pt>
                <c:pt idx="16">
                  <c:v>-2.1655942710545302E-3</c:v>
                </c:pt>
                <c:pt idx="17">
                  <c:v>-2.2225069700787898E-3</c:v>
                </c:pt>
                <c:pt idx="18">
                  <c:v>-2.7333219118470696E-3</c:v>
                </c:pt>
                <c:pt idx="19">
                  <c:v>-5.4155995300047503E-3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9A-4F75-B8ED-F8363259BD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79251584"/>
        <c:axId val="879248256"/>
      </c:barChart>
      <c:catAx>
        <c:axId val="87925158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879248256"/>
        <c:crosses val="autoZero"/>
        <c:auto val="1"/>
        <c:lblAlgn val="ctr"/>
        <c:lblOffset val="100"/>
        <c:noMultiLvlLbl val="0"/>
      </c:catAx>
      <c:valAx>
        <c:axId val="879248256"/>
        <c:scaling>
          <c:orientation val="minMax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9251584"/>
        <c:crosses val="autoZero"/>
        <c:crossBetween val="between"/>
        <c:majorUnit val="1.0000000000000002E-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6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9237607462889919E-2"/>
          <c:y val="3.8493812755214803E-2"/>
          <c:w val="0.84412531441377758"/>
          <c:h val="0.582981701246714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'FY15TD EQ'!$E$3</c:f>
              <c:strCache>
                <c:ptCount val="1"/>
                <c:pt idx="0">
                  <c:v>Returns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890E-41FF-8236-82709C7D13AA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2-890E-41FF-8236-82709C7D13AA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890E-41FF-8236-82709C7D13AA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890E-41FF-8236-82709C7D13AA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890E-41FF-8236-82709C7D13AA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890E-41FF-8236-82709C7D13AA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EQ'!$C$152:$C$158</c:f>
              <c:strCache>
                <c:ptCount val="7"/>
                <c:pt idx="0">
                  <c:v>UBL</c:v>
                </c:pt>
                <c:pt idx="1">
                  <c:v>ALHISF</c:v>
                </c:pt>
                <c:pt idx="2">
                  <c:v>NAFA</c:v>
                </c:pt>
                <c:pt idx="3">
                  <c:v>ABL</c:v>
                </c:pt>
                <c:pt idx="4">
                  <c:v>MEEZAN-IF</c:v>
                </c:pt>
                <c:pt idx="5">
                  <c:v>ATLAS</c:v>
                </c:pt>
                <c:pt idx="6">
                  <c:v>HBL-ISF</c:v>
                </c:pt>
              </c:strCache>
            </c:strRef>
          </c:cat>
          <c:val>
            <c:numRef>
              <c:f>'FY15TD EQ'!$E$152:$E$158</c:f>
              <c:numCache>
                <c:formatCode>0.00%</c:formatCode>
                <c:ptCount val="7"/>
                <c:pt idx="0">
                  <c:v>1.3919461349216622E-2</c:v>
                </c:pt>
                <c:pt idx="1">
                  <c:v>2.8544243577544037E-3</c:v>
                </c:pt>
                <c:pt idx="2">
                  <c:v>7.816549692685193E-4</c:v>
                </c:pt>
                <c:pt idx="3">
                  <c:v>-2.2409554379420049E-3</c:v>
                </c:pt>
                <c:pt idx="4">
                  <c:v>-2.5412156968315225E-3</c:v>
                </c:pt>
                <c:pt idx="5">
                  <c:v>-1.2121326306685609E-2</c:v>
                </c:pt>
                <c:pt idx="6">
                  <c:v>-4.0401393429060795E-2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890E-41FF-8236-82709C7D13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11273744"/>
        <c:axId val="1611274288"/>
      </c:barChart>
      <c:barChart>
        <c:barDir val="col"/>
        <c:grouping val="clustered"/>
        <c:varyColors val="0"/>
        <c:ser>
          <c:idx val="1"/>
          <c:order val="1"/>
          <c:tx>
            <c:strRef>
              <c:f>'FY15TD EQ'!$D$3</c:f>
              <c:strCache>
                <c:ptCount val="1"/>
                <c:pt idx="0">
                  <c:v>AUMs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cat>
            <c:strRef>
              <c:f>'FY15TD EQ'!$C$152:$C$158</c:f>
              <c:strCache>
                <c:ptCount val="7"/>
                <c:pt idx="0">
                  <c:v>UBL</c:v>
                </c:pt>
                <c:pt idx="1">
                  <c:v>ALHISF</c:v>
                </c:pt>
                <c:pt idx="2">
                  <c:v>NAFA</c:v>
                </c:pt>
                <c:pt idx="3">
                  <c:v>ABL</c:v>
                </c:pt>
                <c:pt idx="4">
                  <c:v>MEEZAN-IF</c:v>
                </c:pt>
                <c:pt idx="5">
                  <c:v>ATLAS</c:v>
                </c:pt>
                <c:pt idx="6">
                  <c:v>HBL-ISF</c:v>
                </c:pt>
              </c:strCache>
            </c:strRef>
          </c:cat>
          <c:val>
            <c:numRef>
              <c:f>'FY15TD EQ'!$F$152:$F$158</c:f>
              <c:numCache>
                <c:formatCode>_(* #,##0_);_(* \(#,##0\);_(* "-"??_);_(@_)</c:formatCode>
                <c:ptCount val="7"/>
                <c:pt idx="0" formatCode="#,##0">
                  <c:v>8231.7289999999994</c:v>
                </c:pt>
                <c:pt idx="1">
                  <c:v>3096.7869999999998</c:v>
                </c:pt>
                <c:pt idx="2" formatCode="#,##0">
                  <c:v>6674.1949999999997</c:v>
                </c:pt>
                <c:pt idx="3" formatCode="#,##0">
                  <c:v>3053.0720000000001</c:v>
                </c:pt>
                <c:pt idx="4" formatCode="#,##0">
                  <c:v>15000</c:v>
                </c:pt>
                <c:pt idx="5" formatCode="#,##0">
                  <c:v>4038.71</c:v>
                </c:pt>
                <c:pt idx="6" formatCode="#,##0">
                  <c:v>640.26900000000001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90E-41FF-8236-82709C7D13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49"/>
        <c:axId val="1611275376"/>
        <c:axId val="1611269392"/>
      </c:barChart>
      <c:lineChart>
        <c:grouping val="standard"/>
        <c:varyColors val="0"/>
        <c:ser>
          <c:idx val="2"/>
          <c:order val="2"/>
          <c:tx>
            <c:strRef>
              <c:f>'FY15TD EQ'!$G$4</c:f>
              <c:strCache>
                <c:ptCount val="1"/>
                <c:pt idx="0">
                  <c:v>Average</c:v>
                </c:pt>
              </c:strCache>
            </c:strRef>
          </c:tx>
          <c:spPr>
            <a:ln w="25400" cap="rnd">
              <a:solidFill>
                <a:srgbClr val="FF0000"/>
              </a:solidFill>
              <a:prstDash val="solid"/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90E-41FF-8236-82709C7D13A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90E-41FF-8236-82709C7D13A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90E-41FF-8236-82709C7D13AA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90E-41FF-8236-82709C7D13AA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90E-41FF-8236-82709C7D13AA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890E-41FF-8236-82709C7D13AA}"/>
                </c:ext>
              </c:extLst>
            </c:dLbl>
            <c:dLbl>
              <c:idx val="6"/>
              <c:layout>
                <c:manualLayout>
                  <c:x val="-3.3002128247483047E-2"/>
                  <c:y val="-4.98307036434030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890E-41FF-8236-82709C7D13AA}"/>
                </c:ext>
              </c:extLst>
            </c:dLbl>
            <c:dLbl>
              <c:idx val="7"/>
              <c:layout>
                <c:manualLayout>
                  <c:x val="-6.1742213692473381E-2"/>
                  <c:y val="-0.106666666666666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890E-41FF-8236-82709C7D13AA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890E-41FF-8236-82709C7D13AA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890E-41FF-8236-82709C7D13AA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890E-41FF-8236-82709C7D13AA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890E-41FF-8236-82709C7D13AA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890E-41FF-8236-82709C7D13AA}"/>
                </c:ext>
              </c:extLst>
            </c:dLbl>
            <c:dLbl>
              <c:idx val="13"/>
              <c:layout>
                <c:manualLayout>
                  <c:x val="-0.10542635658914729"/>
                  <c:y val="-0.1706161986372599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890E-41FF-8236-82709C7D13A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EQ'!$C$152:$C$158</c:f>
              <c:strCache>
                <c:ptCount val="7"/>
                <c:pt idx="0">
                  <c:v>UBL</c:v>
                </c:pt>
                <c:pt idx="1">
                  <c:v>ALHISF</c:v>
                </c:pt>
                <c:pt idx="2">
                  <c:v>NAFA</c:v>
                </c:pt>
                <c:pt idx="3">
                  <c:v>ABL</c:v>
                </c:pt>
                <c:pt idx="4">
                  <c:v>MEEZAN-IF</c:v>
                </c:pt>
                <c:pt idx="5">
                  <c:v>ATLAS</c:v>
                </c:pt>
                <c:pt idx="6">
                  <c:v>HBL-ISF</c:v>
                </c:pt>
              </c:strCache>
            </c:strRef>
          </c:cat>
          <c:val>
            <c:numRef>
              <c:f>'FY15TD EQ'!$G$152:$G$158</c:f>
              <c:numCache>
                <c:formatCode>0.0%</c:formatCode>
                <c:ptCount val="7"/>
                <c:pt idx="0">
                  <c:v>2.1739123682895244E-4</c:v>
                </c:pt>
                <c:pt idx="1">
                  <c:v>2.1739123682895244E-4</c:v>
                </c:pt>
                <c:pt idx="2">
                  <c:v>2.1739123682895244E-4</c:v>
                </c:pt>
                <c:pt idx="3">
                  <c:v>2.1739123682895244E-4</c:v>
                </c:pt>
                <c:pt idx="4">
                  <c:v>2.1739123682895244E-4</c:v>
                </c:pt>
                <c:pt idx="5">
                  <c:v>2.1739123682895244E-4</c:v>
                </c:pt>
                <c:pt idx="6">
                  <c:v>2.1739123682895244E-4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17-890E-41FF-8236-82709C7D13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11273744"/>
        <c:axId val="1611274288"/>
      </c:lineChart>
      <c:catAx>
        <c:axId val="1611273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-5400000" vert="horz"/>
          <a:lstStyle/>
          <a:p>
            <a:pPr>
              <a:defRPr/>
            </a:pPr>
            <a:endParaRPr lang="en-US"/>
          </a:p>
        </c:txPr>
        <c:crossAx val="1611274288"/>
        <c:crosses val="autoZero"/>
        <c:auto val="1"/>
        <c:lblAlgn val="ctr"/>
        <c:lblOffset val="100"/>
        <c:noMultiLvlLbl val="0"/>
      </c:catAx>
      <c:valAx>
        <c:axId val="1611274288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crossAx val="1611273744"/>
        <c:crosses val="autoZero"/>
        <c:crossBetween val="between"/>
        <c:majorUnit val="4.0000000000000008E-2"/>
      </c:valAx>
      <c:valAx>
        <c:axId val="1611269392"/>
        <c:scaling>
          <c:orientation val="minMax"/>
          <c:max val="15000"/>
          <c:min val="0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AUM PKR Million</a:t>
                </a:r>
              </a:p>
            </c:rich>
          </c:tx>
          <c:layout>
            <c:manualLayout>
              <c:xMode val="edge"/>
              <c:yMode val="edge"/>
              <c:x val="0.97907968144334001"/>
              <c:y val="6.5320138971132688E-2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crossAx val="1611275376"/>
        <c:crosses val="max"/>
        <c:crossBetween val="between"/>
        <c:majorUnit val="3000"/>
      </c:valAx>
      <c:catAx>
        <c:axId val="16112753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611269392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5.827609034053486E-2"/>
          <c:y val="0.93120926087003209"/>
          <c:w val="0.87156321551796634"/>
          <c:h val="6.8329778054492918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6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6976613577958E-2"/>
          <c:y val="0.15319444444444447"/>
          <c:w val="0.90839694656488545"/>
          <c:h val="0.5620342945592066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Pt>
            <c:idx val="5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ACD-4E8D-9703-87589A228C7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'Equity - Peer (2)'!$A$31:$A$37</c:f>
              <c:strCache>
                <c:ptCount val="7"/>
                <c:pt idx="0">
                  <c:v>UBL</c:v>
                </c:pt>
                <c:pt idx="1">
                  <c:v>ATLAS</c:v>
                </c:pt>
                <c:pt idx="2">
                  <c:v>NAFA</c:v>
                </c:pt>
                <c:pt idx="3">
                  <c:v>ABL </c:v>
                </c:pt>
                <c:pt idx="4">
                  <c:v>Meezan-IIF</c:v>
                </c:pt>
                <c:pt idx="5">
                  <c:v>ALHISF</c:v>
                </c:pt>
                <c:pt idx="6">
                  <c:v>HBL-ISF</c:v>
                </c:pt>
              </c:strCache>
            </c:strRef>
          </c:cat>
          <c:val>
            <c:numRef>
              <c:f>'Equity - Peer (2)'!$B$31:$B$37</c:f>
              <c:numCache>
                <c:formatCode>0%</c:formatCode>
                <c:ptCount val="7"/>
                <c:pt idx="0">
                  <c:v>0.27520507503277303</c:v>
                </c:pt>
                <c:pt idx="1">
                  <c:v>0.24239835563450529</c:v>
                </c:pt>
                <c:pt idx="2">
                  <c:v>0.18904524419001745</c:v>
                </c:pt>
                <c:pt idx="3">
                  <c:v>0.16021815956989705</c:v>
                </c:pt>
                <c:pt idx="4">
                  <c:v>0.14957885243637681</c:v>
                </c:pt>
                <c:pt idx="5">
                  <c:v>0.10763340160595591</c:v>
                </c:pt>
                <c:pt idx="6">
                  <c:v>4.6855642568954581E-2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ACD-4E8D-9703-87589A228C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98386176"/>
        <c:axId val="498384096"/>
      </c:barChart>
      <c:catAx>
        <c:axId val="498386176"/>
        <c:scaling>
          <c:orientation val="minMax"/>
        </c:scaling>
        <c:delete val="0"/>
        <c:axPos val="b"/>
        <c:numFmt formatCode="0.00%" sourceLinked="0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8384096"/>
        <c:crosses val="autoZero"/>
        <c:auto val="1"/>
        <c:lblAlgn val="ctr"/>
        <c:lblOffset val="100"/>
        <c:noMultiLvlLbl val="0"/>
      </c:catAx>
      <c:valAx>
        <c:axId val="498384096"/>
        <c:scaling>
          <c:orientation val="minMax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8386176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  <c:userShapes r:id="rId4"/>
</c:chartSpace>
</file>

<file path=ppt/charts/chart6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1631886218428573E-2"/>
          <c:y val="4.3521293189898953E-2"/>
          <c:w val="0.8391386029024791"/>
          <c:h val="0.756020875472585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'FY15TD EQ'!$E$3</c:f>
              <c:strCache>
                <c:ptCount val="1"/>
                <c:pt idx="0">
                  <c:v>Returns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8AE6-4427-B74C-0E5C73DD2DD9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2-8AE6-4427-B74C-0E5C73DD2DD9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8AE6-4427-B74C-0E5C73DD2DD9}"/>
              </c:ext>
            </c:extLst>
          </c:dPt>
          <c:dLbls>
            <c:dLbl>
              <c:idx val="1"/>
              <c:layout>
                <c:manualLayout>
                  <c:x val="-2.0931449502878284E-3"/>
                  <c:y val="3.1153395268360623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8AE6-4427-B74C-0E5C73DD2DD9}"/>
                </c:ext>
              </c:extLst>
            </c:dLbl>
            <c:dLbl>
              <c:idx val="2"/>
              <c:layout>
                <c:manualLayout>
                  <c:x val="2.5025443248165406E-3"/>
                  <c:y val="1.33725949189435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8AE6-4427-B74C-0E5C73DD2DD9}"/>
                </c:ext>
              </c:extLst>
            </c:dLbl>
            <c:dLbl>
              <c:idx val="3"/>
              <c:layout>
                <c:manualLayout>
                  <c:x val="2.4725480743478427E-3"/>
                  <c:y val="3.283567861285126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8AE6-4427-B74C-0E5C73DD2DD9}"/>
                </c:ext>
              </c:extLst>
            </c:dLbl>
            <c:dLbl>
              <c:idx val="4"/>
              <c:layout>
                <c:manualLayout>
                  <c:x val="4.831703729341673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AE6-4427-B74C-0E5C73DD2DD9}"/>
                </c:ext>
              </c:extLst>
            </c:dLbl>
            <c:dLbl>
              <c:idx val="5"/>
              <c:layout>
                <c:manualLayout>
                  <c:x val="0"/>
                  <c:y val="3.1153395268360623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AE6-4427-B74C-0E5C73DD2DD9}"/>
                </c:ext>
              </c:extLst>
            </c:dLbl>
            <c:dLbl>
              <c:idx val="6"/>
              <c:layout>
                <c:manualLayout>
                  <c:x val="-2.3809523809523832E-2"/>
                  <c:y val="-2.04678362573099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AE6-4427-B74C-0E5C73DD2DD9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EQ'!$C$7:$C$10</c:f>
              <c:strCache>
                <c:ptCount val="4"/>
                <c:pt idx="0">
                  <c:v>NAFA</c:v>
                </c:pt>
                <c:pt idx="1">
                  <c:v>PCMF</c:v>
                </c:pt>
                <c:pt idx="2">
                  <c:v>JS</c:v>
                </c:pt>
                <c:pt idx="3">
                  <c:v>HBL</c:v>
                </c:pt>
              </c:strCache>
            </c:strRef>
          </c:cat>
          <c:val>
            <c:numRef>
              <c:f>'FY15TD EQ'!$E$7:$E$10</c:f>
              <c:numCache>
                <c:formatCode>0.00%</c:formatCode>
                <c:ptCount val="4"/>
                <c:pt idx="0">
                  <c:v>2.563238839121218E-2</c:v>
                </c:pt>
                <c:pt idx="1">
                  <c:v>1.2110726643598468E-2</c:v>
                </c:pt>
                <c:pt idx="2">
                  <c:v>4.7451777901028613E-3</c:v>
                </c:pt>
                <c:pt idx="3">
                  <c:v>-1.1616537122552395E-2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AE6-4427-B74C-0E5C73DD2D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46172144"/>
        <c:axId val="1446170512"/>
      </c:barChart>
      <c:barChart>
        <c:barDir val="col"/>
        <c:grouping val="clustered"/>
        <c:varyColors val="0"/>
        <c:ser>
          <c:idx val="1"/>
          <c:order val="1"/>
          <c:tx>
            <c:strRef>
              <c:f>'FY15TD EQ'!$D$3</c:f>
              <c:strCache>
                <c:ptCount val="1"/>
                <c:pt idx="0">
                  <c:v>AUMs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cat>
            <c:strRef>
              <c:f>'FY15TD EQ'!$C$7:$C$10</c:f>
              <c:strCache>
                <c:ptCount val="4"/>
                <c:pt idx="0">
                  <c:v>NAFA</c:v>
                </c:pt>
                <c:pt idx="1">
                  <c:v>PCMF</c:v>
                </c:pt>
                <c:pt idx="2">
                  <c:v>JS</c:v>
                </c:pt>
                <c:pt idx="3">
                  <c:v>HBL</c:v>
                </c:pt>
              </c:strCache>
            </c:strRef>
          </c:cat>
          <c:val>
            <c:numRef>
              <c:f>'FY15TD EQ'!$D$7:$D$10</c:f>
              <c:numCache>
                <c:formatCode>#,##0</c:formatCode>
                <c:ptCount val="4"/>
                <c:pt idx="0">
                  <c:v>906.88400000000001</c:v>
                </c:pt>
                <c:pt idx="1">
                  <c:v>457.45</c:v>
                </c:pt>
                <c:pt idx="2" formatCode="0">
                  <c:v>1024.6089999999999</c:v>
                </c:pt>
                <c:pt idx="3" formatCode="0">
                  <c:v>198.83699999999999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8AE6-4427-B74C-0E5C73DD2D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49"/>
        <c:axId val="1446168880"/>
        <c:axId val="1446168336"/>
      </c:barChart>
      <c:lineChart>
        <c:grouping val="standard"/>
        <c:varyColors val="0"/>
        <c:ser>
          <c:idx val="2"/>
          <c:order val="2"/>
          <c:tx>
            <c:strRef>
              <c:f>'FY15TD EQ'!$G$4</c:f>
              <c:strCache>
                <c:ptCount val="1"/>
                <c:pt idx="0">
                  <c:v>Average</c:v>
                </c:pt>
              </c:strCache>
            </c:strRef>
          </c:tx>
          <c:spPr>
            <a:ln w="25400" cap="rnd">
              <a:solidFill>
                <a:srgbClr val="FF0000"/>
              </a:solidFill>
              <a:prstDash val="solid"/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AE6-4427-B74C-0E5C73DD2DD9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AE6-4427-B74C-0E5C73DD2DD9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AE6-4427-B74C-0E5C73DD2DD9}"/>
                </c:ext>
              </c:extLst>
            </c:dLbl>
            <c:dLbl>
              <c:idx val="3"/>
              <c:layout>
                <c:manualLayout>
                  <c:x val="-4.6355674807624411E-2"/>
                  <c:y val="-4.71238019926216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8AE6-4427-B74C-0E5C73DD2DD9}"/>
                </c:ext>
              </c:extLst>
            </c:dLbl>
            <c:dLbl>
              <c:idx val="4"/>
              <c:layout>
                <c:manualLayout>
                  <c:x val="-0.10465724751439037"/>
                  <c:y val="-8.8607653814182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8AE6-4427-B74C-0E5C73DD2DD9}"/>
                </c:ext>
              </c:extLst>
            </c:dLbl>
            <c:dLbl>
              <c:idx val="5"/>
              <c:layout>
                <c:manualLayout>
                  <c:x val="-0.10047095761381475"/>
                  <c:y val="-5.53907367871441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8AE6-4427-B74C-0E5C73DD2DD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EQ'!$C$7:$C$10</c:f>
              <c:strCache>
                <c:ptCount val="4"/>
                <c:pt idx="0">
                  <c:v>NAFA</c:v>
                </c:pt>
                <c:pt idx="1">
                  <c:v>PCMF</c:v>
                </c:pt>
                <c:pt idx="2">
                  <c:v>JS</c:v>
                </c:pt>
                <c:pt idx="3">
                  <c:v>HBL</c:v>
                </c:pt>
              </c:strCache>
            </c:strRef>
          </c:cat>
          <c:val>
            <c:numRef>
              <c:f>'FY15TD EQ'!$G$7:$G$10</c:f>
              <c:numCache>
                <c:formatCode>0.0%</c:formatCode>
                <c:ptCount val="4"/>
                <c:pt idx="0">
                  <c:v>1.2109920200091481E-2</c:v>
                </c:pt>
                <c:pt idx="1">
                  <c:v>1.2109920200091481E-2</c:v>
                </c:pt>
                <c:pt idx="2">
                  <c:v>1.2109920200091481E-2</c:v>
                </c:pt>
                <c:pt idx="3">
                  <c:v>1.2109920200091481E-2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10-8AE6-4427-B74C-0E5C73DD2D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46172144"/>
        <c:axId val="1446170512"/>
      </c:lineChart>
      <c:catAx>
        <c:axId val="1446172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-5400000" vert="horz"/>
          <a:lstStyle/>
          <a:p>
            <a:pPr>
              <a:defRPr/>
            </a:pPr>
            <a:endParaRPr lang="en-US"/>
          </a:p>
        </c:txPr>
        <c:crossAx val="1446170512"/>
        <c:crosses val="autoZero"/>
        <c:auto val="1"/>
        <c:lblAlgn val="ctr"/>
        <c:lblOffset val="100"/>
        <c:noMultiLvlLbl val="0"/>
      </c:catAx>
      <c:valAx>
        <c:axId val="1446170512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crossAx val="1446172144"/>
        <c:crosses val="autoZero"/>
        <c:crossBetween val="between"/>
        <c:majorUnit val="2.0000000000000004E-2"/>
      </c:valAx>
      <c:valAx>
        <c:axId val="1446168336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AUM PKR Million</a:t>
                </a:r>
              </a:p>
            </c:rich>
          </c:tx>
          <c:layout>
            <c:manualLayout>
              <c:xMode val="edge"/>
              <c:yMode val="edge"/>
              <c:x val="0.97819420734058982"/>
              <c:y val="7.321986599527848E-2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crossAx val="1446168880"/>
        <c:crosses val="max"/>
        <c:crossBetween val="between"/>
        <c:majorUnit val="300"/>
      </c:valAx>
      <c:catAx>
        <c:axId val="14461688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446168336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0.13405273172381751"/>
          <c:y val="0.92927549349898209"/>
          <c:w val="0.70917816751456475"/>
          <c:h val="6.1942046342013342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6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8532797486548506E-2"/>
          <c:y val="0.11422954596967404"/>
          <c:w val="0.90699893539844179"/>
          <c:h val="0.61561115395811039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D6E-4A54-BCE3-FA601C4B14F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'Equity - Peer (2)'!$A$23:$A$26</c:f>
              <c:strCache>
                <c:ptCount val="4"/>
                <c:pt idx="0">
                  <c:v>NAFA</c:v>
                </c:pt>
                <c:pt idx="1">
                  <c:v>PCMF</c:v>
                </c:pt>
                <c:pt idx="2">
                  <c:v>HBL</c:v>
                </c:pt>
                <c:pt idx="3">
                  <c:v>JS</c:v>
                </c:pt>
              </c:strCache>
            </c:strRef>
          </c:cat>
          <c:val>
            <c:numRef>
              <c:f>'Equity - Peer (2)'!$B$23:$B$26</c:f>
              <c:numCache>
                <c:formatCode>0%</c:formatCode>
                <c:ptCount val="4"/>
                <c:pt idx="0">
                  <c:v>0.22272559410271442</c:v>
                </c:pt>
                <c:pt idx="1">
                  <c:v>0.19943449160791937</c:v>
                </c:pt>
                <c:pt idx="2">
                  <c:v>0.12247244432959237</c:v>
                </c:pt>
                <c:pt idx="3">
                  <c:v>0.11624656516489917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6E-4A54-BCE3-FA601C4B14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98386176"/>
        <c:axId val="498384096"/>
      </c:barChart>
      <c:catAx>
        <c:axId val="498386176"/>
        <c:scaling>
          <c:orientation val="minMax"/>
        </c:scaling>
        <c:delete val="0"/>
        <c:axPos val="b"/>
        <c:numFmt formatCode="0.00%" sourceLinked="0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8384096"/>
        <c:crosses val="autoZero"/>
        <c:auto val="1"/>
        <c:lblAlgn val="ctr"/>
        <c:lblOffset val="100"/>
        <c:noMultiLvlLbl val="0"/>
      </c:catAx>
      <c:valAx>
        <c:axId val="498384096"/>
        <c:scaling>
          <c:orientation val="minMax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8386176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  <c:userShapes r:id="rId4"/>
</c:chartSpace>
</file>

<file path=ppt/charts/chart6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2206436152002741E-2"/>
          <c:y val="5.4726368159204022E-2"/>
          <c:w val="0.83880729582715208"/>
          <c:h val="0.719922074566772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'FY15TD EQ'!$E$3</c:f>
              <c:strCache>
                <c:ptCount val="1"/>
                <c:pt idx="0">
                  <c:v>Returns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AD62-443A-9839-4EAE337E7C6B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AD62-443A-9839-4EAE337E7C6B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AD62-443A-9839-4EAE337E7C6B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AD62-443A-9839-4EAE337E7C6B}"/>
              </c:ext>
            </c:extLst>
          </c:dPt>
          <c:dPt>
            <c:idx val="6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5-AD62-443A-9839-4EAE337E7C6B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AD62-443A-9839-4EAE337E7C6B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AD62-443A-9839-4EAE337E7C6B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AD62-443A-9839-4EAE337E7C6B}"/>
              </c:ext>
            </c:extLst>
          </c:dPt>
          <c:dLbls>
            <c:dLbl>
              <c:idx val="2"/>
              <c:layout>
                <c:manualLayout>
                  <c:x val="-3.4302894475421197E-3"/>
                  <c:y val="-5.44885061572741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AD62-443A-9839-4EAE337E7C6B}"/>
                </c:ext>
              </c:extLst>
            </c:dLbl>
            <c:dLbl>
              <c:idx val="3"/>
              <c:layout>
                <c:manualLayout>
                  <c:x val="6.4706039180647172E-3"/>
                  <c:y val="1.57841901182291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AD62-443A-9839-4EAE337E7C6B}"/>
                </c:ext>
              </c:extLst>
            </c:dLbl>
            <c:dLbl>
              <c:idx val="4"/>
              <c:layout>
                <c:manualLayout>
                  <c:x val="6.9049582130634524E-3"/>
                  <c:y val="2.47147354314849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AD62-443A-9839-4EAE337E7C6B}"/>
                </c:ext>
              </c:extLst>
            </c:dLbl>
            <c:dLbl>
              <c:idx val="5"/>
              <c:layout>
                <c:manualLayout>
                  <c:x val="4.2060995398295513E-3"/>
                  <c:y val="1.20845921450150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AD62-443A-9839-4EAE337E7C6B}"/>
                </c:ext>
              </c:extLst>
            </c:dLbl>
            <c:dLbl>
              <c:idx val="6"/>
              <c:layout>
                <c:manualLayout>
                  <c:x val="5.6331926829104022E-3"/>
                  <c:y val="1.2576539715013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AD62-443A-9839-4EAE337E7C6B}"/>
                </c:ext>
              </c:extLst>
            </c:dLbl>
            <c:dLbl>
              <c:idx val="7"/>
              <c:layout>
                <c:manualLayout>
                  <c:x val="6.3091493097444289E-3"/>
                  <c:y val="1.20845921450151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AD62-443A-9839-4EAE337E7C6B}"/>
                </c:ext>
              </c:extLst>
            </c:dLbl>
            <c:dLbl>
              <c:idx val="8"/>
              <c:layout>
                <c:manualLayout>
                  <c:x val="0"/>
                  <c:y val="1.20845921450151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AD62-443A-9839-4EAE337E7C6B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EQ'!$C$26:$C$36</c:f>
              <c:strCache>
                <c:ptCount val="10"/>
                <c:pt idx="0">
                  <c:v>Faysal</c:v>
                </c:pt>
                <c:pt idx="1">
                  <c:v>ABL</c:v>
                </c:pt>
                <c:pt idx="2">
                  <c:v>ALFALAH</c:v>
                </c:pt>
                <c:pt idx="3">
                  <c:v>UBL</c:v>
                </c:pt>
                <c:pt idx="4">
                  <c:v>NAFA</c:v>
                </c:pt>
                <c:pt idx="5">
                  <c:v>HBL</c:v>
                </c:pt>
                <c:pt idx="6">
                  <c:v>ALHAA</c:v>
                </c:pt>
                <c:pt idx="7">
                  <c:v>Meezan</c:v>
                </c:pt>
                <c:pt idx="8">
                  <c:v>LAKSON-ITF</c:v>
                </c:pt>
                <c:pt idx="9">
                  <c:v>PAKOMAN</c:v>
                </c:pt>
              </c:strCache>
            </c:strRef>
          </c:cat>
          <c:val>
            <c:numRef>
              <c:f>'FY15TD EQ'!$E$26:$E$36</c:f>
              <c:numCache>
                <c:formatCode>0.00%</c:formatCode>
                <c:ptCount val="10"/>
                <c:pt idx="0">
                  <c:v>1.820187534473261E-2</c:v>
                </c:pt>
                <c:pt idx="1">
                  <c:v>1.816738601974488E-2</c:v>
                </c:pt>
                <c:pt idx="2">
                  <c:v>1.6050436091246789E-2</c:v>
                </c:pt>
                <c:pt idx="3">
                  <c:v>1.3780671117028076E-2</c:v>
                </c:pt>
                <c:pt idx="4">
                  <c:v>7.7338205923598302E-3</c:v>
                </c:pt>
                <c:pt idx="5">
                  <c:v>-1.4175054386464936E-3</c:v>
                </c:pt>
                <c:pt idx="6">
                  <c:v>-2.4378585740718606E-3</c:v>
                </c:pt>
                <c:pt idx="7">
                  <c:v>-2.6814921425402427E-2</c:v>
                </c:pt>
                <c:pt idx="8">
                  <c:v>-2.8449529287871034E-2</c:v>
                </c:pt>
                <c:pt idx="9">
                  <c:v>-4.3493908011686733E-2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D62-443A-9839-4EAE337E7C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10761856"/>
        <c:axId val="1610762944"/>
      </c:barChart>
      <c:barChart>
        <c:barDir val="col"/>
        <c:grouping val="clustered"/>
        <c:varyColors val="0"/>
        <c:ser>
          <c:idx val="1"/>
          <c:order val="1"/>
          <c:tx>
            <c:strRef>
              <c:f>'FY15TD EQ'!$D$3</c:f>
              <c:strCache>
                <c:ptCount val="1"/>
                <c:pt idx="0">
                  <c:v>AUMs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cat>
            <c:strRef>
              <c:f>'FY15TD EQ'!$C$26:$C$36</c:f>
              <c:strCache>
                <c:ptCount val="10"/>
                <c:pt idx="0">
                  <c:v>Faysal</c:v>
                </c:pt>
                <c:pt idx="1">
                  <c:v>ABL</c:v>
                </c:pt>
                <c:pt idx="2">
                  <c:v>ALFALAH</c:v>
                </c:pt>
                <c:pt idx="3">
                  <c:v>UBL</c:v>
                </c:pt>
                <c:pt idx="4">
                  <c:v>NAFA</c:v>
                </c:pt>
                <c:pt idx="5">
                  <c:v>HBL</c:v>
                </c:pt>
                <c:pt idx="6">
                  <c:v>ALHAA</c:v>
                </c:pt>
                <c:pt idx="7">
                  <c:v>Meezan</c:v>
                </c:pt>
                <c:pt idx="8">
                  <c:v>LAKSON-ITF</c:v>
                </c:pt>
                <c:pt idx="9">
                  <c:v>PAKOMAN</c:v>
                </c:pt>
              </c:strCache>
            </c:strRef>
          </c:cat>
          <c:val>
            <c:numRef>
              <c:f>'FY15TD EQ'!$D$26:$D$36</c:f>
              <c:numCache>
                <c:formatCode>#,##0</c:formatCode>
                <c:ptCount val="10"/>
                <c:pt idx="0">
                  <c:v>2686.0709999999999</c:v>
                </c:pt>
                <c:pt idx="1">
                  <c:v>3072.864</c:v>
                </c:pt>
                <c:pt idx="2">
                  <c:v>2322.25</c:v>
                </c:pt>
                <c:pt idx="3">
                  <c:v>2435.096</c:v>
                </c:pt>
                <c:pt idx="4">
                  <c:v>4607.1279999999997</c:v>
                </c:pt>
                <c:pt idx="5">
                  <c:v>370.411</c:v>
                </c:pt>
                <c:pt idx="6">
                  <c:v>2254.8449999999998</c:v>
                </c:pt>
                <c:pt idx="7">
                  <c:v>1394.684</c:v>
                </c:pt>
                <c:pt idx="8">
                  <c:v>460.54199999999997</c:v>
                </c:pt>
                <c:pt idx="9">
                  <c:v>149.297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AD62-443A-9839-4EAE337E7C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49"/>
        <c:axId val="1610763488"/>
        <c:axId val="1610764576"/>
      </c:barChart>
      <c:lineChart>
        <c:grouping val="standard"/>
        <c:varyColors val="0"/>
        <c:ser>
          <c:idx val="2"/>
          <c:order val="2"/>
          <c:tx>
            <c:strRef>
              <c:f>'FY15TD EQ'!$G$4</c:f>
              <c:strCache>
                <c:ptCount val="1"/>
                <c:pt idx="0">
                  <c:v>Average</c:v>
                </c:pt>
              </c:strCache>
            </c:strRef>
          </c:tx>
          <c:spPr>
            <a:ln w="25400" cap="rnd">
              <a:solidFill>
                <a:srgbClr val="FF0000"/>
              </a:solidFill>
              <a:prstDash val="solid"/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D62-443A-9839-4EAE337E7C6B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D62-443A-9839-4EAE337E7C6B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AD62-443A-9839-4EAE337E7C6B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AD62-443A-9839-4EAE337E7C6B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AD62-443A-9839-4EAE337E7C6B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AD62-443A-9839-4EAE337E7C6B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AD62-443A-9839-4EAE337E7C6B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AD62-443A-9839-4EAE337E7C6B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AD62-443A-9839-4EAE337E7C6B}"/>
                </c:ext>
              </c:extLst>
            </c:dLbl>
            <c:dLbl>
              <c:idx val="9"/>
              <c:layout>
                <c:manualLayout>
                  <c:x val="-5.5264447536871993E-2"/>
                  <c:y val="-5.23226251155431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AD62-443A-9839-4EAE337E7C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EQ'!$C$26:$C$36</c:f>
              <c:strCache>
                <c:ptCount val="10"/>
                <c:pt idx="0">
                  <c:v>Faysal</c:v>
                </c:pt>
                <c:pt idx="1">
                  <c:v>ABL</c:v>
                </c:pt>
                <c:pt idx="2">
                  <c:v>ALFALAH</c:v>
                </c:pt>
                <c:pt idx="3">
                  <c:v>UBL</c:v>
                </c:pt>
                <c:pt idx="4">
                  <c:v>NAFA</c:v>
                </c:pt>
                <c:pt idx="5">
                  <c:v>HBL</c:v>
                </c:pt>
                <c:pt idx="6">
                  <c:v>ALHAA</c:v>
                </c:pt>
                <c:pt idx="7">
                  <c:v>Meezan</c:v>
                </c:pt>
                <c:pt idx="8">
                  <c:v>LAKSON-ITF</c:v>
                </c:pt>
                <c:pt idx="9">
                  <c:v>PAKOMAN</c:v>
                </c:pt>
              </c:strCache>
            </c:strRef>
          </c:cat>
          <c:val>
            <c:numRef>
              <c:f>'FY15TD EQ'!$G$26:$G$36</c:f>
              <c:numCache>
                <c:formatCode>0.0%</c:formatCode>
                <c:ptCount val="10"/>
                <c:pt idx="0" formatCode="0.00%">
                  <c:v>7.5006835306855599E-3</c:v>
                </c:pt>
                <c:pt idx="1">
                  <c:v>7.5006835306855599E-3</c:v>
                </c:pt>
                <c:pt idx="2">
                  <c:v>7.5006835306855599E-3</c:v>
                </c:pt>
                <c:pt idx="3">
                  <c:v>7.5006835306855599E-3</c:v>
                </c:pt>
                <c:pt idx="4">
                  <c:v>7.5006835306855599E-3</c:v>
                </c:pt>
                <c:pt idx="5">
                  <c:v>7.5006835306855599E-3</c:v>
                </c:pt>
                <c:pt idx="6">
                  <c:v>7.5006835306855599E-3</c:v>
                </c:pt>
                <c:pt idx="7">
                  <c:v>7.5006835306855599E-3</c:v>
                </c:pt>
                <c:pt idx="8">
                  <c:v>7.5006835306855599E-3</c:v>
                </c:pt>
                <c:pt idx="9">
                  <c:v>7.5006835306855599E-3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16-AD62-443A-9839-4EAE337E7C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10761856"/>
        <c:axId val="1610762944"/>
      </c:lineChart>
      <c:catAx>
        <c:axId val="1610761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-5400000" vert="horz"/>
          <a:lstStyle/>
          <a:p>
            <a:pPr>
              <a:defRPr/>
            </a:pPr>
            <a:endParaRPr lang="en-US"/>
          </a:p>
        </c:txPr>
        <c:crossAx val="1610762944"/>
        <c:crosses val="autoZero"/>
        <c:auto val="1"/>
        <c:lblAlgn val="ctr"/>
        <c:lblOffset val="100"/>
        <c:noMultiLvlLbl val="0"/>
      </c:catAx>
      <c:valAx>
        <c:axId val="1610762944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crossAx val="1610761856"/>
        <c:crosses val="autoZero"/>
        <c:crossBetween val="between"/>
        <c:majorUnit val="4.0000000000000008E-2"/>
      </c:valAx>
      <c:valAx>
        <c:axId val="1610764576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AUM PKR Million</a:t>
                </a:r>
              </a:p>
            </c:rich>
          </c:tx>
          <c:layout>
            <c:manualLayout>
              <c:xMode val="edge"/>
              <c:yMode val="edge"/>
              <c:x val="0.97868358863221938"/>
              <c:y val="3.9298731574933493E-2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crossAx val="1610763488"/>
        <c:crosses val="max"/>
        <c:crossBetween val="between"/>
        <c:majorUnit val="1000"/>
      </c:valAx>
      <c:catAx>
        <c:axId val="16107634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610764576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6.2736337512529786E-2"/>
          <c:y val="0.88606959971364996"/>
          <c:w val="0.78679317736197829"/>
          <c:h val="9.8049793271965349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6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5735366596178744E-2"/>
          <c:y val="7.5264557315925906E-2"/>
          <c:w val="0.90963818136569297"/>
          <c:h val="0.59125803604951788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Pt>
            <c:idx val="5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AC4-4226-B370-62CC9170839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'Equity - Peer (2)'!$A$42:$A$47</c:f>
              <c:strCache>
                <c:ptCount val="6"/>
                <c:pt idx="0">
                  <c:v>UBL</c:v>
                </c:pt>
                <c:pt idx="1">
                  <c:v>NAFA</c:v>
                </c:pt>
                <c:pt idx="2">
                  <c:v>ABL</c:v>
                </c:pt>
                <c:pt idx="3">
                  <c:v>Meezan</c:v>
                </c:pt>
                <c:pt idx="4">
                  <c:v>HBL</c:v>
                </c:pt>
                <c:pt idx="5">
                  <c:v>ALHAA</c:v>
                </c:pt>
              </c:strCache>
            </c:strRef>
          </c:cat>
          <c:val>
            <c:numRef>
              <c:f>'Equity - Peer (2)'!$B$42:$B$47</c:f>
              <c:numCache>
                <c:formatCode>0%</c:formatCode>
                <c:ptCount val="6"/>
                <c:pt idx="0">
                  <c:v>0.25772097173304931</c:v>
                </c:pt>
                <c:pt idx="1">
                  <c:v>0.20630951575103462</c:v>
                </c:pt>
                <c:pt idx="2">
                  <c:v>0.19844069952400933</c:v>
                </c:pt>
                <c:pt idx="3">
                  <c:v>0.18354366014185919</c:v>
                </c:pt>
                <c:pt idx="4">
                  <c:v>0.16039391769951816</c:v>
                </c:pt>
                <c:pt idx="5">
                  <c:v>8.4853115602318896E-2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C4-4226-B370-62CC917083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98386176"/>
        <c:axId val="498384096"/>
      </c:barChart>
      <c:catAx>
        <c:axId val="498386176"/>
        <c:scaling>
          <c:orientation val="minMax"/>
        </c:scaling>
        <c:delete val="0"/>
        <c:axPos val="b"/>
        <c:numFmt formatCode="0.00%" sourceLinked="0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8384096"/>
        <c:crosses val="autoZero"/>
        <c:auto val="1"/>
        <c:lblAlgn val="ctr"/>
        <c:lblOffset val="100"/>
        <c:noMultiLvlLbl val="0"/>
      </c:catAx>
      <c:valAx>
        <c:axId val="498384096"/>
        <c:scaling>
          <c:orientation val="minMax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8386176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  <c:userShapes r:id="rId4"/>
</c:chartSpace>
</file>

<file path=ppt/charts/chart6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0312610241659332E-2"/>
          <c:y val="3.1810548568306792E-2"/>
          <c:w val="0.86908869074937589"/>
          <c:h val="0.700436472586882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'FY15TD EQ'!$E$3</c:f>
              <c:strCache>
                <c:ptCount val="1"/>
                <c:pt idx="0">
                  <c:v>Returns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7A3B-46D6-A8CA-881EE24BE5CA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2-7A3B-46D6-A8CA-881EE24BE5CA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7A3B-46D6-A8CA-881EE24BE5CA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7A3B-46D6-A8CA-881EE24BE5CA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7A3B-46D6-A8CA-881EE24BE5CA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7A3B-46D6-A8CA-881EE24BE5CA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7A3B-46D6-A8CA-881EE24BE5CA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7A3B-46D6-A8CA-881EE24BE5CA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7A3B-46D6-A8CA-881EE24BE5CA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7A3B-46D6-A8CA-881EE24BE5CA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EQ'!$C$102:$C$113</c:f>
              <c:strCache>
                <c:ptCount val="12"/>
                <c:pt idx="0">
                  <c:v>LAKSON-DMF</c:v>
                </c:pt>
                <c:pt idx="1">
                  <c:v>MCB-PAAF</c:v>
                </c:pt>
                <c:pt idx="2">
                  <c:v>UBL</c:v>
                </c:pt>
                <c:pt idx="3">
                  <c:v>NAFA</c:v>
                </c:pt>
                <c:pt idx="4">
                  <c:v>ABL</c:v>
                </c:pt>
                <c:pt idx="5">
                  <c:v>1st Habib</c:v>
                </c:pt>
                <c:pt idx="6">
                  <c:v>NITL</c:v>
                </c:pt>
                <c:pt idx="7">
                  <c:v>ALFALAH</c:v>
                </c:pt>
                <c:pt idx="8">
                  <c:v>LAKSON-TF</c:v>
                </c:pt>
                <c:pt idx="9">
                  <c:v>FAYSAL</c:v>
                </c:pt>
                <c:pt idx="10">
                  <c:v>PAKOMAN</c:v>
                </c:pt>
                <c:pt idx="11">
                  <c:v>ASKARI</c:v>
                </c:pt>
              </c:strCache>
            </c:strRef>
          </c:cat>
          <c:val>
            <c:numRef>
              <c:f>'FY15TD EQ'!$E$102:$E$113</c:f>
              <c:numCache>
                <c:formatCode>0.00%</c:formatCode>
                <c:ptCount val="12"/>
                <c:pt idx="0">
                  <c:v>5.0420073779392283E-2</c:v>
                </c:pt>
                <c:pt idx="1">
                  <c:v>1.9206193819683026E-2</c:v>
                </c:pt>
                <c:pt idx="2">
                  <c:v>1.6910467056103773E-2</c:v>
                </c:pt>
                <c:pt idx="3">
                  <c:v>1.6611883228950131E-2</c:v>
                </c:pt>
                <c:pt idx="4">
                  <c:v>1.2711465427952762E-2</c:v>
                </c:pt>
                <c:pt idx="5">
                  <c:v>1.0439524290519753E-3</c:v>
                </c:pt>
                <c:pt idx="6">
                  <c:v>-4.1181973480842737E-3</c:v>
                </c:pt>
                <c:pt idx="7">
                  <c:v>-1.0184203611586895E-2</c:v>
                </c:pt>
                <c:pt idx="8">
                  <c:v>-2.6113440540906474E-2</c:v>
                </c:pt>
                <c:pt idx="9">
                  <c:v>-2.6791606176587046E-2</c:v>
                </c:pt>
                <c:pt idx="10">
                  <c:v>-4.1529006688939885E-2</c:v>
                </c:pt>
                <c:pt idx="11">
                  <c:v>-4.367297700052819E-2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7A3B-46D6-A8CA-881EE24BE5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11029984"/>
        <c:axId val="1611031072"/>
      </c:barChart>
      <c:barChart>
        <c:barDir val="col"/>
        <c:grouping val="clustered"/>
        <c:varyColors val="0"/>
        <c:ser>
          <c:idx val="1"/>
          <c:order val="1"/>
          <c:tx>
            <c:strRef>
              <c:f>'FY15TD EQ'!$D$3</c:f>
              <c:strCache>
                <c:ptCount val="1"/>
                <c:pt idx="0">
                  <c:v>AUMs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cat>
            <c:strRef>
              <c:f>'FY15TD EQ'!$C$102:$C$113</c:f>
              <c:strCache>
                <c:ptCount val="12"/>
                <c:pt idx="0">
                  <c:v>LAKSON-DMF</c:v>
                </c:pt>
                <c:pt idx="1">
                  <c:v>MCB-PAAF</c:v>
                </c:pt>
                <c:pt idx="2">
                  <c:v>UBL</c:v>
                </c:pt>
                <c:pt idx="3">
                  <c:v>NAFA</c:v>
                </c:pt>
                <c:pt idx="4">
                  <c:v>ABL</c:v>
                </c:pt>
                <c:pt idx="5">
                  <c:v>1st Habib</c:v>
                </c:pt>
                <c:pt idx="6">
                  <c:v>NITL</c:v>
                </c:pt>
                <c:pt idx="7">
                  <c:v>ALFALAH</c:v>
                </c:pt>
                <c:pt idx="8">
                  <c:v>LAKSON-TF</c:v>
                </c:pt>
                <c:pt idx="9">
                  <c:v>FAYSAL</c:v>
                </c:pt>
                <c:pt idx="10">
                  <c:v>PAKOMAN</c:v>
                </c:pt>
                <c:pt idx="11">
                  <c:v>ASKARI</c:v>
                </c:pt>
              </c:strCache>
            </c:strRef>
          </c:cat>
          <c:val>
            <c:numRef>
              <c:f>'FY15TD EQ'!$D$102:$D$113</c:f>
              <c:numCache>
                <c:formatCode>#,##0</c:formatCode>
                <c:ptCount val="12"/>
                <c:pt idx="0">
                  <c:v>979.149</c:v>
                </c:pt>
                <c:pt idx="1">
                  <c:v>1179.287</c:v>
                </c:pt>
                <c:pt idx="2">
                  <c:v>865.30799999999999</c:v>
                </c:pt>
                <c:pt idx="3">
                  <c:v>1110.566</c:v>
                </c:pt>
                <c:pt idx="4">
                  <c:v>592.66499999999996</c:v>
                </c:pt>
                <c:pt idx="5">
                  <c:v>107.72799999999999</c:v>
                </c:pt>
                <c:pt idx="6">
                  <c:v>609.65499999999997</c:v>
                </c:pt>
                <c:pt idx="7">
                  <c:v>574.53899999999999</c:v>
                </c:pt>
                <c:pt idx="8">
                  <c:v>596.29999999999995</c:v>
                </c:pt>
                <c:pt idx="9">
                  <c:v>321.815</c:v>
                </c:pt>
                <c:pt idx="10">
                  <c:v>83.852999999999994</c:v>
                </c:pt>
                <c:pt idx="11">
                  <c:v>97.662999999999997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A3B-46D6-A8CA-881EE24BE5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49"/>
        <c:axId val="1611035968"/>
        <c:axId val="1611033792"/>
      </c:barChart>
      <c:lineChart>
        <c:grouping val="standard"/>
        <c:varyColors val="0"/>
        <c:ser>
          <c:idx val="2"/>
          <c:order val="2"/>
          <c:tx>
            <c:strRef>
              <c:f>'FY15TD EQ'!$G$4</c:f>
              <c:strCache>
                <c:ptCount val="1"/>
                <c:pt idx="0">
                  <c:v>Average</c:v>
                </c:pt>
              </c:strCache>
            </c:strRef>
          </c:tx>
          <c:spPr>
            <a:ln w="25400" cap="rnd">
              <a:solidFill>
                <a:srgbClr val="FF0000"/>
              </a:solidFill>
              <a:prstDash val="solid"/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A3B-46D6-A8CA-881EE24BE5C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A3B-46D6-A8CA-881EE24BE5C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A3B-46D6-A8CA-881EE24BE5CA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A3B-46D6-A8CA-881EE24BE5CA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A3B-46D6-A8CA-881EE24BE5CA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A3B-46D6-A8CA-881EE24BE5CA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A3B-46D6-A8CA-881EE24BE5CA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7A3B-46D6-A8CA-881EE24BE5CA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7A3B-46D6-A8CA-881EE24BE5CA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7A3B-46D6-A8CA-881EE24BE5CA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7A3B-46D6-A8CA-881EE24BE5CA}"/>
                </c:ext>
              </c:extLst>
            </c:dLbl>
            <c:dLbl>
              <c:idx val="11"/>
              <c:layout>
                <c:manualLayout>
                  <c:x val="-4.1528728210748281E-2"/>
                  <c:y val="-5.98449317632558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9-7A3B-46D6-A8CA-881EE24BE5CA}"/>
                </c:ext>
              </c:extLst>
            </c:dLbl>
            <c:dLbl>
              <c:idx val="12"/>
              <c:layout>
                <c:manualLayout>
                  <c:x val="-7.5340762396685509E-2"/>
                  <c:y val="-5.42986425339366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7A3B-46D6-A8CA-881EE24BE5CA}"/>
                </c:ext>
              </c:extLst>
            </c:dLbl>
            <c:dLbl>
              <c:idx val="20"/>
              <c:layout>
                <c:manualLayout>
                  <c:x val="-4.1256446319737461E-2"/>
                  <c:y val="-5.52268244575937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7A3B-46D6-A8CA-881EE24BE5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EQ'!$C$102:$C$113</c:f>
              <c:strCache>
                <c:ptCount val="12"/>
                <c:pt idx="0">
                  <c:v>LAKSON-DMF</c:v>
                </c:pt>
                <c:pt idx="1">
                  <c:v>MCB-PAAF</c:v>
                </c:pt>
                <c:pt idx="2">
                  <c:v>UBL</c:v>
                </c:pt>
                <c:pt idx="3">
                  <c:v>NAFA</c:v>
                </c:pt>
                <c:pt idx="4">
                  <c:v>ABL</c:v>
                </c:pt>
                <c:pt idx="5">
                  <c:v>1st Habib</c:v>
                </c:pt>
                <c:pt idx="6">
                  <c:v>NITL</c:v>
                </c:pt>
                <c:pt idx="7">
                  <c:v>ALFALAH</c:v>
                </c:pt>
                <c:pt idx="8">
                  <c:v>LAKSON-TF</c:v>
                </c:pt>
                <c:pt idx="9">
                  <c:v>FAYSAL</c:v>
                </c:pt>
                <c:pt idx="10">
                  <c:v>PAKOMAN</c:v>
                </c:pt>
                <c:pt idx="11">
                  <c:v>ASKARI</c:v>
                </c:pt>
              </c:strCache>
            </c:strRef>
          </c:cat>
          <c:val>
            <c:numRef>
              <c:f>'FY15TD EQ'!$G$102:$G$113</c:f>
              <c:numCache>
                <c:formatCode>0.0%</c:formatCode>
                <c:ptCount val="12"/>
                <c:pt idx="0">
                  <c:v>1.017668053909678E-2</c:v>
                </c:pt>
                <c:pt idx="1">
                  <c:v>1.017668053909678E-2</c:v>
                </c:pt>
                <c:pt idx="2">
                  <c:v>1.017668053909678E-2</c:v>
                </c:pt>
                <c:pt idx="3">
                  <c:v>1.017668053909678E-2</c:v>
                </c:pt>
                <c:pt idx="4">
                  <c:v>1.017668053909678E-2</c:v>
                </c:pt>
                <c:pt idx="5">
                  <c:v>1.017668053909678E-2</c:v>
                </c:pt>
                <c:pt idx="6">
                  <c:v>1.017668053909678E-2</c:v>
                </c:pt>
                <c:pt idx="7">
                  <c:v>1.017668053909678E-2</c:v>
                </c:pt>
                <c:pt idx="8">
                  <c:v>1.017668053909678E-2</c:v>
                </c:pt>
                <c:pt idx="9">
                  <c:v>1.017668053909678E-2</c:v>
                </c:pt>
                <c:pt idx="10">
                  <c:v>1.017668053909678E-2</c:v>
                </c:pt>
                <c:pt idx="11">
                  <c:v>1.017668053909678E-2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1C-7A3B-46D6-A8CA-881EE24BE5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11029984"/>
        <c:axId val="1611031072"/>
      </c:lineChart>
      <c:catAx>
        <c:axId val="16110299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-5400000" vert="horz"/>
          <a:lstStyle/>
          <a:p>
            <a:pPr>
              <a:defRPr/>
            </a:pPr>
            <a:endParaRPr lang="en-US"/>
          </a:p>
        </c:txPr>
        <c:crossAx val="1611031072"/>
        <c:crosses val="autoZero"/>
        <c:auto val="1"/>
        <c:lblAlgn val="ctr"/>
        <c:lblOffset val="100"/>
        <c:noMultiLvlLbl val="0"/>
      </c:catAx>
      <c:valAx>
        <c:axId val="1611031072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crossAx val="1611029984"/>
        <c:crosses val="autoZero"/>
        <c:crossBetween val="between"/>
        <c:majorUnit val="4.0000000000000008E-2"/>
      </c:valAx>
      <c:valAx>
        <c:axId val="1611033792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AUM PKR Million</a:t>
                </a:r>
              </a:p>
            </c:rich>
          </c:tx>
          <c:layout>
            <c:manualLayout>
              <c:xMode val="edge"/>
              <c:yMode val="edge"/>
              <c:x val="0.97795708785221558"/>
              <c:y val="0.2596671794085903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crossAx val="1611035968"/>
        <c:crosses val="max"/>
        <c:crossBetween val="between"/>
        <c:majorUnit val="400"/>
      </c:valAx>
      <c:catAx>
        <c:axId val="161103596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611033792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4.456385961883319E-2"/>
          <c:y val="0.94344172484525546"/>
          <c:w val="0.91707976417569981"/>
          <c:h val="4.5353689488189589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6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4354397241355841E-2"/>
          <c:y val="8.831611529468042E-2"/>
          <c:w val="0.91101914271442197"/>
          <c:h val="0.585359906932031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5F5-47CD-8159-D24180E3337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'Equity - Peer (2)'!$A$15:$A$18</c:f>
              <c:strCache>
                <c:ptCount val="4"/>
                <c:pt idx="0">
                  <c:v>UBL </c:v>
                </c:pt>
                <c:pt idx="1">
                  <c:v>NBP </c:v>
                </c:pt>
                <c:pt idx="2">
                  <c:v>Alfalah</c:v>
                </c:pt>
                <c:pt idx="3">
                  <c:v>MCB PAAF</c:v>
                </c:pt>
              </c:strCache>
            </c:strRef>
          </c:cat>
          <c:val>
            <c:numRef>
              <c:f>'Equity - Peer (2)'!$B$15:$B$18</c:f>
              <c:numCache>
                <c:formatCode>0%</c:formatCode>
                <c:ptCount val="4"/>
                <c:pt idx="0">
                  <c:v>0.28908860864787567</c:v>
                </c:pt>
                <c:pt idx="1">
                  <c:v>0.20035941382889133</c:v>
                </c:pt>
                <c:pt idx="2">
                  <c:v>0.19623613438434373</c:v>
                </c:pt>
                <c:pt idx="3">
                  <c:v>0.13775833608386923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F5-47CD-8159-D24180E333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98386176"/>
        <c:axId val="498384096"/>
      </c:barChart>
      <c:catAx>
        <c:axId val="498386176"/>
        <c:scaling>
          <c:orientation val="minMax"/>
        </c:scaling>
        <c:delete val="0"/>
        <c:axPos val="b"/>
        <c:numFmt formatCode="0.00%" sourceLinked="0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8384096"/>
        <c:crosses val="autoZero"/>
        <c:auto val="1"/>
        <c:lblAlgn val="ctr"/>
        <c:lblOffset val="100"/>
        <c:noMultiLvlLbl val="0"/>
      </c:catAx>
      <c:valAx>
        <c:axId val="498384096"/>
        <c:scaling>
          <c:orientation val="minMax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8386176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  <c:userShapes r:id="rId4"/>
</c:chartSpace>
</file>

<file path=ppt/charts/chart6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7383328332049566E-2"/>
          <c:y val="5.0270505438464889E-2"/>
          <c:w val="0.85615291695893914"/>
          <c:h val="0.623950748077938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'FY15TD EQ'!$E$3</c:f>
              <c:strCache>
                <c:ptCount val="1"/>
                <c:pt idx="0">
                  <c:v>Returns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B87A-4920-ACF6-A8AAD6881431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B87A-4920-ACF6-A8AAD6881431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B87A-4920-ACF6-A8AAD6881431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B87A-4920-ACF6-A8AAD6881431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5-B87A-4920-ACF6-A8AAD6881431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B87A-4920-ACF6-A8AAD6881431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EQ'!$C$42:$C$52</c:f>
              <c:strCache>
                <c:ptCount val="11"/>
                <c:pt idx="0">
                  <c:v>ABL</c:v>
                </c:pt>
                <c:pt idx="1">
                  <c:v>UBL</c:v>
                </c:pt>
                <c:pt idx="2">
                  <c:v>Faysal</c:v>
                </c:pt>
                <c:pt idx="3">
                  <c:v>JS</c:v>
                </c:pt>
                <c:pt idx="4">
                  <c:v>ALHIPF</c:v>
                </c:pt>
                <c:pt idx="5">
                  <c:v>NAFA</c:v>
                </c:pt>
                <c:pt idx="6">
                  <c:v>MEEZAN</c:v>
                </c:pt>
                <c:pt idx="7">
                  <c:v>ATLAS</c:v>
                </c:pt>
                <c:pt idx="8">
                  <c:v>ALFALAH</c:v>
                </c:pt>
                <c:pt idx="9">
                  <c:v>NITL</c:v>
                </c:pt>
                <c:pt idx="10">
                  <c:v>HBL</c:v>
                </c:pt>
              </c:strCache>
            </c:strRef>
          </c:cat>
          <c:val>
            <c:numRef>
              <c:f>'FY15TD EQ'!$E$42:$E$52</c:f>
              <c:numCache>
                <c:formatCode>0.00%</c:formatCode>
                <c:ptCount val="11"/>
                <c:pt idx="0">
                  <c:v>1.8999392743532129E-2</c:v>
                </c:pt>
                <c:pt idx="1">
                  <c:v>1.6647514062009705E-2</c:v>
                </c:pt>
                <c:pt idx="2">
                  <c:v>7.5250000000000039E-3</c:v>
                </c:pt>
                <c:pt idx="3">
                  <c:v>7.0252052973847068E-3</c:v>
                </c:pt>
                <c:pt idx="4">
                  <c:v>5.1014473487429601E-3</c:v>
                </c:pt>
                <c:pt idx="5">
                  <c:v>3.9387430519350897E-3</c:v>
                </c:pt>
                <c:pt idx="6">
                  <c:v>-1.2282824897391631E-4</c:v>
                </c:pt>
                <c:pt idx="7">
                  <c:v>-6.6427093542414939E-3</c:v>
                </c:pt>
                <c:pt idx="8">
                  <c:v>-9.1400197645895576E-3</c:v>
                </c:pt>
                <c:pt idx="9">
                  <c:v>-1.5756600738147108E-2</c:v>
                </c:pt>
                <c:pt idx="10">
                  <c:v>-2.1208648161447186E-2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87A-4920-ACF6-A8AAD68814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10765664"/>
        <c:axId val="1610680064"/>
      </c:barChart>
      <c:barChart>
        <c:barDir val="col"/>
        <c:grouping val="clustered"/>
        <c:varyColors val="0"/>
        <c:ser>
          <c:idx val="1"/>
          <c:order val="1"/>
          <c:tx>
            <c:strRef>
              <c:f>'FY15TD EQ'!$D$3</c:f>
              <c:strCache>
                <c:ptCount val="1"/>
                <c:pt idx="0">
                  <c:v>AUMs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cat>
            <c:strRef>
              <c:f>'FY15TD EQ'!$C$42:$C$52</c:f>
              <c:strCache>
                <c:ptCount val="11"/>
                <c:pt idx="0">
                  <c:v>ABL</c:v>
                </c:pt>
                <c:pt idx="1">
                  <c:v>UBL</c:v>
                </c:pt>
                <c:pt idx="2">
                  <c:v>Faysal</c:v>
                </c:pt>
                <c:pt idx="3">
                  <c:v>JS</c:v>
                </c:pt>
                <c:pt idx="4">
                  <c:v>ALHIPF</c:v>
                </c:pt>
                <c:pt idx="5">
                  <c:v>NAFA</c:v>
                </c:pt>
                <c:pt idx="6">
                  <c:v>MEEZAN</c:v>
                </c:pt>
                <c:pt idx="7">
                  <c:v>ATLAS</c:v>
                </c:pt>
                <c:pt idx="8">
                  <c:v>ALFALAH</c:v>
                </c:pt>
                <c:pt idx="9">
                  <c:v>NITL</c:v>
                </c:pt>
                <c:pt idx="10">
                  <c:v>HBL</c:v>
                </c:pt>
              </c:strCache>
            </c:strRef>
          </c:cat>
          <c:val>
            <c:numRef>
              <c:f>'FY15TD EQ'!$D$42:$D$52</c:f>
              <c:numCache>
                <c:formatCode>#,##0</c:formatCode>
                <c:ptCount val="11"/>
                <c:pt idx="0">
                  <c:v>108.169</c:v>
                </c:pt>
                <c:pt idx="1">
                  <c:v>1693.61</c:v>
                </c:pt>
                <c:pt idx="2">
                  <c:v>30.28</c:v>
                </c:pt>
                <c:pt idx="3">
                  <c:v>121.422</c:v>
                </c:pt>
                <c:pt idx="4">
                  <c:v>623.39099999999996</c:v>
                </c:pt>
                <c:pt idx="5">
                  <c:v>1434.1859999999999</c:v>
                </c:pt>
                <c:pt idx="6">
                  <c:v>5170.8649999999998</c:v>
                </c:pt>
                <c:pt idx="7">
                  <c:v>580.74599999999998</c:v>
                </c:pt>
                <c:pt idx="8">
                  <c:v>71.959000000000003</c:v>
                </c:pt>
                <c:pt idx="9">
                  <c:v>131.94300000000001</c:v>
                </c:pt>
                <c:pt idx="10">
                  <c:v>179.24700000000001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B87A-4920-ACF6-A8AAD68814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49"/>
        <c:axId val="1610682240"/>
        <c:axId val="1610680608"/>
      </c:barChart>
      <c:lineChart>
        <c:grouping val="standard"/>
        <c:varyColors val="0"/>
        <c:ser>
          <c:idx val="2"/>
          <c:order val="2"/>
          <c:tx>
            <c:strRef>
              <c:f>'FY15TD EQ'!$G$4</c:f>
              <c:strCache>
                <c:ptCount val="1"/>
                <c:pt idx="0">
                  <c:v>Average</c:v>
                </c:pt>
              </c:strCache>
            </c:strRef>
          </c:tx>
          <c:spPr>
            <a:ln w="25400" cap="rnd">
              <a:solidFill>
                <a:srgbClr val="FF0000"/>
              </a:solidFill>
              <a:prstDash val="solid"/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87A-4920-ACF6-A8AAD6881431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87A-4920-ACF6-A8AAD6881431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87A-4920-ACF6-A8AAD6881431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87A-4920-ACF6-A8AAD6881431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B87A-4920-ACF6-A8AAD6881431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B87A-4920-ACF6-A8AAD6881431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B87A-4920-ACF6-A8AAD6881431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B87A-4920-ACF6-A8AAD6881431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B87A-4920-ACF6-A8AAD6881431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B87A-4920-ACF6-A8AAD6881431}"/>
                </c:ext>
              </c:extLst>
            </c:dLbl>
            <c:dLbl>
              <c:idx val="10"/>
              <c:layout>
                <c:manualLayout>
                  <c:x val="-4.733380606614309E-2"/>
                  <c:y val="-4.835571530287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B87A-4920-ACF6-A8AAD688143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EQ'!$C$42:$C$52</c:f>
              <c:strCache>
                <c:ptCount val="11"/>
                <c:pt idx="0">
                  <c:v>ABL</c:v>
                </c:pt>
                <c:pt idx="1">
                  <c:v>UBL</c:v>
                </c:pt>
                <c:pt idx="2">
                  <c:v>Faysal</c:v>
                </c:pt>
                <c:pt idx="3">
                  <c:v>JS</c:v>
                </c:pt>
                <c:pt idx="4">
                  <c:v>ALHIPF</c:v>
                </c:pt>
                <c:pt idx="5">
                  <c:v>NAFA</c:v>
                </c:pt>
                <c:pt idx="6">
                  <c:v>MEEZAN</c:v>
                </c:pt>
                <c:pt idx="7">
                  <c:v>ATLAS</c:v>
                </c:pt>
                <c:pt idx="8">
                  <c:v>ALFALAH</c:v>
                </c:pt>
                <c:pt idx="9">
                  <c:v>NITL</c:v>
                </c:pt>
                <c:pt idx="10">
                  <c:v>HBL</c:v>
                </c:pt>
              </c:strCache>
            </c:strRef>
          </c:cat>
          <c:val>
            <c:numRef>
              <c:f>'FY15TD EQ'!$G$42:$G$52</c:f>
              <c:numCache>
                <c:formatCode>0.0%</c:formatCode>
                <c:ptCount val="11"/>
                <c:pt idx="0">
                  <c:v>2.8709738335558573E-3</c:v>
                </c:pt>
                <c:pt idx="1">
                  <c:v>2.8709738335558573E-3</c:v>
                </c:pt>
                <c:pt idx="2">
                  <c:v>2.8709738335558573E-3</c:v>
                </c:pt>
                <c:pt idx="3">
                  <c:v>2.8709738335558573E-3</c:v>
                </c:pt>
                <c:pt idx="4">
                  <c:v>2.8709738335558573E-3</c:v>
                </c:pt>
                <c:pt idx="5">
                  <c:v>2.8709738335558573E-3</c:v>
                </c:pt>
                <c:pt idx="6">
                  <c:v>2.8709738335558573E-3</c:v>
                </c:pt>
                <c:pt idx="7">
                  <c:v>2.8709738335558573E-3</c:v>
                </c:pt>
                <c:pt idx="8">
                  <c:v>2.8709738335558573E-3</c:v>
                </c:pt>
                <c:pt idx="9">
                  <c:v>2.8709738335558573E-3</c:v>
                </c:pt>
                <c:pt idx="10">
                  <c:v>2.8709738335558573E-3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14-B87A-4920-ACF6-A8AAD68814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10765664"/>
        <c:axId val="1610680064"/>
      </c:lineChart>
      <c:catAx>
        <c:axId val="16107656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-5400000" vert="horz"/>
          <a:lstStyle/>
          <a:p>
            <a:pPr>
              <a:defRPr/>
            </a:pPr>
            <a:endParaRPr lang="en-US"/>
          </a:p>
        </c:txPr>
        <c:crossAx val="1610680064"/>
        <c:crosses val="autoZero"/>
        <c:auto val="1"/>
        <c:lblAlgn val="ctr"/>
        <c:lblOffset val="100"/>
        <c:noMultiLvlLbl val="0"/>
      </c:catAx>
      <c:valAx>
        <c:axId val="1610680064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crossAx val="1610765664"/>
        <c:crosses val="autoZero"/>
        <c:crossBetween val="between"/>
        <c:majorUnit val="2.0000000000000004E-2"/>
      </c:valAx>
      <c:valAx>
        <c:axId val="1610680608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AUM PKR Million</a:t>
                </a:r>
              </a:p>
            </c:rich>
          </c:tx>
          <c:layout>
            <c:manualLayout>
              <c:xMode val="edge"/>
              <c:yMode val="edge"/>
              <c:x val="0.97801391057704623"/>
              <c:y val="0.22587810311731035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crossAx val="1610682240"/>
        <c:crosses val="max"/>
        <c:crossBetween val="between"/>
        <c:majorUnit val="2000"/>
      </c:valAx>
      <c:catAx>
        <c:axId val="16106822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610680608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0.13708044166751082"/>
          <c:y val="0.92537749220807664"/>
          <c:w val="0.74525801845951545"/>
          <c:h val="5.30009100012565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6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692903359041169E-2"/>
          <c:y val="9.4675884008207326E-2"/>
          <c:w val="0.91968063599849881"/>
          <c:h val="0.567850719983854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FDC-4A51-964A-09BAEA8B760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'Equity - Peer (2)'!$A$62:$A$68</c:f>
              <c:strCache>
                <c:ptCount val="7"/>
                <c:pt idx="0">
                  <c:v>NAFA </c:v>
                </c:pt>
                <c:pt idx="1">
                  <c:v>UBL</c:v>
                </c:pt>
                <c:pt idx="2">
                  <c:v>ATLAS</c:v>
                </c:pt>
                <c:pt idx="3">
                  <c:v>ALHIPF</c:v>
                </c:pt>
                <c:pt idx="4">
                  <c:v>ABL</c:v>
                </c:pt>
                <c:pt idx="5">
                  <c:v>Meezan</c:v>
                </c:pt>
                <c:pt idx="6">
                  <c:v>HBL</c:v>
                </c:pt>
              </c:strCache>
            </c:strRef>
          </c:cat>
          <c:val>
            <c:numRef>
              <c:f>'Equity - Peer (2)'!$B$62:$B$68</c:f>
              <c:numCache>
                <c:formatCode>0%</c:formatCode>
                <c:ptCount val="7"/>
                <c:pt idx="0">
                  <c:v>0.35016660718646109</c:v>
                </c:pt>
                <c:pt idx="1">
                  <c:v>0.33367391020876314</c:v>
                </c:pt>
                <c:pt idx="2">
                  <c:v>0.3051974205226835</c:v>
                </c:pt>
                <c:pt idx="3">
                  <c:v>0.29323729033373702</c:v>
                </c:pt>
                <c:pt idx="4">
                  <c:v>0.25274044793996731</c:v>
                </c:pt>
                <c:pt idx="5">
                  <c:v>0.19799877444828784</c:v>
                </c:pt>
                <c:pt idx="6">
                  <c:v>0.17003393114106058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DC-4A51-964A-09BAEA8B76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98386176"/>
        <c:axId val="498384096"/>
      </c:barChart>
      <c:catAx>
        <c:axId val="498386176"/>
        <c:scaling>
          <c:orientation val="minMax"/>
        </c:scaling>
        <c:delete val="0"/>
        <c:axPos val="b"/>
        <c:numFmt formatCode="0.00%" sourceLinked="0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8384096"/>
        <c:crosses val="autoZero"/>
        <c:auto val="1"/>
        <c:lblAlgn val="ctr"/>
        <c:lblOffset val="100"/>
        <c:noMultiLvlLbl val="0"/>
      </c:catAx>
      <c:valAx>
        <c:axId val="498384096"/>
        <c:scaling>
          <c:orientation val="minMax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8386176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b="1">
                <a:solidFill>
                  <a:schemeClr val="tx1"/>
                </a:solidFill>
              </a:rPr>
              <a:t>KSE 100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'Contribution Details'!$G$17:$G$36</c:f>
              <c:strCache>
                <c:ptCount val="20"/>
                <c:pt idx="0">
                  <c:v>UBL</c:v>
                </c:pt>
                <c:pt idx="1">
                  <c:v>HBL</c:v>
                </c:pt>
                <c:pt idx="2">
                  <c:v>EFERT</c:v>
                </c:pt>
                <c:pt idx="3">
                  <c:v>MARI</c:v>
                </c:pt>
                <c:pt idx="4">
                  <c:v>PPL</c:v>
                </c:pt>
                <c:pt idx="5">
                  <c:v>OGDC</c:v>
                </c:pt>
                <c:pt idx="6">
                  <c:v>MCB</c:v>
                </c:pt>
                <c:pt idx="7">
                  <c:v>ABL</c:v>
                </c:pt>
                <c:pt idx="8">
                  <c:v>SYS</c:v>
                </c:pt>
                <c:pt idx="9">
                  <c:v>FATIMA</c:v>
                </c:pt>
                <c:pt idx="10">
                  <c:v>INIL</c:v>
                </c:pt>
                <c:pt idx="11">
                  <c:v>MEBL</c:v>
                </c:pt>
                <c:pt idx="12">
                  <c:v>HUBC</c:v>
                </c:pt>
                <c:pt idx="13">
                  <c:v>PSX</c:v>
                </c:pt>
                <c:pt idx="14">
                  <c:v>POL</c:v>
                </c:pt>
                <c:pt idx="15">
                  <c:v>UNITY</c:v>
                </c:pt>
                <c:pt idx="16">
                  <c:v>ANL</c:v>
                </c:pt>
                <c:pt idx="17">
                  <c:v>SNGP</c:v>
                </c:pt>
                <c:pt idx="18">
                  <c:v>LUCK</c:v>
                </c:pt>
                <c:pt idx="19">
                  <c:v>TRG</c:v>
                </c:pt>
              </c:strCache>
            </c:strRef>
          </c:cat>
          <c:val>
            <c:numRef>
              <c:f>'Contribution Details'!$H$17:$H$36</c:f>
              <c:numCache>
                <c:formatCode>0.0%</c:formatCode>
                <c:ptCount val="20"/>
                <c:pt idx="0">
                  <c:v>5.63864315398093E-3</c:v>
                </c:pt>
                <c:pt idx="1">
                  <c:v>3.44384379173563E-3</c:v>
                </c:pt>
                <c:pt idx="2">
                  <c:v>2.9792801608143501E-3</c:v>
                </c:pt>
                <c:pt idx="3">
                  <c:v>2.4452251139331E-3</c:v>
                </c:pt>
                <c:pt idx="4">
                  <c:v>2.2996651213778498E-3</c:v>
                </c:pt>
                <c:pt idx="5">
                  <c:v>1.9718343274010897E-3</c:v>
                </c:pt>
                <c:pt idx="6">
                  <c:v>1.5552912025671101E-3</c:v>
                </c:pt>
                <c:pt idx="7">
                  <c:v>1.5073840145909002E-3</c:v>
                </c:pt>
                <c:pt idx="8">
                  <c:v>1.2342124175631999E-3</c:v>
                </c:pt>
                <c:pt idx="9">
                  <c:v>1.0575105732792899E-3</c:v>
                </c:pt>
                <c:pt idx="10">
                  <c:v>-9.8024045381017591E-4</c:v>
                </c:pt>
                <c:pt idx="11">
                  <c:v>-9.8842456341345294E-4</c:v>
                </c:pt>
                <c:pt idx="12">
                  <c:v>-1.1088842002727501E-3</c:v>
                </c:pt>
                <c:pt idx="13">
                  <c:v>-1.1394561874024901E-3</c:v>
                </c:pt>
                <c:pt idx="14">
                  <c:v>-1.20807352582067E-3</c:v>
                </c:pt>
                <c:pt idx="15">
                  <c:v>-1.2133691814934899E-3</c:v>
                </c:pt>
                <c:pt idx="16">
                  <c:v>-1.37154516013454E-3</c:v>
                </c:pt>
                <c:pt idx="17">
                  <c:v>-1.5565678499274698E-3</c:v>
                </c:pt>
                <c:pt idx="18">
                  <c:v>-2.4283995411592098E-3</c:v>
                </c:pt>
                <c:pt idx="19">
                  <c:v>-1.09798841256255E-2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5A-4229-B424-004A7FCAD7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79251584"/>
        <c:axId val="879248256"/>
      </c:barChart>
      <c:catAx>
        <c:axId val="87925158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879248256"/>
        <c:crosses val="autoZero"/>
        <c:auto val="1"/>
        <c:lblAlgn val="ctr"/>
        <c:lblOffset val="100"/>
        <c:noMultiLvlLbl val="0"/>
      </c:catAx>
      <c:valAx>
        <c:axId val="879248256"/>
        <c:scaling>
          <c:orientation val="minMax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9251584"/>
        <c:crosses val="autoZero"/>
        <c:crossBetween val="between"/>
        <c:majorUnit val="1.0000000000000002E-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7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7219853018495371E-2"/>
          <c:y val="4.7087207344498817E-2"/>
          <c:w val="0.86770659014899454"/>
          <c:h val="0.6323470827566151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'FY15TD EQ'!$E$3</c:f>
              <c:strCache>
                <c:ptCount val="1"/>
                <c:pt idx="0">
                  <c:v>Returns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0085-422C-BFD8-E5E09DCFC23D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0085-422C-BFD8-E5E09DCFC23D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0085-422C-BFD8-E5E09DCFC23D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0085-422C-BFD8-E5E09DCFC23D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0085-422C-BFD8-E5E09DCFC23D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0085-422C-BFD8-E5E09DCFC23D}"/>
              </c:ext>
            </c:extLst>
          </c:dPt>
          <c:dLbls>
            <c:dLbl>
              <c:idx val="0"/>
              <c:layout>
                <c:manualLayout>
                  <c:x val="0"/>
                  <c:y val="1.45124298494829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085-422C-BFD8-E5E09DCFC23D}"/>
                </c:ext>
              </c:extLst>
            </c:dLbl>
            <c:dLbl>
              <c:idx val="1"/>
              <c:layout>
                <c:manualLayout>
                  <c:x val="0"/>
                  <c:y val="4.48493516968080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085-422C-BFD8-E5E09DCFC23D}"/>
                </c:ext>
              </c:extLst>
            </c:dLbl>
            <c:dLbl>
              <c:idx val="2"/>
              <c:layout>
                <c:manualLayout>
                  <c:x val="2.0898641588297292E-3"/>
                  <c:y val="1.6359918200408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085-422C-BFD8-E5E09DCFC23D}"/>
                </c:ext>
              </c:extLst>
            </c:dLbl>
            <c:dLbl>
              <c:idx val="3"/>
              <c:layout>
                <c:manualLayout>
                  <c:x val="0"/>
                  <c:y val="8.1806031914722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0085-422C-BFD8-E5E09DCFC23D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EQ'!$C$56:$C$65</c:f>
              <c:strCache>
                <c:ptCount val="10"/>
                <c:pt idx="0">
                  <c:v>ABL</c:v>
                </c:pt>
                <c:pt idx="1">
                  <c:v>UBL</c:v>
                </c:pt>
                <c:pt idx="2">
                  <c:v>PPF</c:v>
                </c:pt>
                <c:pt idx="3">
                  <c:v>NAFA</c:v>
                </c:pt>
                <c:pt idx="4">
                  <c:v>ATLAS</c:v>
                </c:pt>
                <c:pt idx="5">
                  <c:v>Faysal</c:v>
                </c:pt>
                <c:pt idx="6">
                  <c:v>JS</c:v>
                </c:pt>
                <c:pt idx="7">
                  <c:v>ALFALAH</c:v>
                </c:pt>
                <c:pt idx="8">
                  <c:v>NITL</c:v>
                </c:pt>
                <c:pt idx="9">
                  <c:v>HBL</c:v>
                </c:pt>
              </c:strCache>
            </c:strRef>
          </c:cat>
          <c:val>
            <c:numRef>
              <c:f>'FY15TD EQ'!$E$56:$E$65</c:f>
              <c:numCache>
                <c:formatCode>0.00%</c:formatCode>
                <c:ptCount val="10"/>
                <c:pt idx="0">
                  <c:v>3.1373390039388216E-2</c:v>
                </c:pt>
                <c:pt idx="1">
                  <c:v>2.4690968786893475E-2</c:v>
                </c:pt>
                <c:pt idx="2">
                  <c:v>2.1658382529742282E-2</c:v>
                </c:pt>
                <c:pt idx="3">
                  <c:v>1.7857508618849049E-2</c:v>
                </c:pt>
                <c:pt idx="4">
                  <c:v>9.6925967181500372E-3</c:v>
                </c:pt>
                <c:pt idx="5">
                  <c:v>5.6149999999999256E-3</c:v>
                </c:pt>
                <c:pt idx="6">
                  <c:v>-1.7659755379685338E-3</c:v>
                </c:pt>
                <c:pt idx="7">
                  <c:v>-4.8367098675899944E-3</c:v>
                </c:pt>
                <c:pt idx="8">
                  <c:v>-1.3038300006268488E-2</c:v>
                </c:pt>
                <c:pt idx="9">
                  <c:v>-3.1344299602179659E-2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085-422C-BFD8-E5E09DCFC2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10678432"/>
        <c:axId val="1610681152"/>
      </c:barChart>
      <c:barChart>
        <c:barDir val="col"/>
        <c:grouping val="clustered"/>
        <c:varyColors val="0"/>
        <c:ser>
          <c:idx val="1"/>
          <c:order val="1"/>
          <c:tx>
            <c:strRef>
              <c:f>'FY15TD EQ'!$D$3</c:f>
              <c:strCache>
                <c:ptCount val="1"/>
                <c:pt idx="0">
                  <c:v>AUMs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cat>
            <c:strRef>
              <c:f>'FY15TD EQ'!$C$56:$C$65</c:f>
              <c:strCache>
                <c:ptCount val="10"/>
                <c:pt idx="0">
                  <c:v>ABL</c:v>
                </c:pt>
                <c:pt idx="1">
                  <c:v>UBL</c:v>
                </c:pt>
                <c:pt idx="2">
                  <c:v>PPF</c:v>
                </c:pt>
                <c:pt idx="3">
                  <c:v>NAFA</c:v>
                </c:pt>
                <c:pt idx="4">
                  <c:v>ATLAS</c:v>
                </c:pt>
                <c:pt idx="5">
                  <c:v>Faysal</c:v>
                </c:pt>
                <c:pt idx="6">
                  <c:v>JS</c:v>
                </c:pt>
                <c:pt idx="7">
                  <c:v>ALFALAH</c:v>
                </c:pt>
                <c:pt idx="8">
                  <c:v>NITL</c:v>
                </c:pt>
                <c:pt idx="9">
                  <c:v>HBL</c:v>
                </c:pt>
              </c:strCache>
            </c:strRef>
          </c:cat>
          <c:val>
            <c:numRef>
              <c:f>'FY15TD EQ'!$D$56:$D$65</c:f>
              <c:numCache>
                <c:formatCode>#,##0</c:formatCode>
                <c:ptCount val="10"/>
                <c:pt idx="0">
                  <c:v>143.04400000000001</c:v>
                </c:pt>
                <c:pt idx="1">
                  <c:v>1697.354</c:v>
                </c:pt>
                <c:pt idx="2">
                  <c:v>966.54899999999998</c:v>
                </c:pt>
                <c:pt idx="3">
                  <c:v>1054.6780000000001</c:v>
                </c:pt>
                <c:pt idx="4">
                  <c:v>562.64</c:v>
                </c:pt>
                <c:pt idx="5">
                  <c:v>30.43</c:v>
                </c:pt>
                <c:pt idx="6">
                  <c:v>167.15700000000001</c:v>
                </c:pt>
                <c:pt idx="7">
                  <c:v>48.497999999999998</c:v>
                </c:pt>
                <c:pt idx="8">
                  <c:v>87.369</c:v>
                </c:pt>
                <c:pt idx="9" formatCode="0">
                  <c:v>196.637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0085-422C-BFD8-E5E09DCFC2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49"/>
        <c:axId val="1610682784"/>
        <c:axId val="1610678976"/>
      </c:barChart>
      <c:lineChart>
        <c:grouping val="standard"/>
        <c:varyColors val="0"/>
        <c:ser>
          <c:idx val="2"/>
          <c:order val="2"/>
          <c:tx>
            <c:strRef>
              <c:f>'FY15TD EQ'!$G$4</c:f>
              <c:strCache>
                <c:ptCount val="1"/>
                <c:pt idx="0">
                  <c:v>Average</c:v>
                </c:pt>
              </c:strCache>
            </c:strRef>
          </c:tx>
          <c:spPr>
            <a:ln w="25400" cap="rnd">
              <a:solidFill>
                <a:srgbClr val="FF0000"/>
              </a:solidFill>
              <a:prstDash val="solid"/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085-422C-BFD8-E5E09DCFC23D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085-422C-BFD8-E5E09DCFC23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085-422C-BFD8-E5E09DCFC23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085-422C-BFD8-E5E09DCFC23D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0085-422C-BFD8-E5E09DCFC23D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085-422C-BFD8-E5E09DCFC23D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0085-422C-BFD8-E5E09DCFC23D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0085-422C-BFD8-E5E09DCFC23D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0085-422C-BFD8-E5E09DCFC23D}"/>
                </c:ext>
              </c:extLst>
            </c:dLbl>
            <c:dLbl>
              <c:idx val="9"/>
              <c:layout>
                <c:manualLayout>
                  <c:x val="-4.2569052365967822E-2"/>
                  <c:y val="-4.261685238915919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400" b="1">
                      <a:solidFill>
                        <a:srgbClr val="FF0000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0085-422C-BFD8-E5E09DCFC23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EQ'!$C$56:$C$65</c:f>
              <c:strCache>
                <c:ptCount val="10"/>
                <c:pt idx="0">
                  <c:v>ABL</c:v>
                </c:pt>
                <c:pt idx="1">
                  <c:v>UBL</c:v>
                </c:pt>
                <c:pt idx="2">
                  <c:v>PPF</c:v>
                </c:pt>
                <c:pt idx="3">
                  <c:v>NAFA</c:v>
                </c:pt>
                <c:pt idx="4">
                  <c:v>ATLAS</c:v>
                </c:pt>
                <c:pt idx="5">
                  <c:v>Faysal</c:v>
                </c:pt>
                <c:pt idx="6">
                  <c:v>JS</c:v>
                </c:pt>
                <c:pt idx="7">
                  <c:v>ALFALAH</c:v>
                </c:pt>
                <c:pt idx="8">
                  <c:v>NITL</c:v>
                </c:pt>
                <c:pt idx="9">
                  <c:v>HBL</c:v>
                </c:pt>
              </c:strCache>
            </c:strRef>
          </c:cat>
          <c:val>
            <c:numRef>
              <c:f>'FY15TD EQ'!$G$56:$G$65</c:f>
              <c:numCache>
                <c:formatCode>0.0%</c:formatCode>
                <c:ptCount val="10"/>
                <c:pt idx="0">
                  <c:v>1.6946066886427472E-2</c:v>
                </c:pt>
                <c:pt idx="1">
                  <c:v>1.6946066886427472E-2</c:v>
                </c:pt>
                <c:pt idx="2">
                  <c:v>1.6946066886427472E-2</c:v>
                </c:pt>
                <c:pt idx="3">
                  <c:v>1.6946066886427472E-2</c:v>
                </c:pt>
                <c:pt idx="4">
                  <c:v>1.6946066886427472E-2</c:v>
                </c:pt>
                <c:pt idx="5">
                  <c:v>1.6946066886427472E-2</c:v>
                </c:pt>
                <c:pt idx="6">
                  <c:v>1.6946066886427472E-2</c:v>
                </c:pt>
                <c:pt idx="7">
                  <c:v>1.6946066886427472E-2</c:v>
                </c:pt>
                <c:pt idx="8">
                  <c:v>1.6946066886427472E-2</c:v>
                </c:pt>
                <c:pt idx="9">
                  <c:v>1.6946066886427472E-2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13-0085-422C-BFD8-E5E09DCFC2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10678432"/>
        <c:axId val="1610681152"/>
      </c:lineChart>
      <c:catAx>
        <c:axId val="16106784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-5400000" vert="horz"/>
          <a:lstStyle/>
          <a:p>
            <a:pPr>
              <a:defRPr/>
            </a:pPr>
            <a:endParaRPr lang="en-US"/>
          </a:p>
        </c:txPr>
        <c:crossAx val="1610681152"/>
        <c:crosses val="autoZero"/>
        <c:auto val="1"/>
        <c:lblAlgn val="ctr"/>
        <c:lblOffset val="100"/>
        <c:noMultiLvlLbl val="0"/>
      </c:catAx>
      <c:valAx>
        <c:axId val="1610681152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crossAx val="1610678432"/>
        <c:crosses val="autoZero"/>
        <c:crossBetween val="between"/>
        <c:majorUnit val="2.0000000000000004E-2"/>
      </c:valAx>
      <c:valAx>
        <c:axId val="1610678976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AUM PKR Million</a:t>
                </a:r>
              </a:p>
            </c:rich>
          </c:tx>
          <c:layout>
            <c:manualLayout>
              <c:xMode val="edge"/>
              <c:yMode val="edge"/>
              <c:x val="0.97857841853673266"/>
              <c:y val="8.6433781992254599E-2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crossAx val="1610682784"/>
        <c:crosses val="max"/>
        <c:crossBetween val="between"/>
        <c:majorUnit val="400"/>
      </c:valAx>
      <c:catAx>
        <c:axId val="16106827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610678976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4.3740527027001208E-2"/>
          <c:y val="0.93397464553956644"/>
          <c:w val="0.89792144098134741"/>
          <c:h val="4.1485552791747274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7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4450693950825195E-2"/>
          <c:y val="0.15319444444444447"/>
          <c:w val="0.9112076228903"/>
          <c:h val="0.54385884884025193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6AE-4144-B9DE-546D854C5B3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'Equity - Peer (2)'!$A$52:$A$57</c:f>
              <c:strCache>
                <c:ptCount val="6"/>
                <c:pt idx="0">
                  <c:v>ATLAS</c:v>
                </c:pt>
                <c:pt idx="1">
                  <c:v>NAFA</c:v>
                </c:pt>
                <c:pt idx="2">
                  <c:v>UBL</c:v>
                </c:pt>
                <c:pt idx="3">
                  <c:v>ABL</c:v>
                </c:pt>
                <c:pt idx="4">
                  <c:v>PPF</c:v>
                </c:pt>
                <c:pt idx="5">
                  <c:v>HBL</c:v>
                </c:pt>
              </c:strCache>
            </c:strRef>
          </c:cat>
          <c:val>
            <c:numRef>
              <c:f>'Equity - Peer (2)'!$B$52:$B$57</c:f>
              <c:numCache>
                <c:formatCode>0%</c:formatCode>
                <c:ptCount val="6"/>
                <c:pt idx="0">
                  <c:v>0.36521160221246429</c:v>
                </c:pt>
                <c:pt idx="1">
                  <c:v>0.32926118151828421</c:v>
                </c:pt>
                <c:pt idx="2">
                  <c:v>0.31281855863038932</c:v>
                </c:pt>
                <c:pt idx="3">
                  <c:v>0.25388179576979208</c:v>
                </c:pt>
                <c:pt idx="4">
                  <c:v>0.23343372703412091</c:v>
                </c:pt>
                <c:pt idx="5">
                  <c:v>0.13842850044994903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AE-4144-B9DE-546D854C5B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98386176"/>
        <c:axId val="498384096"/>
      </c:barChart>
      <c:catAx>
        <c:axId val="498386176"/>
        <c:scaling>
          <c:orientation val="minMax"/>
        </c:scaling>
        <c:delete val="0"/>
        <c:axPos val="b"/>
        <c:numFmt formatCode="0.00%" sourceLinked="0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8384096"/>
        <c:crosses val="autoZero"/>
        <c:auto val="1"/>
        <c:lblAlgn val="ctr"/>
        <c:lblOffset val="100"/>
        <c:noMultiLvlLbl val="0"/>
      </c:catAx>
      <c:valAx>
        <c:axId val="498384096"/>
        <c:scaling>
          <c:orientation val="minMax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8386176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1927035282005834E-2"/>
          <c:y val="0.12658849774921321"/>
          <c:w val="0.92880198869372654"/>
          <c:h val="0.3789656169841893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Sheet5!$B$2</c:f>
              <c:strCache>
                <c:ptCount val="1"/>
                <c:pt idx="0">
                  <c:v>Oct-21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Sheet5!$A$3:$A$5</c:f>
              <c:strCache>
                <c:ptCount val="3"/>
                <c:pt idx="0">
                  <c:v>Stocks / Equities</c:v>
                </c:pt>
                <c:pt idx="1">
                  <c:v>Cash</c:v>
                </c:pt>
                <c:pt idx="2">
                  <c:v>Others including receivables</c:v>
                </c:pt>
              </c:strCache>
            </c:strRef>
          </c:cat>
          <c:val>
            <c:numRef>
              <c:f>Sheet5!$B$3:$B$5</c:f>
              <c:numCache>
                <c:formatCode>0%</c:formatCode>
                <c:ptCount val="3"/>
                <c:pt idx="0">
                  <c:v>0.93100000000000005</c:v>
                </c:pt>
                <c:pt idx="1">
                  <c:v>4.5999999999999999E-2</c:v>
                </c:pt>
                <c:pt idx="2">
                  <c:v>2.3E-2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D2-421C-B1DC-F5E0FE1DCAA0}"/>
            </c:ext>
          </c:extLst>
        </c:ser>
        <c:ser>
          <c:idx val="1"/>
          <c:order val="1"/>
          <c:tx>
            <c:strRef>
              <c:f>Sheet5!$C$2</c:f>
              <c:strCache>
                <c:ptCount val="1"/>
                <c:pt idx="0">
                  <c:v>Nov-21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Sheet5!$A$3:$A$5</c:f>
              <c:strCache>
                <c:ptCount val="3"/>
                <c:pt idx="0">
                  <c:v>Stocks / Equities</c:v>
                </c:pt>
                <c:pt idx="1">
                  <c:v>Cash</c:v>
                </c:pt>
                <c:pt idx="2">
                  <c:v>Others including receivables</c:v>
                </c:pt>
              </c:strCache>
            </c:strRef>
          </c:cat>
          <c:val>
            <c:numRef>
              <c:f>Sheet5!$C$3:$C$5</c:f>
              <c:numCache>
                <c:formatCode>0%</c:formatCode>
                <c:ptCount val="3"/>
                <c:pt idx="0">
                  <c:v>0.94</c:v>
                </c:pt>
                <c:pt idx="1">
                  <c:v>4.8000000000000001E-2</c:v>
                </c:pt>
                <c:pt idx="2">
                  <c:v>1.2E-2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3D2-421C-B1DC-F5E0FE1DCAA0}"/>
            </c:ext>
          </c:extLst>
        </c:ser>
        <c:ser>
          <c:idx val="2"/>
          <c:order val="2"/>
          <c:tx>
            <c:strRef>
              <c:f>Sheet5!$D$2</c:f>
              <c:strCache>
                <c:ptCount val="1"/>
                <c:pt idx="0">
                  <c:v>Dec-21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Sheet5!$A$3:$A$5</c:f>
              <c:strCache>
                <c:ptCount val="3"/>
                <c:pt idx="0">
                  <c:v>Stocks / Equities</c:v>
                </c:pt>
                <c:pt idx="1">
                  <c:v>Cash</c:v>
                </c:pt>
                <c:pt idx="2">
                  <c:v>Others including receivables</c:v>
                </c:pt>
              </c:strCache>
            </c:strRef>
          </c:cat>
          <c:val>
            <c:numRef>
              <c:f>Sheet5!$D$3:$D$5</c:f>
              <c:numCache>
                <c:formatCode>0%</c:formatCode>
                <c:ptCount val="3"/>
                <c:pt idx="0">
                  <c:v>0.95</c:v>
                </c:pt>
                <c:pt idx="1">
                  <c:v>3.3000000000000002E-2</c:v>
                </c:pt>
                <c:pt idx="2">
                  <c:v>1.7000000000000001E-2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3D2-421C-B1DC-F5E0FE1DCA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-195559360"/>
        <c:axId val="-195571328"/>
      </c:barChart>
      <c:catAx>
        <c:axId val="-195559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-195571328"/>
        <c:crosses val="autoZero"/>
        <c:auto val="1"/>
        <c:lblAlgn val="ctr"/>
        <c:lblOffset val="100"/>
        <c:noMultiLvlLbl val="0"/>
      </c:catAx>
      <c:valAx>
        <c:axId val="-195571328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-195559360"/>
        <c:crosses val="autoZero"/>
        <c:crossBetween val="between"/>
        <c:majorUnit val="1"/>
        <c:minorUnit val="2.0000000000000011E-2"/>
      </c:valAx>
      <c:spPr>
        <a:noFill/>
        <a:ln>
          <a:noFill/>
        </a:ln>
      </c:spPr>
    </c:plotArea>
    <c:legend>
      <c:legendPos val="t"/>
      <c:layout>
        <c:manualLayout>
          <c:xMode val="edge"/>
          <c:yMode val="edge"/>
          <c:x val="0.22367196644712115"/>
          <c:y val="0.83227986774137863"/>
          <c:w val="0.56874594788359212"/>
          <c:h val="0.10805560904032825"/>
        </c:manualLayout>
      </c:layout>
      <c:overlay val="0"/>
    </c:legend>
    <c:plotVisOnly val="1"/>
    <c:dispBlanksAs val="zero"/>
    <c:showDLblsOverMax val="0"/>
  </c:chart>
  <c:spPr>
    <a:ln w="9525">
      <a:noFill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0"/>
            </a:pPr>
            <a:r>
              <a:rPr lang="en-US" sz="1200" b="0"/>
              <a:t>Top 10 Equity Holding </a:t>
            </a:r>
          </a:p>
          <a:p>
            <a:pPr>
              <a:defRPr sz="1200" b="0"/>
            </a:pPr>
            <a:r>
              <a:rPr lang="en-US" sz="1200" b="0"/>
              <a:t>Oct-21</a:t>
            </a:r>
          </a:p>
        </c:rich>
      </c:tx>
      <c:layout>
        <c:manualLayout>
          <c:xMode val="edge"/>
          <c:yMode val="edge"/>
          <c:x val="0.28168546099977748"/>
          <c:y val="6.577941570734563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8463920446421703"/>
          <c:y val="0.19464164874692852"/>
          <c:w val="0.76185187595352244"/>
          <c:h val="0.70130164060747158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Sheet5!$A$8:$A$17</c:f>
              <c:strCache>
                <c:ptCount val="10"/>
                <c:pt idx="0">
                  <c:v>CHCC</c:v>
                </c:pt>
                <c:pt idx="1">
                  <c:v>PKGS</c:v>
                </c:pt>
                <c:pt idx="2">
                  <c:v>MLCF</c:v>
                </c:pt>
                <c:pt idx="3">
                  <c:v>BAFL</c:v>
                </c:pt>
                <c:pt idx="4">
                  <c:v>ENGRO</c:v>
                </c:pt>
                <c:pt idx="5">
                  <c:v>MEBL</c:v>
                </c:pt>
                <c:pt idx="6">
                  <c:v>UBL</c:v>
                </c:pt>
                <c:pt idx="7">
                  <c:v>LUCK</c:v>
                </c:pt>
                <c:pt idx="8">
                  <c:v>MARI</c:v>
                </c:pt>
                <c:pt idx="9">
                  <c:v>HBL</c:v>
                </c:pt>
              </c:strCache>
            </c:strRef>
          </c:cat>
          <c:val>
            <c:numRef>
              <c:f>Sheet5!$B$8:$B$17</c:f>
              <c:numCache>
                <c:formatCode>0.0%</c:formatCode>
                <c:ptCount val="10"/>
                <c:pt idx="0">
                  <c:v>2.5999999999999999E-2</c:v>
                </c:pt>
                <c:pt idx="1">
                  <c:v>2.8000000000000001E-2</c:v>
                </c:pt>
                <c:pt idx="2">
                  <c:v>0.03</c:v>
                </c:pt>
                <c:pt idx="3">
                  <c:v>0.03</c:v>
                </c:pt>
                <c:pt idx="4">
                  <c:v>3.2000000000000001E-2</c:v>
                </c:pt>
                <c:pt idx="5">
                  <c:v>3.5999999999999997E-2</c:v>
                </c:pt>
                <c:pt idx="6">
                  <c:v>4.8000000000000001E-2</c:v>
                </c:pt>
                <c:pt idx="7">
                  <c:v>5.0999999999999997E-2</c:v>
                </c:pt>
                <c:pt idx="8">
                  <c:v>0.06</c:v>
                </c:pt>
                <c:pt idx="9">
                  <c:v>6.6000000000000003E-2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00-4C74-BA79-0F734BED0B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95562624"/>
        <c:axId val="-195567520"/>
      </c:barChart>
      <c:catAx>
        <c:axId val="-19556262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-195567520"/>
        <c:crosses val="autoZero"/>
        <c:auto val="1"/>
        <c:lblAlgn val="ctr"/>
        <c:lblOffset val="100"/>
        <c:noMultiLvlLbl val="0"/>
      </c:catAx>
      <c:valAx>
        <c:axId val="-195567520"/>
        <c:scaling>
          <c:orientation val="minMax"/>
        </c:scaling>
        <c:delete val="0"/>
        <c:axPos val="b"/>
        <c:numFmt formatCode="0%" sourceLinked="0"/>
        <c:majorTickMark val="out"/>
        <c:minorTickMark val="none"/>
        <c:tickLblPos val="nextTo"/>
        <c:crossAx val="-195562624"/>
        <c:crosses val="autoZero"/>
        <c:crossBetween val="between"/>
        <c:majorUnit val="4.0000000000000008E-2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0.20915</cdr:x>
      <cdr:y>0.02624</cdr:y>
    </cdr:from>
    <cdr:to>
      <cdr:x>0.7932</cdr:x>
      <cdr:y>0.16403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1219200" y="82550"/>
          <a:ext cx="3404605" cy="433545"/>
        </a:xfrm>
        <a:prstGeom xmlns:a="http://schemas.openxmlformats.org/drawingml/2006/main" prst="rect">
          <a:avLst/>
        </a:prstGeom>
      </cdr:spPr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0.02319</cdr:x>
      <cdr:y>0.89149</cdr:y>
    </cdr:from>
    <cdr:to>
      <cdr:x>0.30491</cdr:x>
      <cdr:y>0.9809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1455" y="2445543"/>
          <a:ext cx="2690813" cy="2452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900" i="1"/>
            <a:t>Performace data from 01-Jan-19 to 31-Dec-21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0.02319</cdr:x>
      <cdr:y>0.89149</cdr:y>
    </cdr:from>
    <cdr:to>
      <cdr:x>0.30491</cdr:x>
      <cdr:y>0.9809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1455" y="2445543"/>
          <a:ext cx="2690813" cy="2452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900" i="1" dirty="0" smtClean="0"/>
            <a:t>Performance </a:t>
          </a:r>
          <a:r>
            <a:rPr lang="en-US" sz="900" i="1" dirty="0"/>
            <a:t>data from 01-Jan-19 to 31-Dec-21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0.02089</cdr:x>
      <cdr:y>0.91059</cdr:y>
    </cdr:from>
    <cdr:to>
      <cdr:x>0.30261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08934" y="2374336"/>
          <a:ext cx="2817725" cy="2331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900" i="1" dirty="0" smtClean="0"/>
            <a:t>Performance </a:t>
          </a:r>
          <a:r>
            <a:rPr lang="en-US" sz="900" i="1" dirty="0"/>
            <a:t>data from 01-Jan-19 to 31-Dec-21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0.01743</cdr:x>
      <cdr:y>0.91059</cdr:y>
    </cdr:from>
    <cdr:to>
      <cdr:x>0.29915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72063" y="2374336"/>
          <a:ext cx="2780331" cy="2331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900" i="1" dirty="0" smtClean="0"/>
            <a:t>Performance </a:t>
          </a:r>
          <a:r>
            <a:rPr lang="en-US" sz="900" i="1" dirty="0"/>
            <a:t>data from 01-Jan-19 to 31-Dec-21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0.01456</cdr:x>
      <cdr:y>0.91059</cdr:y>
    </cdr:from>
    <cdr:to>
      <cdr:x>0.29628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2401" y="1960741"/>
          <a:ext cx="2947912" cy="1925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900" i="1" dirty="0" smtClean="0"/>
            <a:t>Performance </a:t>
          </a:r>
          <a:r>
            <a:rPr lang="en-US" sz="900" i="1" dirty="0"/>
            <a:t>data from 01-Jan-19 to 31-Dec-21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0.0091</cdr:x>
      <cdr:y>0.91059</cdr:y>
    </cdr:from>
    <cdr:to>
      <cdr:x>0.29082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0947" y="1976214"/>
          <a:ext cx="2815647" cy="1940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900" i="1" smtClean="0"/>
            <a:t>Performance </a:t>
          </a:r>
          <a:r>
            <a:rPr lang="en-US" sz="900" i="1" dirty="0"/>
            <a:t>data from 01-Jan-19 to 31-Dec-21</a:t>
          </a: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0.01014</cdr:x>
      <cdr:y>0.91059</cdr:y>
    </cdr:from>
    <cdr:to>
      <cdr:x>0.29186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03140" y="2195823"/>
          <a:ext cx="2865507" cy="2156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900" i="1" dirty="0" smtClean="0"/>
            <a:t>Performance </a:t>
          </a:r>
          <a:r>
            <a:rPr lang="en-US" sz="900" i="1" dirty="0"/>
            <a:t>data from 01-Jan-19 to 31-Dec-21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9ECD5A-F87F-4154-92B0-F19C7895633B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84F753-649A-4081-AF3F-8EBAACF38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6190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4259" y="6408675"/>
            <a:ext cx="630455" cy="21992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52"/>
          <a:stretch/>
        </p:blipFill>
        <p:spPr>
          <a:xfrm>
            <a:off x="11431890" y="6392357"/>
            <a:ext cx="682020" cy="280271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3189061" y="1645920"/>
            <a:ext cx="5421539" cy="10798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2909" y="1873291"/>
            <a:ext cx="5493842" cy="625120"/>
          </a:xfrm>
          <a:prstGeom prst="rect">
            <a:avLst/>
          </a:prstGeom>
        </p:spPr>
      </p:pic>
      <p:sp>
        <p:nvSpPr>
          <p:cNvPr id="11" name="Snip Single Corner Rectangle 10"/>
          <p:cNvSpPr/>
          <p:nvPr userDrawn="1"/>
        </p:nvSpPr>
        <p:spPr>
          <a:xfrm>
            <a:off x="0" y="4624251"/>
            <a:ext cx="5103223" cy="1367246"/>
          </a:xfrm>
          <a:prstGeom prst="snip1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4912401"/>
            <a:ext cx="4895274" cy="870358"/>
          </a:xfrm>
        </p:spPr>
        <p:txBody>
          <a:bodyPr>
            <a:normAutofit/>
          </a:bodyPr>
          <a:lstStyle>
            <a:lvl1pPr marL="0" indent="0">
              <a:buNone/>
              <a:defRPr lang="en-US" sz="2200" kern="1200" dirty="0" smtClean="0">
                <a:solidFill>
                  <a:srgbClr val="00B050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[Click to add presentation title]</a:t>
            </a:r>
          </a:p>
          <a:p>
            <a:pPr lvl="0"/>
            <a:endParaRPr lang="en-US" dirty="0" smtClean="0"/>
          </a:p>
        </p:txBody>
      </p:sp>
      <p:sp>
        <p:nvSpPr>
          <p:cNvPr id="20" name="Rectangle 19"/>
          <p:cNvSpPr/>
          <p:nvPr userDrawn="1"/>
        </p:nvSpPr>
        <p:spPr>
          <a:xfrm>
            <a:off x="-83127" y="6705600"/>
            <a:ext cx="12275127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536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" presetClass="exit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7" grpId="0" build="p">
        <p:tmplLst>
          <p:tmpl lvl="1">
            <p:tnLst>
              <p:par>
                <p:cTn presetID="1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0" grpId="0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816971"/>
          </a:xfrm>
        </p:spPr>
        <p:txBody>
          <a:bodyPr>
            <a:normAutofit/>
          </a:bodyPr>
          <a:lstStyle>
            <a:lvl1pPr>
              <a:defRPr sz="3200" baseline="0">
                <a:solidFill>
                  <a:srgbClr val="00B050"/>
                </a:solidFill>
              </a:defRPr>
            </a:lvl1pPr>
          </a:lstStyle>
          <a:p>
            <a:r>
              <a:rPr lang="en-US" dirty="0" smtClean="0"/>
              <a:t>Click to edit 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56347"/>
            <a:ext cx="10515600" cy="4820616"/>
          </a:xfrm>
        </p:spPr>
        <p:txBody>
          <a:bodyPr/>
          <a:lstStyle>
            <a:lvl1pPr>
              <a:defRPr sz="22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2E48-85ED-42E6-9A1A-6FD6BA462677}" type="datetimeFigureOut">
              <a:rPr lang="en-US" smtClean="0"/>
              <a:t>1/26/2022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7F302-4070-4384-992C-E3CACAF5C78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/>
          <a:srcRect t="99333"/>
          <a:stretch/>
        </p:blipFill>
        <p:spPr>
          <a:xfrm>
            <a:off x="0" y="6820492"/>
            <a:ext cx="12192000" cy="45719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5243843" y="6449181"/>
            <a:ext cx="1704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1" i="1" dirty="0" smtClean="0">
                <a:solidFill>
                  <a:srgbClr val="FF0000"/>
                </a:solidFill>
              </a:rPr>
              <a:t>Strictly Private and Confidential</a:t>
            </a:r>
          </a:p>
          <a:p>
            <a:pPr algn="ctr"/>
            <a:r>
              <a:rPr lang="en-US" sz="900" b="1" i="1" dirty="0" smtClean="0">
                <a:solidFill>
                  <a:srgbClr val="FF0000"/>
                </a:solidFill>
              </a:rPr>
              <a:t>Property of MCB Arif Habib </a:t>
            </a:r>
            <a:endParaRPr lang="en-US" sz="900" b="1" i="1" dirty="0">
              <a:solidFill>
                <a:srgbClr val="FF000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4259" y="6530601"/>
            <a:ext cx="630455" cy="21992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9432" y="6508462"/>
            <a:ext cx="682020" cy="31687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576" y="6557057"/>
            <a:ext cx="1840373" cy="209408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-199704" y="6804288"/>
            <a:ext cx="12453257" cy="693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2487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9" dur="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50"/>
                            </p:stCondLst>
                            <p:childTnLst>
                              <p:par>
                                <p:cTn id="2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9" dur="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75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4" dur="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" presetClass="exit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1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250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25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250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25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250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25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250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25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250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25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0" animBg="1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2E48-85ED-42E6-9A1A-6FD6BA462677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7F302-4070-4384-992C-E3CACAF5C78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4550229" y="2210819"/>
            <a:ext cx="30915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00B050"/>
                </a:solidFill>
                <a:latin typeface="+mj-lt"/>
              </a:rPr>
              <a:t>Thanks</a:t>
            </a:r>
            <a:endParaRPr lang="en-US" sz="4000" dirty="0">
              <a:solidFill>
                <a:srgbClr val="00B050"/>
              </a:solidFill>
              <a:latin typeface="+mj-lt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6516" y="4227436"/>
            <a:ext cx="1048512" cy="36576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6973" y="4181716"/>
            <a:ext cx="983227" cy="4572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8500" y="3467799"/>
            <a:ext cx="3734999" cy="424989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5243843" y="6449181"/>
            <a:ext cx="1704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1" i="1" dirty="0" smtClean="0">
                <a:solidFill>
                  <a:srgbClr val="FF0000"/>
                </a:solidFill>
              </a:rPr>
              <a:t>Strictly Private and Confidential</a:t>
            </a:r>
          </a:p>
          <a:p>
            <a:pPr algn="ctr"/>
            <a:r>
              <a:rPr lang="en-US" sz="900" b="1" i="1" dirty="0" smtClean="0">
                <a:solidFill>
                  <a:srgbClr val="FF0000"/>
                </a:solidFill>
              </a:rPr>
              <a:t>Property of MCB Arif Habib </a:t>
            </a:r>
            <a:endParaRPr lang="en-US" sz="9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6958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832E48-85ED-42E6-9A1A-6FD6BA462677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7F302-4070-4384-992C-E3CACAF5C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902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1.xml"/><Relationship Id="rId4" Type="http://schemas.openxmlformats.org/officeDocument/2006/relationships/chart" Target="../charts/char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9.xml"/><Relationship Id="rId4" Type="http://schemas.openxmlformats.org/officeDocument/2006/relationships/chart" Target="../charts/chart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6.xml"/><Relationship Id="rId4" Type="http://schemas.openxmlformats.org/officeDocument/2006/relationships/chart" Target="../charts/chart2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3.xml"/><Relationship Id="rId4" Type="http://schemas.openxmlformats.org/officeDocument/2006/relationships/chart" Target="../charts/chart3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8.xml"/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0.xml"/><Relationship Id="rId4" Type="http://schemas.openxmlformats.org/officeDocument/2006/relationships/chart" Target="../charts/chart39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4.xml"/><Relationship Id="rId7" Type="http://schemas.openxmlformats.org/officeDocument/2006/relationships/chart" Target="../charts/chart48.xml"/><Relationship Id="rId2" Type="http://schemas.openxmlformats.org/officeDocument/2006/relationships/chart" Target="../charts/chart43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7.xml"/><Relationship Id="rId5" Type="http://schemas.openxmlformats.org/officeDocument/2006/relationships/chart" Target="../charts/chart46.xml"/><Relationship Id="rId4" Type="http://schemas.openxmlformats.org/officeDocument/2006/relationships/chart" Target="../charts/chart4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9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0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2.xml"/><Relationship Id="rId7" Type="http://schemas.openxmlformats.org/officeDocument/2006/relationships/chart" Target="../charts/chart56.xml"/><Relationship Id="rId2" Type="http://schemas.openxmlformats.org/officeDocument/2006/relationships/chart" Target="../charts/chart5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5.xml"/><Relationship Id="rId5" Type="http://schemas.openxmlformats.org/officeDocument/2006/relationships/chart" Target="../charts/chart54.xml"/><Relationship Id="rId4" Type="http://schemas.openxmlformats.org/officeDocument/2006/relationships/chart" Target="../charts/chart5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7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9.xml"/><Relationship Id="rId2" Type="http://schemas.openxmlformats.org/officeDocument/2006/relationships/chart" Target="../charts/chart58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1.xml"/><Relationship Id="rId2" Type="http://schemas.openxmlformats.org/officeDocument/2006/relationships/chart" Target="../charts/chart6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3.xml"/><Relationship Id="rId2" Type="http://schemas.openxmlformats.org/officeDocument/2006/relationships/chart" Target="../charts/chart6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5.xml"/><Relationship Id="rId2" Type="http://schemas.openxmlformats.org/officeDocument/2006/relationships/chart" Target="../charts/chart6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7.xml"/><Relationship Id="rId2" Type="http://schemas.openxmlformats.org/officeDocument/2006/relationships/chart" Target="../charts/chart66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9.xml"/><Relationship Id="rId2" Type="http://schemas.openxmlformats.org/officeDocument/2006/relationships/chart" Target="../charts/chart68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1.xml"/><Relationship Id="rId2" Type="http://schemas.openxmlformats.org/officeDocument/2006/relationships/chart" Target="../charts/chart70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b="1" dirty="0">
                <a:solidFill>
                  <a:srgbClr val="898989"/>
                </a:solidFill>
              </a:rPr>
              <a:t>Equity &amp; Equity  Linked </a:t>
            </a:r>
            <a:r>
              <a:rPr lang="en-US" sz="3600" b="1" dirty="0" smtClean="0">
                <a:solidFill>
                  <a:srgbClr val="898989"/>
                </a:solidFill>
              </a:rPr>
              <a:t>         Funds </a:t>
            </a:r>
            <a:r>
              <a:rPr lang="en-US" sz="3600" b="1" dirty="0">
                <a:solidFill>
                  <a:srgbClr val="898989"/>
                </a:solidFill>
              </a:rPr>
              <a:t>– 2</a:t>
            </a:r>
            <a:r>
              <a:rPr lang="en-US" sz="3600" b="1" dirty="0" smtClean="0">
                <a:solidFill>
                  <a:srgbClr val="898989"/>
                </a:solidFill>
              </a:rPr>
              <a:t>QFY22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714350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6637" y="431498"/>
            <a:ext cx="11034253" cy="816971"/>
          </a:xfrm>
        </p:spPr>
        <p:txBody>
          <a:bodyPr vert="horz" lIns="91440" tIns="45720" rIns="91440" bIns="45720" rtlCol="0" anchor="ctr">
            <a:noAutofit/>
          </a:bodyPr>
          <a:lstStyle/>
          <a:p>
            <a:pPr lvl="0" algn="l">
              <a:spcBef>
                <a:spcPts val="0"/>
              </a:spcBef>
              <a:defRPr/>
            </a:pP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>    Sector wise Contribution to Conventional Fund Return 2QFY22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897334" y="1248469"/>
          <a:ext cx="9809996" cy="4480564"/>
        </p:xfrm>
        <a:graphic>
          <a:graphicData uri="http://schemas.openxmlformats.org/drawingml/2006/table">
            <a:tbl>
              <a:tblPr/>
              <a:tblGrid>
                <a:gridCol w="3538431">
                  <a:extLst>
                    <a:ext uri="{9D8B030D-6E8A-4147-A177-3AD203B41FA5}">
                      <a16:colId xmlns:a16="http://schemas.microsoft.com/office/drawing/2014/main" val="2226383514"/>
                    </a:ext>
                  </a:extLst>
                </a:gridCol>
                <a:gridCol w="1220149">
                  <a:extLst>
                    <a:ext uri="{9D8B030D-6E8A-4147-A177-3AD203B41FA5}">
                      <a16:colId xmlns:a16="http://schemas.microsoft.com/office/drawing/2014/main" val="2632777881"/>
                    </a:ext>
                  </a:extLst>
                </a:gridCol>
                <a:gridCol w="1220149">
                  <a:extLst>
                    <a:ext uri="{9D8B030D-6E8A-4147-A177-3AD203B41FA5}">
                      <a16:colId xmlns:a16="http://schemas.microsoft.com/office/drawing/2014/main" val="1785318951"/>
                    </a:ext>
                  </a:extLst>
                </a:gridCol>
                <a:gridCol w="1390969">
                  <a:extLst>
                    <a:ext uri="{9D8B030D-6E8A-4147-A177-3AD203B41FA5}">
                      <a16:colId xmlns:a16="http://schemas.microsoft.com/office/drawing/2014/main" val="1292093780"/>
                    </a:ext>
                  </a:extLst>
                </a:gridCol>
                <a:gridCol w="1220149">
                  <a:extLst>
                    <a:ext uri="{9D8B030D-6E8A-4147-A177-3AD203B41FA5}">
                      <a16:colId xmlns:a16="http://schemas.microsoft.com/office/drawing/2014/main" val="4018931253"/>
                    </a:ext>
                  </a:extLst>
                </a:gridCol>
                <a:gridCol w="1220149">
                  <a:extLst>
                    <a:ext uri="{9D8B030D-6E8A-4147-A177-3AD203B41FA5}">
                      <a16:colId xmlns:a16="http://schemas.microsoft.com/office/drawing/2014/main" val="1645801314"/>
                    </a:ext>
                  </a:extLst>
                </a:gridCol>
              </a:tblGrid>
              <a:tr h="40732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Conventional Funds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636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MCBAH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636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UBL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636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ATLAS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636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ABL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636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NAFA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636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1838739"/>
                  </a:ext>
                </a:extLst>
              </a:tr>
              <a:tr h="40732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Cement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5142908"/>
                  </a:ext>
                </a:extLst>
              </a:tr>
              <a:tr h="40732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Commercial Banks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7262061"/>
                  </a:ext>
                </a:extLst>
              </a:tr>
              <a:tr h="40732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Engineering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3184544"/>
                  </a:ext>
                </a:extLst>
              </a:tr>
              <a:tr h="40732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Fertilizer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8162161"/>
                  </a:ext>
                </a:extLst>
              </a:tr>
              <a:tr h="40732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Oil &amp; Gas Exploration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8138634"/>
                  </a:ext>
                </a:extLst>
              </a:tr>
              <a:tr h="40732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Technology &amp; Communication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4896304"/>
                  </a:ext>
                </a:extLst>
              </a:tr>
              <a:tr h="40732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Textile Composite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2390460"/>
                  </a:ext>
                </a:extLst>
              </a:tr>
              <a:tr h="40732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2748215"/>
                  </a:ext>
                </a:extLst>
              </a:tr>
              <a:tr h="40732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Return explained by Allocation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350944"/>
                  </a:ext>
                </a:extLst>
              </a:tr>
              <a:tr h="40732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Actual return for 2QFY22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3.3%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34702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99826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74324" y="453621"/>
            <a:ext cx="11034253" cy="816971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>Sector </a:t>
            </a: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>wise Contribution to Islamic Fund Return </a:t>
            </a: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>2QFY22</a:t>
            </a: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774322" y="1270592"/>
          <a:ext cx="10102612" cy="4607700"/>
        </p:xfrm>
        <a:graphic>
          <a:graphicData uri="http://schemas.openxmlformats.org/drawingml/2006/table">
            <a:tbl>
              <a:tblPr/>
              <a:tblGrid>
                <a:gridCol w="2921236">
                  <a:extLst>
                    <a:ext uri="{9D8B030D-6E8A-4147-A177-3AD203B41FA5}">
                      <a16:colId xmlns:a16="http://schemas.microsoft.com/office/drawing/2014/main" val="3649606420"/>
                    </a:ext>
                  </a:extLst>
                </a:gridCol>
                <a:gridCol w="1196896">
                  <a:extLst>
                    <a:ext uri="{9D8B030D-6E8A-4147-A177-3AD203B41FA5}">
                      <a16:colId xmlns:a16="http://schemas.microsoft.com/office/drawing/2014/main" val="1775828740"/>
                    </a:ext>
                  </a:extLst>
                </a:gridCol>
                <a:gridCol w="1196896">
                  <a:extLst>
                    <a:ext uri="{9D8B030D-6E8A-4147-A177-3AD203B41FA5}">
                      <a16:colId xmlns:a16="http://schemas.microsoft.com/office/drawing/2014/main" val="3690085519"/>
                    </a:ext>
                  </a:extLst>
                </a:gridCol>
                <a:gridCol w="1196896">
                  <a:extLst>
                    <a:ext uri="{9D8B030D-6E8A-4147-A177-3AD203B41FA5}">
                      <a16:colId xmlns:a16="http://schemas.microsoft.com/office/drawing/2014/main" val="2103740667"/>
                    </a:ext>
                  </a:extLst>
                </a:gridCol>
                <a:gridCol w="1196896">
                  <a:extLst>
                    <a:ext uri="{9D8B030D-6E8A-4147-A177-3AD203B41FA5}">
                      <a16:colId xmlns:a16="http://schemas.microsoft.com/office/drawing/2014/main" val="2952216477"/>
                    </a:ext>
                  </a:extLst>
                </a:gridCol>
                <a:gridCol w="1196896">
                  <a:extLst>
                    <a:ext uri="{9D8B030D-6E8A-4147-A177-3AD203B41FA5}">
                      <a16:colId xmlns:a16="http://schemas.microsoft.com/office/drawing/2014/main" val="1939684565"/>
                    </a:ext>
                  </a:extLst>
                </a:gridCol>
                <a:gridCol w="1196896">
                  <a:extLst>
                    <a:ext uri="{9D8B030D-6E8A-4147-A177-3AD203B41FA5}">
                      <a16:colId xmlns:a16="http://schemas.microsoft.com/office/drawing/2014/main" val="600310738"/>
                    </a:ext>
                  </a:extLst>
                </a:gridCol>
              </a:tblGrid>
              <a:tr h="3839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Islamic Funds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636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MCBAH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636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UBL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636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ATLAS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636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ABL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636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NAFA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636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MEEZAN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636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2331380"/>
                  </a:ext>
                </a:extLst>
              </a:tr>
              <a:tr h="3839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Cement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6327745"/>
                  </a:ext>
                </a:extLst>
              </a:tr>
              <a:tr h="3839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Commercial Banks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3606088"/>
                  </a:ext>
                </a:extLst>
              </a:tr>
              <a:tr h="3839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Engineering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8788260"/>
                  </a:ext>
                </a:extLst>
              </a:tr>
              <a:tr h="3839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Fertilizer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1845760"/>
                  </a:ext>
                </a:extLst>
              </a:tr>
              <a:tr h="3839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Oil &amp; Gas Exploration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2619633"/>
                  </a:ext>
                </a:extLst>
              </a:tr>
              <a:tr h="3839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Oil &amp; Gas Marketing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6040057"/>
                  </a:ext>
                </a:extLst>
              </a:tr>
              <a:tr h="3839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Technology &amp; Communication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4072691"/>
                  </a:ext>
                </a:extLst>
              </a:tr>
              <a:tr h="3839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Textile Composite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4877014"/>
                  </a:ext>
                </a:extLst>
              </a:tr>
              <a:tr h="3839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2711067"/>
                  </a:ext>
                </a:extLst>
              </a:tr>
              <a:tr h="3839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Return explained by Allocation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9535314"/>
                  </a:ext>
                </a:extLst>
              </a:tr>
              <a:tr h="3839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Actual return for 2QFY22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14540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15750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30975" y="460995"/>
            <a:ext cx="11034253" cy="816971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>Attribution </a:t>
            </a: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>Vs KSE-100 Index – Negative Contribution vs Index </a:t>
            </a: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>2QFY22</a:t>
            </a: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907026" y="1135633"/>
          <a:ext cx="10146889" cy="5220922"/>
        </p:xfrm>
        <a:graphic>
          <a:graphicData uri="http://schemas.openxmlformats.org/drawingml/2006/table">
            <a:tbl>
              <a:tblPr/>
              <a:tblGrid>
                <a:gridCol w="3902649">
                  <a:extLst>
                    <a:ext uri="{9D8B030D-6E8A-4147-A177-3AD203B41FA5}">
                      <a16:colId xmlns:a16="http://schemas.microsoft.com/office/drawing/2014/main" val="383346171"/>
                    </a:ext>
                  </a:extLst>
                </a:gridCol>
                <a:gridCol w="1561060">
                  <a:extLst>
                    <a:ext uri="{9D8B030D-6E8A-4147-A177-3AD203B41FA5}">
                      <a16:colId xmlns:a16="http://schemas.microsoft.com/office/drawing/2014/main" val="1523635398"/>
                    </a:ext>
                  </a:extLst>
                </a:gridCol>
                <a:gridCol w="1561060">
                  <a:extLst>
                    <a:ext uri="{9D8B030D-6E8A-4147-A177-3AD203B41FA5}">
                      <a16:colId xmlns:a16="http://schemas.microsoft.com/office/drawing/2014/main" val="3523002270"/>
                    </a:ext>
                  </a:extLst>
                </a:gridCol>
                <a:gridCol w="1561060">
                  <a:extLst>
                    <a:ext uri="{9D8B030D-6E8A-4147-A177-3AD203B41FA5}">
                      <a16:colId xmlns:a16="http://schemas.microsoft.com/office/drawing/2014/main" val="1662969029"/>
                    </a:ext>
                  </a:extLst>
                </a:gridCol>
                <a:gridCol w="1561060">
                  <a:extLst>
                    <a:ext uri="{9D8B030D-6E8A-4147-A177-3AD203B41FA5}">
                      <a16:colId xmlns:a16="http://schemas.microsoft.com/office/drawing/2014/main" val="3349349786"/>
                    </a:ext>
                  </a:extLst>
                </a:gridCol>
              </a:tblGrid>
              <a:tr h="60830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Company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KSE Contribution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PSM Contribution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Net Contribution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Overweight/ (Underweight)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5667519"/>
                  </a:ext>
                </a:extLst>
              </a:tr>
              <a:tr h="30750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Engro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Fertilizers 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7742991"/>
                  </a:ext>
                </a:extLst>
              </a:tr>
              <a:tr h="30750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Faysal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Bank 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-0.3%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8848097"/>
                  </a:ext>
                </a:extLst>
              </a:tr>
              <a:tr h="30750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MCB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Bank 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9916095"/>
                  </a:ext>
                </a:extLst>
              </a:tr>
              <a:tr h="30750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Gul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Ahmed Textile Mills 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1036014"/>
                  </a:ext>
                </a:extLst>
              </a:tr>
              <a:tr h="30750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Pakistan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Petroleum 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-1.4%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8675721"/>
                  </a:ext>
                </a:extLst>
              </a:tr>
              <a:tr h="30750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Fatima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Fertilizer Company 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-0.5%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0282817"/>
                  </a:ext>
                </a:extLst>
              </a:tr>
              <a:tr h="30750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Allied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Bank 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-0.6%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6309387"/>
                  </a:ext>
                </a:extLst>
              </a:tr>
              <a:tr h="30750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Pak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Suzuki Motor 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5773469"/>
                  </a:ext>
                </a:extLst>
              </a:tr>
              <a:tr h="30750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Air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Link Communication 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8592556"/>
                  </a:ext>
                </a:extLst>
              </a:tr>
              <a:tr h="30750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SUI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Northern Gas Pipelines 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10314"/>
                  </a:ext>
                </a:extLst>
              </a:tr>
              <a:tr h="30750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Oil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&amp; Gas Development Company 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-0.7%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0615528"/>
                  </a:ext>
                </a:extLst>
              </a:tr>
              <a:tr h="30750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Pak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Elektron 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8896309"/>
                  </a:ext>
                </a:extLst>
              </a:tr>
              <a:tr h="30750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Fauji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Fertilizer Company 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-3.8%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0021796"/>
                  </a:ext>
                </a:extLst>
              </a:tr>
              <a:tr h="30750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General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Tyre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5119877"/>
                  </a:ext>
                </a:extLst>
              </a:tr>
              <a:tr h="30750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Adamjee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Insurance Company 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-0.4%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4407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194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30975" y="460995"/>
            <a:ext cx="11034253" cy="816971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>Attribution </a:t>
            </a: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>Vs KSE-100 Index – </a:t>
            </a: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>Positive </a:t>
            </a: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>Contribution vs Index </a:t>
            </a: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>2QFY22</a:t>
            </a: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899650" y="1167358"/>
          <a:ext cx="10095273" cy="5004841"/>
        </p:xfrm>
        <a:graphic>
          <a:graphicData uri="http://schemas.openxmlformats.org/drawingml/2006/table">
            <a:tbl>
              <a:tblPr/>
              <a:tblGrid>
                <a:gridCol w="3882797">
                  <a:extLst>
                    <a:ext uri="{9D8B030D-6E8A-4147-A177-3AD203B41FA5}">
                      <a16:colId xmlns:a16="http://schemas.microsoft.com/office/drawing/2014/main" val="3961892557"/>
                    </a:ext>
                  </a:extLst>
                </a:gridCol>
                <a:gridCol w="1553119">
                  <a:extLst>
                    <a:ext uri="{9D8B030D-6E8A-4147-A177-3AD203B41FA5}">
                      <a16:colId xmlns:a16="http://schemas.microsoft.com/office/drawing/2014/main" val="631007568"/>
                    </a:ext>
                  </a:extLst>
                </a:gridCol>
                <a:gridCol w="1553119">
                  <a:extLst>
                    <a:ext uri="{9D8B030D-6E8A-4147-A177-3AD203B41FA5}">
                      <a16:colId xmlns:a16="http://schemas.microsoft.com/office/drawing/2014/main" val="1383348911"/>
                    </a:ext>
                  </a:extLst>
                </a:gridCol>
                <a:gridCol w="1553119">
                  <a:extLst>
                    <a:ext uri="{9D8B030D-6E8A-4147-A177-3AD203B41FA5}">
                      <a16:colId xmlns:a16="http://schemas.microsoft.com/office/drawing/2014/main" val="3494005945"/>
                    </a:ext>
                  </a:extLst>
                </a:gridCol>
                <a:gridCol w="1553119">
                  <a:extLst>
                    <a:ext uri="{9D8B030D-6E8A-4147-A177-3AD203B41FA5}">
                      <a16:colId xmlns:a16="http://schemas.microsoft.com/office/drawing/2014/main" val="2899208999"/>
                    </a:ext>
                  </a:extLst>
                </a:gridCol>
              </a:tblGrid>
              <a:tr h="58312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Company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KSE Contribution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PSM Contribution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Net Contribution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Overweight/ (Underweight)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8225120"/>
                  </a:ext>
                </a:extLst>
              </a:tr>
              <a:tr h="2947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Trg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Pakistan 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-0.5%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454749"/>
                  </a:ext>
                </a:extLst>
              </a:tr>
              <a:tr h="2947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Mari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Petroleum Company 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3524654"/>
                  </a:ext>
                </a:extLst>
              </a:tr>
              <a:tr h="2947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United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Bank 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9647398"/>
                  </a:ext>
                </a:extLst>
              </a:tr>
              <a:tr h="2947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Amreli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Steels 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6702288"/>
                  </a:ext>
                </a:extLst>
              </a:tr>
              <a:tr h="2947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Cherat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Cement Company 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3700469"/>
                  </a:ext>
                </a:extLst>
              </a:tr>
              <a:tr h="2947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Bata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Pakistan 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637182"/>
                  </a:ext>
                </a:extLst>
              </a:tr>
              <a:tr h="2947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Interloop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3794071"/>
                  </a:ext>
                </a:extLst>
              </a:tr>
              <a:tr h="2947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Azgard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Nine 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-0.3%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1006698"/>
                  </a:ext>
                </a:extLst>
              </a:tr>
              <a:tr h="2947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Pioneer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Cement 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8219691"/>
                  </a:ext>
                </a:extLst>
              </a:tr>
              <a:tr h="2947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Unity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Foods 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-0.7%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5001160"/>
                  </a:ext>
                </a:extLst>
              </a:tr>
              <a:tr h="2947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Bank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Alfalah 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08551"/>
                  </a:ext>
                </a:extLst>
              </a:tr>
              <a:tr h="2947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Pakistan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Stock Exchange 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-0.4%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0375774"/>
                  </a:ext>
                </a:extLst>
              </a:tr>
              <a:tr h="2947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Mughal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Iron &amp; Steel Industries 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4161322"/>
                  </a:ext>
                </a:extLst>
              </a:tr>
              <a:tr h="2947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The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Searle Company 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-0.9%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8954332"/>
                  </a:ext>
                </a:extLst>
              </a:tr>
              <a:tr h="2947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Kohat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Cement Company 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3164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96386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30975" y="460995"/>
            <a:ext cx="11034253" cy="816971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>Attribution </a:t>
            </a: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>Vs KMI-30 Index – Negative Contribution vs Index </a:t>
            </a: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>2QFY22</a:t>
            </a: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914398" y="1137851"/>
          <a:ext cx="10006782" cy="5159714"/>
        </p:xfrm>
        <a:graphic>
          <a:graphicData uri="http://schemas.openxmlformats.org/drawingml/2006/table">
            <a:tbl>
              <a:tblPr/>
              <a:tblGrid>
                <a:gridCol w="3848762">
                  <a:extLst>
                    <a:ext uri="{9D8B030D-6E8A-4147-A177-3AD203B41FA5}">
                      <a16:colId xmlns:a16="http://schemas.microsoft.com/office/drawing/2014/main" val="1341494641"/>
                    </a:ext>
                  </a:extLst>
                </a:gridCol>
                <a:gridCol w="1539505">
                  <a:extLst>
                    <a:ext uri="{9D8B030D-6E8A-4147-A177-3AD203B41FA5}">
                      <a16:colId xmlns:a16="http://schemas.microsoft.com/office/drawing/2014/main" val="1195428930"/>
                    </a:ext>
                  </a:extLst>
                </a:gridCol>
                <a:gridCol w="1539505">
                  <a:extLst>
                    <a:ext uri="{9D8B030D-6E8A-4147-A177-3AD203B41FA5}">
                      <a16:colId xmlns:a16="http://schemas.microsoft.com/office/drawing/2014/main" val="3285326965"/>
                    </a:ext>
                  </a:extLst>
                </a:gridCol>
                <a:gridCol w="1539505">
                  <a:extLst>
                    <a:ext uri="{9D8B030D-6E8A-4147-A177-3AD203B41FA5}">
                      <a16:colId xmlns:a16="http://schemas.microsoft.com/office/drawing/2014/main" val="3936513914"/>
                    </a:ext>
                  </a:extLst>
                </a:gridCol>
                <a:gridCol w="1539505">
                  <a:extLst>
                    <a:ext uri="{9D8B030D-6E8A-4147-A177-3AD203B41FA5}">
                      <a16:colId xmlns:a16="http://schemas.microsoft.com/office/drawing/2014/main" val="1245292808"/>
                    </a:ext>
                  </a:extLst>
                </a:gridCol>
              </a:tblGrid>
              <a:tr h="6011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Company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KMI30 Contribution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ALHISF Contribution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Net Contribution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Overweight/ (Underweight)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976762"/>
                  </a:ext>
                </a:extLst>
              </a:tr>
              <a:tr h="3039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Engro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Fertilizers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-0.6%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647284"/>
                  </a:ext>
                </a:extLst>
              </a:tr>
              <a:tr h="3039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Trg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Pakistan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-0.3%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-0.3%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672982"/>
                  </a:ext>
                </a:extLst>
              </a:tr>
              <a:tr h="3039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Pak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Suzuki Motor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-0.3%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-0.3%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8255175"/>
                  </a:ext>
                </a:extLst>
              </a:tr>
              <a:tr h="3039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Systems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-4.4%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5879956"/>
                  </a:ext>
                </a:extLst>
              </a:tr>
              <a:tr h="3039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Lucky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Cement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-0.4%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-0.6%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9038947"/>
                  </a:ext>
                </a:extLst>
              </a:tr>
              <a:tr h="3039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Pakistan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Petroleum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5674842"/>
                  </a:ext>
                </a:extLst>
              </a:tr>
              <a:tr h="3039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Air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Link Communication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317128"/>
                  </a:ext>
                </a:extLst>
              </a:tr>
              <a:tr h="3039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Oil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&amp; Gas Development Company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518265"/>
                  </a:ext>
                </a:extLst>
              </a:tr>
              <a:tr h="3039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Cnergyico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6716702"/>
                  </a:ext>
                </a:extLst>
              </a:tr>
              <a:tr h="3039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Abbott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Laboratories (Pakistan)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1940677"/>
                  </a:ext>
                </a:extLst>
              </a:tr>
              <a:tr h="3039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Shabbir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Tiles &amp; Ceramics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5863357"/>
                  </a:ext>
                </a:extLst>
              </a:tr>
              <a:tr h="3039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Meezan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Bank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9856921"/>
                  </a:ext>
                </a:extLst>
              </a:tr>
              <a:tr h="3039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Engro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Corporation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-5.5%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285124"/>
                  </a:ext>
                </a:extLst>
              </a:tr>
              <a:tr h="3039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Glaxo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SmithKline Pakistan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1095384"/>
                  </a:ext>
                </a:extLst>
              </a:tr>
              <a:tr h="3039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Pakistan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Telecommunication Company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07866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72380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30975" y="460995"/>
            <a:ext cx="11034253" cy="816971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>Attribution </a:t>
            </a: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>Vs KMI-30 Index – </a:t>
            </a: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>Positive </a:t>
            </a: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>Contribution vs Index </a:t>
            </a: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>2QFY22</a:t>
            </a: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884904" y="1119131"/>
          <a:ext cx="9881421" cy="5325913"/>
        </p:xfrm>
        <a:graphic>
          <a:graphicData uri="http://schemas.openxmlformats.org/drawingml/2006/table">
            <a:tbl>
              <a:tblPr/>
              <a:tblGrid>
                <a:gridCol w="3800545">
                  <a:extLst>
                    <a:ext uri="{9D8B030D-6E8A-4147-A177-3AD203B41FA5}">
                      <a16:colId xmlns:a16="http://schemas.microsoft.com/office/drawing/2014/main" val="585470291"/>
                    </a:ext>
                  </a:extLst>
                </a:gridCol>
                <a:gridCol w="1520219">
                  <a:extLst>
                    <a:ext uri="{9D8B030D-6E8A-4147-A177-3AD203B41FA5}">
                      <a16:colId xmlns:a16="http://schemas.microsoft.com/office/drawing/2014/main" val="365671926"/>
                    </a:ext>
                  </a:extLst>
                </a:gridCol>
                <a:gridCol w="1520219">
                  <a:extLst>
                    <a:ext uri="{9D8B030D-6E8A-4147-A177-3AD203B41FA5}">
                      <a16:colId xmlns:a16="http://schemas.microsoft.com/office/drawing/2014/main" val="35595241"/>
                    </a:ext>
                  </a:extLst>
                </a:gridCol>
                <a:gridCol w="1520219">
                  <a:extLst>
                    <a:ext uri="{9D8B030D-6E8A-4147-A177-3AD203B41FA5}">
                      <a16:colId xmlns:a16="http://schemas.microsoft.com/office/drawing/2014/main" val="4000953981"/>
                    </a:ext>
                  </a:extLst>
                </a:gridCol>
                <a:gridCol w="1520219">
                  <a:extLst>
                    <a:ext uri="{9D8B030D-6E8A-4147-A177-3AD203B41FA5}">
                      <a16:colId xmlns:a16="http://schemas.microsoft.com/office/drawing/2014/main" val="402507973"/>
                    </a:ext>
                  </a:extLst>
                </a:gridCol>
              </a:tblGrid>
              <a:tr h="62053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Company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KMI30 Contribution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ALHISF Contribution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Net Contribution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Overweight/ (Underweight)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9205854"/>
                  </a:ext>
                </a:extLst>
              </a:tr>
              <a:tr h="3136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Mughal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Iron &amp; Steel Industries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583887"/>
                  </a:ext>
                </a:extLst>
              </a:tr>
              <a:tr h="3136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Avanceon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-0.3%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-0.6%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0783835"/>
                  </a:ext>
                </a:extLst>
              </a:tr>
              <a:tr h="3136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Mari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Petroleum Company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0378514"/>
                  </a:ext>
                </a:extLst>
              </a:tr>
              <a:tr h="3136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Unity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Foods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-0.3%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-1.7%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8882356"/>
                  </a:ext>
                </a:extLst>
              </a:tr>
              <a:tr h="3136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Kohat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Cement Company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4111943"/>
                  </a:ext>
                </a:extLst>
              </a:tr>
              <a:tr h="3136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Interational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Industries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-0.9%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4501183"/>
                  </a:ext>
                </a:extLst>
              </a:tr>
              <a:tr h="3136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International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Steels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6394110"/>
                  </a:ext>
                </a:extLst>
              </a:tr>
              <a:tr h="3136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Fauji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Fertilizer Bin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Qasim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744845"/>
                  </a:ext>
                </a:extLst>
              </a:tr>
              <a:tr h="3136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The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Hub Power Company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-0.3%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008748"/>
                  </a:ext>
                </a:extLst>
              </a:tr>
              <a:tr h="3136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Attock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Refinery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-0.5%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1695492"/>
                  </a:ext>
                </a:extLst>
              </a:tr>
              <a:tr h="3136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The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Searle Company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-2.3%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5658003"/>
                  </a:ext>
                </a:extLst>
              </a:tr>
              <a:tr h="3136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Pak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Elektron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-0.5%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2315546"/>
                  </a:ext>
                </a:extLst>
              </a:tr>
              <a:tr h="3136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Interloop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9525128"/>
                  </a:ext>
                </a:extLst>
              </a:tr>
              <a:tr h="3136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Octopus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Digital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7394849"/>
                  </a:ext>
                </a:extLst>
              </a:tr>
              <a:tr h="31369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Pakistan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Oil Fields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-0.2%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-3.4%</a:t>
                      </a:r>
                    </a:p>
                  </a:txBody>
                  <a:tcPr marL="4763" marR="4763" marT="47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35724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09615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defRPr/>
            </a:pP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>MCB-PSMF Asset Allocation (%)</a:t>
            </a:r>
            <a:endParaRPr lang="en-US" sz="30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9163828"/>
              </p:ext>
            </p:extLst>
          </p:nvPr>
        </p:nvGraphicFramePr>
        <p:xfrm>
          <a:off x="921774" y="1095836"/>
          <a:ext cx="10617624" cy="1979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1307196"/>
              </p:ext>
            </p:extLst>
          </p:nvPr>
        </p:nvGraphicFramePr>
        <p:xfrm>
          <a:off x="921774" y="2976869"/>
          <a:ext cx="3406878" cy="34091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Chart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027515"/>
              </p:ext>
            </p:extLst>
          </p:nvPr>
        </p:nvGraphicFramePr>
        <p:xfrm>
          <a:off x="4322590" y="3113867"/>
          <a:ext cx="3815991" cy="32333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Chart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1220628"/>
              </p:ext>
            </p:extLst>
          </p:nvPr>
        </p:nvGraphicFramePr>
        <p:xfrm>
          <a:off x="8001001" y="3075039"/>
          <a:ext cx="3352799" cy="32721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165409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34214" y="645350"/>
            <a:ext cx="11034253" cy="816971"/>
          </a:xfr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ts val="0"/>
              </a:spcBef>
              <a:defRPr/>
            </a:pP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>Selected Peer Islamic Equity Funds </a:t>
            </a: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>2QFY22  </a:t>
            </a: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>Returns </a:t>
            </a: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>Comparison</a:t>
            </a: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78078" y="6147628"/>
            <a:ext cx="6019800" cy="276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08" tIns="45705" rIns="91408" bIns="45705">
            <a:spAutoFit/>
          </a:bodyPr>
          <a:lstStyle/>
          <a:p>
            <a:r>
              <a:rPr lang="en-US" sz="1200" b="1" dirty="0"/>
              <a:t>Actual fund </a:t>
            </a:r>
            <a:r>
              <a:rPr lang="en-US" sz="1200" b="1" dirty="0" smtClean="0"/>
              <a:t>size </a:t>
            </a:r>
            <a:r>
              <a:rPr lang="en-US" sz="1200" b="1" dirty="0"/>
              <a:t>of Meezan </a:t>
            </a:r>
            <a:r>
              <a:rPr lang="en-US" sz="1200" b="1" dirty="0" smtClean="0"/>
              <a:t>Islamic </a:t>
            </a:r>
            <a:r>
              <a:rPr lang="en-US" sz="1200" b="1" dirty="0"/>
              <a:t>Fund </a:t>
            </a:r>
            <a:r>
              <a:rPr lang="en-US" sz="1200" b="1" dirty="0" smtClean="0"/>
              <a:t>is </a:t>
            </a:r>
            <a:r>
              <a:rPr lang="en-US" sz="1200" b="1" dirty="0"/>
              <a:t>PKR </a:t>
            </a:r>
            <a:r>
              <a:rPr lang="en-US" sz="1200" b="1" dirty="0" smtClean="0"/>
              <a:t>29,760 </a:t>
            </a:r>
            <a:r>
              <a:rPr lang="en-US" sz="1200" b="1" dirty="0"/>
              <a:t>M</a:t>
            </a:r>
            <a:r>
              <a:rPr lang="en-US" sz="1200" b="1" dirty="0" smtClean="0"/>
              <a:t>illion</a:t>
            </a:r>
            <a:endParaRPr lang="en-US" sz="1200" b="1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3270878"/>
              </p:ext>
            </p:extLst>
          </p:nvPr>
        </p:nvGraphicFramePr>
        <p:xfrm>
          <a:off x="744794" y="1305232"/>
          <a:ext cx="10714703" cy="48423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930917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81331" y="668093"/>
            <a:ext cx="11034253" cy="816971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>Peer Islamic Equity Funds </a:t>
            </a: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>2QFY22 </a:t>
            </a: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>Returns </a:t>
            </a: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>Comparison</a:t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78078" y="6147628"/>
            <a:ext cx="6019800" cy="276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08" tIns="45705" rIns="91408" bIns="45705">
            <a:spAutoFit/>
          </a:bodyPr>
          <a:lstStyle/>
          <a:p>
            <a:r>
              <a:rPr lang="en-US" sz="1200" b="1" dirty="0"/>
              <a:t>Actual fund </a:t>
            </a:r>
            <a:r>
              <a:rPr lang="en-US" sz="1200" b="1" dirty="0" smtClean="0"/>
              <a:t>size </a:t>
            </a:r>
            <a:r>
              <a:rPr lang="en-US" sz="1200" b="1" dirty="0"/>
              <a:t>of Meezan </a:t>
            </a:r>
            <a:r>
              <a:rPr lang="en-US" sz="1200" b="1" dirty="0" smtClean="0"/>
              <a:t>Islamic </a:t>
            </a:r>
            <a:r>
              <a:rPr lang="en-US" sz="1200" b="1" dirty="0"/>
              <a:t>Fund </a:t>
            </a:r>
            <a:r>
              <a:rPr lang="en-US" sz="1200" b="1" dirty="0" smtClean="0"/>
              <a:t>is </a:t>
            </a:r>
            <a:r>
              <a:rPr lang="en-US" sz="1200" b="1" dirty="0"/>
              <a:t>PKR </a:t>
            </a:r>
            <a:r>
              <a:rPr lang="en-US" sz="1200" b="1" dirty="0" smtClean="0"/>
              <a:t>29,760 </a:t>
            </a:r>
            <a:r>
              <a:rPr lang="en-US" sz="1200" b="1" dirty="0"/>
              <a:t>M</a:t>
            </a:r>
            <a:r>
              <a:rPr lang="en-US" sz="1200" b="1" dirty="0" smtClean="0"/>
              <a:t>illion</a:t>
            </a:r>
            <a:endParaRPr lang="en-US" sz="1200" b="1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9522485"/>
              </p:ext>
            </p:extLst>
          </p:nvPr>
        </p:nvGraphicFramePr>
        <p:xfrm>
          <a:off x="715297" y="1246238"/>
          <a:ext cx="10655710" cy="49013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115546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defRPr/>
            </a:pP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  <a:latin typeface="+mj-lt"/>
              </a:rPr>
              <a:t>Top Performance Contributors 2QFY22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7070329"/>
              </p:ext>
            </p:extLst>
          </p:nvPr>
        </p:nvGraphicFramePr>
        <p:xfrm>
          <a:off x="1076633" y="1312607"/>
          <a:ext cx="10375490" cy="48227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786471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>Stock Market during </a:t>
            </a: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>2QFY22</a:t>
            </a:r>
            <a:endParaRPr lang="en-US" sz="3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9485222"/>
              </p:ext>
            </p:extLst>
          </p:nvPr>
        </p:nvGraphicFramePr>
        <p:xfrm>
          <a:off x="845577" y="1182096"/>
          <a:ext cx="10628668" cy="1570643"/>
        </p:xfrm>
        <a:graphic>
          <a:graphicData uri="http://schemas.openxmlformats.org/drawingml/2006/table">
            <a:tbl>
              <a:tblPr/>
              <a:tblGrid>
                <a:gridCol w="44513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18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34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01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09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31209">
                <a:tc gridSpan="6"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79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Open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High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Low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Close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Total Return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89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KSE-100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44,900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47,608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42,710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44,596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-0.68%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93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KMI-30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72,316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77,412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68,336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71,687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-0.87%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93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KSE-30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17,661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18,479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16,463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17,502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-0.90%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93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KSE-ALL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30,669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32,406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29,320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30,727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0.19%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2836237"/>
              </p:ext>
            </p:extLst>
          </p:nvPr>
        </p:nvGraphicFramePr>
        <p:xfrm>
          <a:off x="845577" y="2875935"/>
          <a:ext cx="10680288" cy="34732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866578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defRPr/>
            </a:pP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  <a:latin typeface="+mj-lt"/>
              </a:rPr>
              <a:t>Top Performance Contributors </a:t>
            </a: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>2</a:t>
            </a: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>QFY22</a:t>
            </a: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5038511"/>
              </p:ext>
            </p:extLst>
          </p:nvPr>
        </p:nvGraphicFramePr>
        <p:xfrm>
          <a:off x="1113503" y="1467465"/>
          <a:ext cx="10331245" cy="45793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35500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defRPr/>
            </a:pP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>ALHISF Asset Allocation(%)</a:t>
            </a:r>
            <a:endParaRPr lang="en-US" sz="30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0408321"/>
              </p:ext>
            </p:extLst>
          </p:nvPr>
        </p:nvGraphicFramePr>
        <p:xfrm>
          <a:off x="929148" y="1022094"/>
          <a:ext cx="10702414" cy="21488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7040028"/>
              </p:ext>
            </p:extLst>
          </p:nvPr>
        </p:nvGraphicFramePr>
        <p:xfrm>
          <a:off x="929148" y="2986855"/>
          <a:ext cx="3457575" cy="34139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Chart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5531433"/>
              </p:ext>
            </p:extLst>
          </p:nvPr>
        </p:nvGraphicFramePr>
        <p:xfrm>
          <a:off x="4513467" y="3170903"/>
          <a:ext cx="3533775" cy="32298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Chart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513282"/>
              </p:ext>
            </p:extLst>
          </p:nvPr>
        </p:nvGraphicFramePr>
        <p:xfrm>
          <a:off x="8047242" y="3170903"/>
          <a:ext cx="3440523" cy="33844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795303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xfrm>
            <a:off x="823452" y="660092"/>
            <a:ext cx="10515600" cy="8169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Peers Balanced Funds 2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QFY22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Returns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Comparison</a:t>
            </a: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3474332"/>
              </p:ext>
            </p:extLst>
          </p:nvPr>
        </p:nvGraphicFramePr>
        <p:xfrm>
          <a:off x="988142" y="1297859"/>
          <a:ext cx="10350910" cy="489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225789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xfrm>
            <a:off x="823452" y="660092"/>
            <a:ext cx="10515600" cy="8169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  <a:cs typeface="Rod" pitchFamily="49" charset="-79"/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  <a:cs typeface="Rod" pitchFamily="49" charset="-79"/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  <a:cs typeface="Rod" pitchFamily="49" charset="-79"/>
              </a:rPr>
              <a:t>PCMF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  <a:cs typeface="Rod" pitchFamily="49" charset="-79"/>
              </a:rPr>
              <a:t>Contribution Analysis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  <a:cs typeface="Rod" pitchFamily="49" charset="-79"/>
              </a:rPr>
              <a:t>2QFY22</a:t>
            </a: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5298735"/>
              </p:ext>
            </p:extLst>
          </p:nvPr>
        </p:nvGraphicFramePr>
        <p:xfrm>
          <a:off x="943897" y="1408471"/>
          <a:ext cx="10449232" cy="48964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949343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defRPr/>
            </a:pP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  <a:latin typeface="+mj-lt"/>
              </a:rPr>
              <a:t>Top Performance Contributors </a:t>
            </a: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>2</a:t>
            </a: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>QFY22</a:t>
            </a: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9839153"/>
              </p:ext>
            </p:extLst>
          </p:nvPr>
        </p:nvGraphicFramePr>
        <p:xfrm>
          <a:off x="1061884" y="1305232"/>
          <a:ext cx="10449231" cy="46383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122762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defRPr/>
            </a:pP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>PCMF Asset Allocation (%)</a:t>
            </a:r>
            <a:endParaRPr lang="en-US" sz="30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0881590"/>
              </p:ext>
            </p:extLst>
          </p:nvPr>
        </p:nvGraphicFramePr>
        <p:xfrm>
          <a:off x="838201" y="942394"/>
          <a:ext cx="10783528" cy="23317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049563"/>
              </p:ext>
            </p:extLst>
          </p:nvPr>
        </p:nvGraphicFramePr>
        <p:xfrm>
          <a:off x="1408471" y="3126964"/>
          <a:ext cx="3429768" cy="33697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Chart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8490838"/>
              </p:ext>
            </p:extLst>
          </p:nvPr>
        </p:nvGraphicFramePr>
        <p:xfrm>
          <a:off x="4639058" y="3274142"/>
          <a:ext cx="3590925" cy="32225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Chart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4411243"/>
              </p:ext>
            </p:extLst>
          </p:nvPr>
        </p:nvGraphicFramePr>
        <p:xfrm>
          <a:off x="8113608" y="3274142"/>
          <a:ext cx="3346962" cy="32225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4552265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xfrm>
            <a:off x="742336" y="571603"/>
            <a:ext cx="10515600" cy="8169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Industry Islamic Asset Allocation Funds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2QFY22 Return Comparison</a:t>
            </a: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8007626"/>
              </p:ext>
            </p:extLst>
          </p:nvPr>
        </p:nvGraphicFramePr>
        <p:xfrm>
          <a:off x="914399" y="1209368"/>
          <a:ext cx="10559845" cy="4977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902754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ALHAA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Contribution Analysis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2QFY22</a:t>
            </a: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0763763"/>
              </p:ext>
            </p:extLst>
          </p:nvPr>
        </p:nvGraphicFramePr>
        <p:xfrm>
          <a:off x="838200" y="1128252"/>
          <a:ext cx="10695039" cy="5184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237447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defRPr/>
            </a:pP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  <a:latin typeface="+mj-lt"/>
              </a:rPr>
              <a:t>Top Performance Contributors </a:t>
            </a: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>2</a:t>
            </a: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>QFY22</a:t>
            </a: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3369927"/>
              </p:ext>
            </p:extLst>
          </p:nvPr>
        </p:nvGraphicFramePr>
        <p:xfrm>
          <a:off x="1061884" y="1260987"/>
          <a:ext cx="10441857" cy="4889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447367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defRPr/>
            </a:pP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>ALHAA Asset Allocation (%)</a:t>
            </a:r>
            <a:endParaRPr lang="en-US" sz="30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4873795"/>
              </p:ext>
            </p:extLst>
          </p:nvPr>
        </p:nvGraphicFramePr>
        <p:xfrm>
          <a:off x="838201" y="985223"/>
          <a:ext cx="10746658" cy="22889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5327003"/>
              </p:ext>
            </p:extLst>
          </p:nvPr>
        </p:nvGraphicFramePr>
        <p:xfrm>
          <a:off x="838200" y="3163530"/>
          <a:ext cx="3457575" cy="33552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Chart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7543459"/>
              </p:ext>
            </p:extLst>
          </p:nvPr>
        </p:nvGraphicFramePr>
        <p:xfrm>
          <a:off x="4599807" y="3163530"/>
          <a:ext cx="3857625" cy="32962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Chart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0212099"/>
              </p:ext>
            </p:extLst>
          </p:nvPr>
        </p:nvGraphicFramePr>
        <p:xfrm>
          <a:off x="8104239" y="3163530"/>
          <a:ext cx="3480620" cy="32962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7656258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defRPr/>
            </a:pP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  <a:latin typeface="+mj-lt"/>
              </a:rPr>
              <a:t>Foreigner Activity</a:t>
            </a:r>
          </a:p>
        </p:txBody>
      </p:sp>
      <p:sp>
        <p:nvSpPr>
          <p:cNvPr id="5" name="Rectangle 4"/>
          <p:cNvSpPr/>
          <p:nvPr/>
        </p:nvSpPr>
        <p:spPr>
          <a:xfrm>
            <a:off x="958645" y="1256071"/>
            <a:ext cx="10552471" cy="50488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8163780"/>
              </p:ext>
            </p:extLst>
          </p:nvPr>
        </p:nvGraphicFramePr>
        <p:xfrm>
          <a:off x="1187246" y="1502229"/>
          <a:ext cx="10166554" cy="44413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968123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xfrm>
            <a:off x="742336" y="571603"/>
            <a:ext cx="10515600" cy="8169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Industry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Asset Allocation Funds 2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QFY22 Returns</a:t>
            </a: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0232033"/>
              </p:ext>
            </p:extLst>
          </p:nvPr>
        </p:nvGraphicFramePr>
        <p:xfrm>
          <a:off x="936523" y="1335496"/>
          <a:ext cx="10321413" cy="48809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945235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MCB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PAAF Contribution Analysis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2QFY22 </a:t>
            </a: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4243277"/>
              </p:ext>
            </p:extLst>
          </p:nvPr>
        </p:nvGraphicFramePr>
        <p:xfrm>
          <a:off x="914400" y="1098754"/>
          <a:ext cx="10545097" cy="52135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799095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defRPr/>
            </a:pP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  <a:latin typeface="+mj-lt"/>
              </a:rPr>
              <a:t>Top Performance Contributors </a:t>
            </a: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>2</a:t>
            </a: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>QFY22</a:t>
            </a: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3803067"/>
              </p:ext>
            </p:extLst>
          </p:nvPr>
        </p:nvGraphicFramePr>
        <p:xfrm>
          <a:off x="1113503" y="1334729"/>
          <a:ext cx="10294374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520707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defRPr/>
            </a:pP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>MCB-PAAF (DAF) Asset Allocation (%)</a:t>
            </a:r>
            <a:endParaRPr lang="en-US" sz="30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6972157"/>
              </p:ext>
            </p:extLst>
          </p:nvPr>
        </p:nvGraphicFramePr>
        <p:xfrm>
          <a:off x="943203" y="1073714"/>
          <a:ext cx="10731910" cy="20455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1153422"/>
              </p:ext>
            </p:extLst>
          </p:nvPr>
        </p:nvGraphicFramePr>
        <p:xfrm>
          <a:off x="943203" y="3045542"/>
          <a:ext cx="3577178" cy="33773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Chart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2526171"/>
              </p:ext>
            </p:extLst>
          </p:nvPr>
        </p:nvGraphicFramePr>
        <p:xfrm>
          <a:off x="4520381" y="3045541"/>
          <a:ext cx="3590925" cy="33773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Chart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464925"/>
              </p:ext>
            </p:extLst>
          </p:nvPr>
        </p:nvGraphicFramePr>
        <p:xfrm>
          <a:off x="8111306" y="3045540"/>
          <a:ext cx="3458804" cy="33773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9747109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xfrm>
            <a:off x="742336" y="571603"/>
            <a:ext cx="10515600" cy="8169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Industry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Islamic Pension Equity Funds 2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QFY22 Returns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3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3938850"/>
              </p:ext>
            </p:extLst>
          </p:nvPr>
        </p:nvGraphicFramePr>
        <p:xfrm>
          <a:off x="899652" y="1388574"/>
          <a:ext cx="10463980" cy="49901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573613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defRPr/>
            </a:pP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  <a:latin typeface="+mj-lt"/>
              </a:rPr>
              <a:t>Top Performance Contributors </a:t>
            </a: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>2</a:t>
            </a: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>QFY22</a:t>
            </a: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2057127"/>
              </p:ext>
            </p:extLst>
          </p:nvPr>
        </p:nvGraphicFramePr>
        <p:xfrm>
          <a:off x="1061884" y="1283110"/>
          <a:ext cx="10360742" cy="4734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720106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defRPr/>
            </a:pP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>Alhamra Islamic  Pension Fund Asset Allocation (%)</a:t>
            </a:r>
            <a:endParaRPr lang="en-US" sz="30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888916"/>
              </p:ext>
            </p:extLst>
          </p:nvPr>
        </p:nvGraphicFramePr>
        <p:xfrm>
          <a:off x="838200" y="1058388"/>
          <a:ext cx="4229100" cy="2600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Chart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9458086"/>
              </p:ext>
            </p:extLst>
          </p:nvPr>
        </p:nvGraphicFramePr>
        <p:xfrm>
          <a:off x="4270805" y="1058388"/>
          <a:ext cx="4676775" cy="25328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Chart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1461315"/>
              </p:ext>
            </p:extLst>
          </p:nvPr>
        </p:nvGraphicFramePr>
        <p:xfrm>
          <a:off x="8028346" y="1033860"/>
          <a:ext cx="4281487" cy="2501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8" name="Chart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2870552"/>
              </p:ext>
            </p:extLst>
          </p:nvPr>
        </p:nvGraphicFramePr>
        <p:xfrm>
          <a:off x="1036745" y="3544783"/>
          <a:ext cx="3305175" cy="30575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9" name="Chart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3282488"/>
              </p:ext>
            </p:extLst>
          </p:nvPr>
        </p:nvGraphicFramePr>
        <p:xfrm>
          <a:off x="4540465" y="3551977"/>
          <a:ext cx="3714750" cy="30431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0" name="Chart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0990978"/>
              </p:ext>
            </p:extLst>
          </p:nvPr>
        </p:nvGraphicFramePr>
        <p:xfrm>
          <a:off x="8201025" y="3554562"/>
          <a:ext cx="3990975" cy="30575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14228544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xfrm>
            <a:off x="742336" y="571603"/>
            <a:ext cx="10515600" cy="8169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Industry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Pension Equity Funds 2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QFY22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Returns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Comparison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3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3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9077986"/>
              </p:ext>
            </p:extLst>
          </p:nvPr>
        </p:nvGraphicFramePr>
        <p:xfrm>
          <a:off x="966019" y="1260986"/>
          <a:ext cx="10441858" cy="50660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084402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defRPr/>
            </a:pP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  <a:latin typeface="+mj-lt"/>
              </a:rPr>
              <a:t>Top Performance Contributors </a:t>
            </a: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>2</a:t>
            </a: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>QFY22</a:t>
            </a: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9912171"/>
              </p:ext>
            </p:extLst>
          </p:nvPr>
        </p:nvGraphicFramePr>
        <p:xfrm>
          <a:off x="1076632" y="1263213"/>
          <a:ext cx="10404987" cy="46508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600495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defRPr/>
            </a:pP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>Pakistan Pension Fund Asset Allocation (%)</a:t>
            </a:r>
            <a:endParaRPr lang="en-US" sz="30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3245767"/>
              </p:ext>
            </p:extLst>
          </p:nvPr>
        </p:nvGraphicFramePr>
        <p:xfrm>
          <a:off x="838200" y="1025013"/>
          <a:ext cx="3888658" cy="27284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Chart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2102811"/>
              </p:ext>
            </p:extLst>
          </p:nvPr>
        </p:nvGraphicFramePr>
        <p:xfrm>
          <a:off x="4386109" y="1059922"/>
          <a:ext cx="4629150" cy="27297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Chart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4250808"/>
              </p:ext>
            </p:extLst>
          </p:nvPr>
        </p:nvGraphicFramePr>
        <p:xfrm>
          <a:off x="8025008" y="1059921"/>
          <a:ext cx="4210049" cy="26492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8" name="Chart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012587"/>
              </p:ext>
            </p:extLst>
          </p:nvPr>
        </p:nvGraphicFramePr>
        <p:xfrm>
          <a:off x="838200" y="3591231"/>
          <a:ext cx="3967010" cy="30670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9" name="Chart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173973"/>
              </p:ext>
            </p:extLst>
          </p:nvPr>
        </p:nvGraphicFramePr>
        <p:xfrm>
          <a:off x="5116961" y="3681428"/>
          <a:ext cx="3586547" cy="29768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0" name="Chart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5200839"/>
              </p:ext>
            </p:extLst>
          </p:nvPr>
        </p:nvGraphicFramePr>
        <p:xfrm>
          <a:off x="8703508" y="3502742"/>
          <a:ext cx="3714634" cy="3059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4504460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30975" y="460995"/>
            <a:ext cx="11034253" cy="816971"/>
          </a:xfr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ts val="0"/>
              </a:spcBef>
              <a:defRPr/>
            </a:pP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>Snapshot Of Equity Funds Against Selected Peer Funds </a:t>
            </a: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>(</a:t>
            </a: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>2</a:t>
            </a: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>QFY22)</a:t>
            </a: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2168936"/>
              </p:ext>
            </p:extLst>
          </p:nvPr>
        </p:nvGraphicFramePr>
        <p:xfrm>
          <a:off x="648928" y="1806678"/>
          <a:ext cx="10722075" cy="4313906"/>
        </p:xfrm>
        <a:graphic>
          <a:graphicData uri="http://schemas.openxmlformats.org/drawingml/2006/table">
            <a:tbl>
              <a:tblPr/>
              <a:tblGrid>
                <a:gridCol w="1506036">
                  <a:extLst>
                    <a:ext uri="{9D8B030D-6E8A-4147-A177-3AD203B41FA5}">
                      <a16:colId xmlns:a16="http://schemas.microsoft.com/office/drawing/2014/main" val="1017408637"/>
                    </a:ext>
                  </a:extLst>
                </a:gridCol>
                <a:gridCol w="1303732">
                  <a:extLst>
                    <a:ext uri="{9D8B030D-6E8A-4147-A177-3AD203B41FA5}">
                      <a16:colId xmlns:a16="http://schemas.microsoft.com/office/drawing/2014/main" val="639745750"/>
                    </a:ext>
                  </a:extLst>
                </a:gridCol>
                <a:gridCol w="1213821">
                  <a:extLst>
                    <a:ext uri="{9D8B030D-6E8A-4147-A177-3AD203B41FA5}">
                      <a16:colId xmlns:a16="http://schemas.microsoft.com/office/drawing/2014/main" val="1782913928"/>
                    </a:ext>
                  </a:extLst>
                </a:gridCol>
                <a:gridCol w="1483558">
                  <a:extLst>
                    <a:ext uri="{9D8B030D-6E8A-4147-A177-3AD203B41FA5}">
                      <a16:colId xmlns:a16="http://schemas.microsoft.com/office/drawing/2014/main" val="1171829575"/>
                    </a:ext>
                  </a:extLst>
                </a:gridCol>
                <a:gridCol w="1303732">
                  <a:extLst>
                    <a:ext uri="{9D8B030D-6E8A-4147-A177-3AD203B41FA5}">
                      <a16:colId xmlns:a16="http://schemas.microsoft.com/office/drawing/2014/main" val="2485889453"/>
                    </a:ext>
                  </a:extLst>
                </a:gridCol>
                <a:gridCol w="1303732">
                  <a:extLst>
                    <a:ext uri="{9D8B030D-6E8A-4147-A177-3AD203B41FA5}">
                      <a16:colId xmlns:a16="http://schemas.microsoft.com/office/drawing/2014/main" val="405845455"/>
                    </a:ext>
                  </a:extLst>
                </a:gridCol>
                <a:gridCol w="1303732">
                  <a:extLst>
                    <a:ext uri="{9D8B030D-6E8A-4147-A177-3AD203B41FA5}">
                      <a16:colId xmlns:a16="http://schemas.microsoft.com/office/drawing/2014/main" val="2660276528"/>
                    </a:ext>
                  </a:extLst>
                </a:gridCol>
                <a:gridCol w="1303732">
                  <a:extLst>
                    <a:ext uri="{9D8B030D-6E8A-4147-A177-3AD203B41FA5}">
                      <a16:colId xmlns:a16="http://schemas.microsoft.com/office/drawing/2014/main" val="1217875265"/>
                    </a:ext>
                  </a:extLst>
                </a:gridCol>
              </a:tblGrid>
              <a:tr h="88802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Equity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Equity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Balanced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Asset Allocation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Asset Allocation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Pension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Pension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6778871"/>
                  </a:ext>
                </a:extLst>
              </a:tr>
              <a:tr h="3786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WT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 Return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0.17%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-0.32%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1.21%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0.75%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0.29%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1.69%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3158735"/>
                  </a:ext>
                </a:extLst>
              </a:tr>
              <a:tr h="38090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0895611"/>
                  </a:ext>
                </a:extLst>
              </a:tr>
              <a:tr h="38090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MCB-PSM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1.05%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8752736"/>
                  </a:ext>
                </a:extLst>
              </a:tr>
              <a:tr h="38090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ALHISF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0.29%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9064781"/>
                  </a:ext>
                </a:extLst>
              </a:tr>
              <a:tr h="38090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PCM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1F497D"/>
                          </a:solidFill>
                          <a:effectLst/>
                          <a:latin typeface="+mn-lt"/>
                        </a:rPr>
                        <a:t>1.21%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884979"/>
                  </a:ext>
                </a:extLst>
              </a:tr>
              <a:tr h="38090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MCB-PAAF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1.92%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9242526"/>
                  </a:ext>
                </a:extLst>
              </a:tr>
              <a:tr h="38090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ALHAA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-0.24%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1830790"/>
                  </a:ext>
                </a:extLst>
              </a:tr>
              <a:tr h="38090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ALHIPF-EQ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0.51%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8139830"/>
                  </a:ext>
                </a:extLst>
              </a:tr>
              <a:tr h="38090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PPF-EQ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2.17%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2778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70517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xfrm>
            <a:off x="742336" y="571603"/>
            <a:ext cx="10515600" cy="8169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Alhamra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Smart Portfolio benchmark comparison</a:t>
            </a:r>
            <a:r>
              <a:rPr lang="en-US" sz="54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54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3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3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759052"/>
              </p:ext>
            </p:extLst>
          </p:nvPr>
        </p:nvGraphicFramePr>
        <p:xfrm>
          <a:off x="855405" y="1388574"/>
          <a:ext cx="10618839" cy="46877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697135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23600" y="687364"/>
            <a:ext cx="11034253" cy="816971"/>
          </a:xfr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ts val="0"/>
              </a:spcBef>
              <a:defRPr/>
            </a:pP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>Selected Peer Equity Funds </a:t>
            </a: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>2QFY22 </a:t>
            </a: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>Returns </a:t>
            </a: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>Comparison</a:t>
            </a: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3414578"/>
              </p:ext>
            </p:extLst>
          </p:nvPr>
        </p:nvGraphicFramePr>
        <p:xfrm>
          <a:off x="485451" y="1312528"/>
          <a:ext cx="10931046" cy="21975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523600" y="3648817"/>
            <a:ext cx="11034253" cy="8169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baseline="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  <a:defRPr/>
            </a:pP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>Selected Peer Equity Funds 03 Years Returns Comparison</a:t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7245266"/>
              </p:ext>
            </p:extLst>
          </p:nvPr>
        </p:nvGraphicFramePr>
        <p:xfrm>
          <a:off x="1084006" y="4057303"/>
          <a:ext cx="9733936" cy="26074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175230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34214" y="645350"/>
            <a:ext cx="11034253" cy="816971"/>
          </a:xfr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ts val="0"/>
              </a:spcBef>
              <a:defRPr/>
            </a:pP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>Selected Peer Islamic Equity Funds </a:t>
            </a: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>2QFY22  </a:t>
            </a: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>Returns </a:t>
            </a: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>Comparison</a:t>
            </a: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010265" y="3610906"/>
            <a:ext cx="6019800" cy="276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08" tIns="45705" rIns="91408" bIns="45705">
            <a:spAutoFit/>
          </a:bodyPr>
          <a:lstStyle/>
          <a:p>
            <a:r>
              <a:rPr lang="en-US" sz="1200" b="1" dirty="0"/>
              <a:t>Actual fund </a:t>
            </a:r>
            <a:r>
              <a:rPr lang="en-US" sz="1200" b="1" dirty="0" smtClean="0"/>
              <a:t>size </a:t>
            </a:r>
            <a:r>
              <a:rPr lang="en-US" sz="1200" b="1" dirty="0"/>
              <a:t>of Meezan </a:t>
            </a:r>
            <a:r>
              <a:rPr lang="en-US" sz="1200" b="1" dirty="0" smtClean="0"/>
              <a:t>Islamic </a:t>
            </a:r>
            <a:r>
              <a:rPr lang="en-US" sz="1200" b="1" dirty="0"/>
              <a:t>Fund </a:t>
            </a:r>
            <a:r>
              <a:rPr lang="en-US" sz="1200" b="1" dirty="0" smtClean="0"/>
              <a:t>is </a:t>
            </a:r>
            <a:r>
              <a:rPr lang="en-US" sz="1200" b="1" dirty="0"/>
              <a:t>PKR </a:t>
            </a:r>
            <a:r>
              <a:rPr lang="en-US" sz="1200" b="1" dirty="0" smtClean="0"/>
              <a:t>29,760 </a:t>
            </a:r>
            <a:r>
              <a:rPr lang="en-US" sz="1200" b="1" dirty="0"/>
              <a:t>M</a:t>
            </a:r>
            <a:r>
              <a:rPr lang="en-US" sz="1200" b="1" dirty="0" smtClean="0"/>
              <a:t>illion</a:t>
            </a:r>
            <a:endParaRPr lang="en-US" sz="1200" b="1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9616140"/>
              </p:ext>
            </p:extLst>
          </p:nvPr>
        </p:nvGraphicFramePr>
        <p:xfrm>
          <a:off x="634214" y="1253833"/>
          <a:ext cx="10714703" cy="22122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823485" y="4032690"/>
            <a:ext cx="11034253" cy="8169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baseline="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  <a:defRPr/>
            </a:pP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>Selected Peer Islamic Equity Funds 03 Years Returns Comparison</a:t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7880167"/>
              </p:ext>
            </p:extLst>
          </p:nvPr>
        </p:nvGraphicFramePr>
        <p:xfrm>
          <a:off x="634214" y="4112744"/>
          <a:ext cx="10427076" cy="26074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007915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xfrm>
            <a:off x="823452" y="660092"/>
            <a:ext cx="10515600" cy="8169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Peers Balanced Funds 2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QFY22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Returns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Comparison</a:t>
            </a: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179852"/>
              </p:ext>
            </p:extLst>
          </p:nvPr>
        </p:nvGraphicFramePr>
        <p:xfrm>
          <a:off x="823452" y="1201996"/>
          <a:ext cx="10306665" cy="23449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2"/>
          <p:cNvSpPr txBox="1">
            <a:spLocks/>
          </p:cNvSpPr>
          <p:nvPr/>
        </p:nvSpPr>
        <p:spPr>
          <a:xfrm>
            <a:off x="927918" y="3754148"/>
            <a:ext cx="10515600" cy="8169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baseline="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Peers Balanced Funds 03 Years Returns Comparison</a:t>
            </a: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010509"/>
              </p:ext>
            </p:extLst>
          </p:nvPr>
        </p:nvGraphicFramePr>
        <p:xfrm>
          <a:off x="823452" y="4020432"/>
          <a:ext cx="10001864" cy="26074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941775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xfrm>
            <a:off x="742336" y="571603"/>
            <a:ext cx="10515600" cy="8169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Industry Islamic Asset Allocation Funds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2QFY22 Return Comparison</a:t>
            </a: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8022026"/>
              </p:ext>
            </p:extLst>
          </p:nvPr>
        </p:nvGraphicFramePr>
        <p:xfrm>
          <a:off x="698091" y="1144251"/>
          <a:ext cx="10559845" cy="23523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2"/>
          <p:cNvSpPr txBox="1">
            <a:spLocks/>
          </p:cNvSpPr>
          <p:nvPr/>
        </p:nvSpPr>
        <p:spPr>
          <a:xfrm>
            <a:off x="742336" y="3666306"/>
            <a:ext cx="10515600" cy="8169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baseline="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Selected Islamic Asset Allocation Funds 03 Years Return Comparison</a:t>
            </a: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5090355"/>
              </p:ext>
            </p:extLst>
          </p:nvPr>
        </p:nvGraphicFramePr>
        <p:xfrm>
          <a:off x="742336" y="4005685"/>
          <a:ext cx="9869129" cy="26074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108772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xfrm>
            <a:off x="742336" y="350377"/>
            <a:ext cx="10515600" cy="8169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Industry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Asset Allocation Funds 2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QFY22 Returns</a:t>
            </a: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2744793"/>
              </p:ext>
            </p:extLst>
          </p:nvPr>
        </p:nvGraphicFramePr>
        <p:xfrm>
          <a:off x="732503" y="1195435"/>
          <a:ext cx="10321413" cy="26981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 Placeholder 2"/>
          <p:cNvSpPr txBox="1">
            <a:spLocks/>
          </p:cNvSpPr>
          <p:nvPr/>
        </p:nvSpPr>
        <p:spPr>
          <a:xfrm>
            <a:off x="921775" y="3887763"/>
            <a:ext cx="10515600" cy="8169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baseline="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27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7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7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7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>Selected</a:t>
            </a:r>
            <a:r>
              <a:rPr lang="en-US" sz="2700" b="1" dirty="0" smtClean="0">
                <a:solidFill>
                  <a:schemeClr val="tx1">
                    <a:tint val="75000"/>
                  </a:schemeClr>
                </a:solidFill>
              </a:rPr>
              <a:t> </a:t>
            </a: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>Industry Asset Allocation Funds 03 Years Returns</a:t>
            </a:r>
            <a:r>
              <a:rPr lang="en-US" sz="27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7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7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700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27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4251026"/>
              </p:ext>
            </p:extLst>
          </p:nvPr>
        </p:nvGraphicFramePr>
        <p:xfrm>
          <a:off x="589935" y="4498256"/>
          <a:ext cx="10463981" cy="2153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815932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xfrm>
            <a:off x="771833" y="424119"/>
            <a:ext cx="10515600" cy="8169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Industry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Islamic Pension Equity Funds 2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QFY22 Returns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3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6462759"/>
              </p:ext>
            </p:extLst>
          </p:nvPr>
        </p:nvGraphicFramePr>
        <p:xfrm>
          <a:off x="653846" y="1241090"/>
          <a:ext cx="10463980" cy="25787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 Placeholder 2"/>
          <p:cNvSpPr txBox="1">
            <a:spLocks/>
          </p:cNvSpPr>
          <p:nvPr/>
        </p:nvSpPr>
        <p:spPr>
          <a:xfrm>
            <a:off x="914400" y="3720348"/>
            <a:ext cx="10515600" cy="8169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baseline="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>Selected Industry Islamic Pension Equity Funds 03 Years Returns</a:t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3742589"/>
              </p:ext>
            </p:extLst>
          </p:nvPr>
        </p:nvGraphicFramePr>
        <p:xfrm>
          <a:off x="823453" y="4330859"/>
          <a:ext cx="9994489" cy="21702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04987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xfrm>
            <a:off x="742336" y="444015"/>
            <a:ext cx="10515600" cy="8169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Industry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Pension Equity Funds 2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QFY22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Returns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Comparison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3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3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6540674"/>
              </p:ext>
            </p:extLst>
          </p:nvPr>
        </p:nvGraphicFramePr>
        <p:xfrm>
          <a:off x="892277" y="1210699"/>
          <a:ext cx="10463980" cy="26030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Placeholder 2"/>
          <p:cNvSpPr txBox="1">
            <a:spLocks/>
          </p:cNvSpPr>
          <p:nvPr/>
        </p:nvSpPr>
        <p:spPr>
          <a:xfrm>
            <a:off x="742336" y="3813790"/>
            <a:ext cx="10515600" cy="8169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baseline="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>Selected Industry Pension Equity Funds 03 Years Returns Comparison</a:t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1820931"/>
              </p:ext>
            </p:extLst>
          </p:nvPr>
        </p:nvGraphicFramePr>
        <p:xfrm>
          <a:off x="742336" y="4356582"/>
          <a:ext cx="10171470" cy="24114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309027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23042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30975" y="460995"/>
            <a:ext cx="11034253" cy="816971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>
                <a:solidFill>
                  <a:schemeClr val="tx1">
                    <a:tint val="75000"/>
                  </a:schemeClr>
                </a:solidFill>
                <a:cs typeface="Myanmar Text" pitchFamily="34" charset="0"/>
              </a:rPr>
              <a:t>Equity Funds </a:t>
            </a: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  <a:cs typeface="Myanmar Text" pitchFamily="34" charset="0"/>
              </a:rPr>
              <a:t>2QFY22 </a:t>
            </a:r>
            <a:r>
              <a:rPr lang="en-US" sz="3000" b="1" dirty="0">
                <a:solidFill>
                  <a:schemeClr val="tx1">
                    <a:tint val="75000"/>
                  </a:schemeClr>
                </a:solidFill>
                <a:cs typeface="Myanmar Text" pitchFamily="34" charset="0"/>
              </a:rPr>
              <a:t>Returns Comparison with benchmark </a:t>
            </a: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5935649"/>
              </p:ext>
            </p:extLst>
          </p:nvPr>
        </p:nvGraphicFramePr>
        <p:xfrm>
          <a:off x="967282" y="1519084"/>
          <a:ext cx="9976022" cy="41295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929358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23600" y="687364"/>
            <a:ext cx="11034253" cy="816971"/>
          </a:xfr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ts val="0"/>
              </a:spcBef>
              <a:defRPr/>
            </a:pP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>Selected Peer Equity Funds </a:t>
            </a: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>2QFY22 </a:t>
            </a: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>Returns </a:t>
            </a: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>Comparison</a:t>
            </a: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4492321"/>
              </p:ext>
            </p:extLst>
          </p:nvPr>
        </p:nvGraphicFramePr>
        <p:xfrm>
          <a:off x="803787" y="1305232"/>
          <a:ext cx="10581967" cy="49997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431069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60472" y="564233"/>
            <a:ext cx="11034253" cy="816971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>Industry Equity Funds </a:t>
            </a: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>2QFY22 </a:t>
            </a: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>Returns </a:t>
            </a: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</a:rPr>
              <a:t>Comparison</a:t>
            </a: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0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000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641987" y="5915713"/>
            <a:ext cx="299825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 dirty="0"/>
              <a:t>Actual fund </a:t>
            </a:r>
            <a:r>
              <a:rPr lang="en-US" sz="1200" b="1" dirty="0" smtClean="0"/>
              <a:t>size </a:t>
            </a:r>
            <a:r>
              <a:rPr lang="en-US" sz="1200" b="1" dirty="0"/>
              <a:t>of NIT </a:t>
            </a:r>
            <a:r>
              <a:rPr lang="en-US" sz="1200" b="1" dirty="0" smtClean="0"/>
              <a:t>is </a:t>
            </a:r>
            <a:r>
              <a:rPr lang="en-US" sz="1200" b="1" dirty="0"/>
              <a:t>PKR </a:t>
            </a:r>
            <a:r>
              <a:rPr lang="en-US" sz="1200" b="1" dirty="0" smtClean="0"/>
              <a:t>59,505 </a:t>
            </a:r>
            <a:r>
              <a:rPr lang="en-US" sz="1200" b="1" dirty="0"/>
              <a:t>M</a:t>
            </a:r>
            <a:r>
              <a:rPr lang="en-US" sz="1200" b="1" dirty="0" smtClean="0"/>
              <a:t>illion</a:t>
            </a:r>
            <a:endParaRPr lang="en-US" sz="1200" b="1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5525690"/>
              </p:ext>
            </p:extLst>
          </p:nvPr>
        </p:nvGraphicFramePr>
        <p:xfrm>
          <a:off x="560472" y="1381204"/>
          <a:ext cx="11034253" cy="45345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958717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defRPr/>
            </a:pP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  <a:latin typeface="+mj-lt"/>
              </a:rPr>
              <a:t>Top Performance Contributors 2QFY22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0550968"/>
              </p:ext>
            </p:extLst>
          </p:nvPr>
        </p:nvGraphicFramePr>
        <p:xfrm>
          <a:off x="1061884" y="1312607"/>
          <a:ext cx="10291915" cy="48300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153146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defRPr/>
            </a:pPr>
            <a:r>
              <a:rPr lang="en-US" sz="3000" b="1" dirty="0" smtClean="0">
                <a:solidFill>
                  <a:schemeClr val="tx1">
                    <a:tint val="75000"/>
                  </a:schemeClr>
                </a:solidFill>
                <a:latin typeface="+mj-lt"/>
              </a:rPr>
              <a:t>Top Performance Contributors 2QFY22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/>
          </p:nvPr>
        </p:nvGraphicFramePr>
        <p:xfrm>
          <a:off x="1039761" y="1423219"/>
          <a:ext cx="10390239" cy="45203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027544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5394954-8372-41CA-B7D6-DCD5F50C19E0}" vid="{BDF0DFB2-9903-4D2D-AA8E-06BB08BF38B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 &amp; Equity Related Funds</Template>
  <TotalTime>1140</TotalTime>
  <Words>2193</Words>
  <Application>Microsoft Office PowerPoint</Application>
  <PresentationFormat>Widescreen</PresentationFormat>
  <Paragraphs>796</Paragraphs>
  <Slides>48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4" baseType="lpstr">
      <vt:lpstr>Arial</vt:lpstr>
      <vt:lpstr>Calibri</vt:lpstr>
      <vt:lpstr>Calibri Light</vt:lpstr>
      <vt:lpstr>Myanmar Text</vt:lpstr>
      <vt:lpstr>Rod</vt:lpstr>
      <vt:lpstr>Office Theme</vt:lpstr>
      <vt:lpstr>PowerPoint Presentation</vt:lpstr>
      <vt:lpstr>Stock Market during 2QFY22</vt:lpstr>
      <vt:lpstr>Foreigner Activity</vt:lpstr>
      <vt:lpstr>  Snapshot Of Equity Funds Against Selected Peer Funds (2QFY22) </vt:lpstr>
      <vt:lpstr>  Equity Funds 2QFY22 Returns Comparison with benchmark   </vt:lpstr>
      <vt:lpstr>  Selected Peer Equity Funds 2QFY22 Returns Comparison   </vt:lpstr>
      <vt:lpstr>  Industry Equity Funds 2QFY22 Returns Comparison   </vt:lpstr>
      <vt:lpstr>Top Performance Contributors 2QFY22</vt:lpstr>
      <vt:lpstr>Top Performance Contributors 2QFY22</vt:lpstr>
      <vt:lpstr>    Sector wise Contribution to Conventional Fund Return 2QFY22</vt:lpstr>
      <vt:lpstr> Sector wise Contribution to Islamic Fund Return 2QFY22 </vt:lpstr>
      <vt:lpstr> Attribution Vs KSE-100 Index – Negative Contribution vs Index 2QFY22 </vt:lpstr>
      <vt:lpstr> Attribution Vs KSE-100 Index – Positive Contribution vs Index 2QFY22 </vt:lpstr>
      <vt:lpstr> Attribution Vs KMI-30 Index – Negative Contribution vs Index 2QFY22 </vt:lpstr>
      <vt:lpstr> Attribution Vs KMI-30 Index – Positive Contribution vs Index 2QFY22 </vt:lpstr>
      <vt:lpstr>MCB-PSMF Asset Allocation (%)</vt:lpstr>
      <vt:lpstr>  Selected Peer Islamic Equity Funds 2QFY22  Returns Comparison   </vt:lpstr>
      <vt:lpstr>  Peer Islamic Equity Funds 2QFY22 Returns Comparison   </vt:lpstr>
      <vt:lpstr>Top Performance Contributors 2QFY22</vt:lpstr>
      <vt:lpstr>Top Performance Contributors 2QFY22</vt:lpstr>
      <vt:lpstr>ALHISF Asset Allocation(%)</vt:lpstr>
      <vt:lpstr>Peers Balanced Funds 2QFY22 Returns Comparison </vt:lpstr>
      <vt:lpstr> PCMF Contribution Analysis 2QFY22 </vt:lpstr>
      <vt:lpstr>Top Performance Contributors 2QFY22</vt:lpstr>
      <vt:lpstr>PCMF Asset Allocation (%)</vt:lpstr>
      <vt:lpstr>Industry Islamic Asset Allocation Funds 2QFY22 Return Comparison </vt:lpstr>
      <vt:lpstr> ALHAA Contribution Analysis 2QFY22 </vt:lpstr>
      <vt:lpstr>Top Performance Contributors 2QFY22</vt:lpstr>
      <vt:lpstr>ALHAA Asset Allocation (%)</vt:lpstr>
      <vt:lpstr>  Industry Asset Allocation Funds 2QFY22 Returns  </vt:lpstr>
      <vt:lpstr> MCB PAAF Contribution Analysis 2QFY22  </vt:lpstr>
      <vt:lpstr>Top Performance Contributors 2QFY22</vt:lpstr>
      <vt:lpstr>MCB-PAAF (DAF) Asset Allocation (%)</vt:lpstr>
      <vt:lpstr>   Industry Islamic Pension Equity Funds 2QFY22 Returns   </vt:lpstr>
      <vt:lpstr>Top Performance Contributors 2QFY22</vt:lpstr>
      <vt:lpstr>Alhamra Islamic  Pension Fund Asset Allocation (%)</vt:lpstr>
      <vt:lpstr>    Industry Pension Equity Funds 2QFY22 Returns Comparison    </vt:lpstr>
      <vt:lpstr>Top Performance Contributors 2QFY22</vt:lpstr>
      <vt:lpstr>Pakistan Pension Fund Asset Allocation (%)</vt:lpstr>
      <vt:lpstr>     Alhamra Smart Portfolio benchmark comparison     </vt:lpstr>
      <vt:lpstr>  Selected Peer Equity Funds 2QFY22 Returns Comparison   </vt:lpstr>
      <vt:lpstr>  Selected Peer Islamic Equity Funds 2QFY22  Returns Comparison   </vt:lpstr>
      <vt:lpstr>Peers Balanced Funds 2QFY22 Returns Comparison </vt:lpstr>
      <vt:lpstr>Industry Islamic Asset Allocation Funds 2QFY22 Return Comparison </vt:lpstr>
      <vt:lpstr>  Industry Asset Allocation Funds 2QFY22 Returns  </vt:lpstr>
      <vt:lpstr>   Industry Islamic Pension Equity Funds 2QFY22 Returns   </vt:lpstr>
      <vt:lpstr>    Industry Pension Equity Funds 2QFY22 Returns Comparison   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Imran Rashid</dc:creator>
  <cp:lastModifiedBy>Muhammad Asim</cp:lastModifiedBy>
  <cp:revision>104</cp:revision>
  <dcterms:created xsi:type="dcterms:W3CDTF">2021-10-06T13:16:00Z</dcterms:created>
  <dcterms:modified xsi:type="dcterms:W3CDTF">2022-01-26T08:16:24Z</dcterms:modified>
</cp:coreProperties>
</file>