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380" r:id="rId3"/>
    <p:sldId id="390" r:id="rId4"/>
    <p:sldId id="420" r:id="rId5"/>
    <p:sldId id="440" r:id="rId6"/>
    <p:sldId id="441" r:id="rId7"/>
    <p:sldId id="442" r:id="rId8"/>
    <p:sldId id="443" r:id="rId9"/>
    <p:sldId id="444" r:id="rId10"/>
    <p:sldId id="445" r:id="rId11"/>
    <p:sldId id="448" r:id="rId12"/>
    <p:sldId id="419" r:id="rId13"/>
    <p:sldId id="425" r:id="rId14"/>
    <p:sldId id="426" r:id="rId15"/>
    <p:sldId id="427" r:id="rId16"/>
    <p:sldId id="428" r:id="rId17"/>
    <p:sldId id="429" r:id="rId18"/>
    <p:sldId id="421" r:id="rId19"/>
    <p:sldId id="430" r:id="rId20"/>
    <p:sldId id="431" r:id="rId21"/>
    <p:sldId id="422" r:id="rId22"/>
    <p:sldId id="406" r:id="rId23"/>
    <p:sldId id="407" r:id="rId24"/>
    <p:sldId id="408" r:id="rId25"/>
    <p:sldId id="409" r:id="rId26"/>
    <p:sldId id="274" r:id="rId27"/>
  </p:sldIdLst>
  <p:sldSz cx="109728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zaib Anwar" initials="SA" lastIdx="1" clrIdx="0">
    <p:extLst>
      <p:ext uri="{19B8F6BF-5375-455C-9EA6-DF929625EA0E}">
        <p15:presenceInfo xmlns:p15="http://schemas.microsoft.com/office/powerpoint/2012/main" userId="S-1-5-21-796845957-2145958837-839522115-11433" providerId="AD"/>
      </p:ext>
    </p:extLst>
  </p:cmAuthor>
  <p:cmAuthor id="2" name="Hamza Saleem" initials="HS" lastIdx="2" clrIdx="1">
    <p:extLst>
      <p:ext uri="{19B8F6BF-5375-455C-9EA6-DF929625EA0E}">
        <p15:presenceInfo xmlns:p15="http://schemas.microsoft.com/office/powerpoint/2012/main" userId="S-1-5-21-796845957-2145958837-839522115-20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B05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2" autoAdjust="0"/>
    <p:restoredTop sz="94660"/>
  </p:normalViewPr>
  <p:slideViewPr>
    <p:cSldViewPr snapToGrid="0">
      <p:cViewPr varScale="1">
        <p:scale>
          <a:sx n="88" d="100"/>
          <a:sy n="88" d="100"/>
        </p:scale>
        <p:origin x="739"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A85A5-6820-48B0-BADD-756E53D1654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BC1A78C-24C4-4C26-B274-CFA86249A9D1}">
      <dgm:prSet phldrT="[Text]" custT="1"/>
      <dgm:spPr>
        <a:gradFill rotWithShape="0">
          <a:gsLst>
            <a:gs pos="100000">
              <a:schemeClr val="accent6">
                <a:lumMod val="40000"/>
                <a:lumOff val="60000"/>
              </a:schemeClr>
            </a:gs>
            <a:gs pos="0">
              <a:schemeClr val="bg1"/>
            </a:gs>
            <a:gs pos="36000">
              <a:schemeClr val="bg1"/>
            </a:gs>
          </a:gsLst>
          <a:path path="rect">
            <a:fillToRect l="100000" t="100000"/>
          </a:path>
        </a:gradFill>
        <a:ln w="28575">
          <a:solidFill>
            <a:schemeClr val="accent6">
              <a:lumMod val="50000"/>
            </a:schemeClr>
          </a:solidFill>
        </a:ln>
      </dgm:spPr>
      <dgm:t>
        <a:bodyPr/>
        <a:lstStyle/>
        <a:p>
          <a:r>
            <a:rPr lang="en-US" sz="1400" b="0" dirty="0" smtClean="0">
              <a:solidFill>
                <a:schemeClr val="accent6">
                  <a:lumMod val="50000"/>
                </a:schemeClr>
              </a:solidFill>
              <a:effectLst>
                <a:outerShdw blurRad="38100" dist="38100" dir="2700000" algn="tl">
                  <a:srgbClr val="000000">
                    <a:alpha val="43137"/>
                  </a:srgbClr>
                </a:outerShdw>
              </a:effectLst>
              <a:latin typeface="+mn-lt"/>
            </a:rPr>
            <a:t>Chief Investment Officer</a:t>
          </a:r>
          <a:endParaRPr lang="en-US" sz="1400" b="0" dirty="0">
            <a:solidFill>
              <a:schemeClr val="accent6">
                <a:lumMod val="50000"/>
              </a:schemeClr>
            </a:solidFill>
            <a:effectLst>
              <a:outerShdw blurRad="38100" dist="38100" dir="2700000" algn="tl">
                <a:srgbClr val="000000">
                  <a:alpha val="43137"/>
                </a:srgbClr>
              </a:outerShdw>
            </a:effectLst>
            <a:latin typeface="+mn-lt"/>
          </a:endParaRPr>
        </a:p>
      </dgm:t>
    </dgm:pt>
    <dgm:pt modelId="{32685691-E695-429B-AE3C-C6E172A41C35}" type="parTrans" cxnId="{1C5D6EA9-C1F7-4CB7-A3D2-FA9F7418E264}">
      <dgm:prSet/>
      <dgm:spPr/>
      <dgm:t>
        <a:bodyPr/>
        <a:lstStyle/>
        <a:p>
          <a:endParaRPr lang="en-US" sz="1100" b="0">
            <a:effectLst>
              <a:outerShdw blurRad="38100" dist="38100" dir="2700000" algn="tl">
                <a:srgbClr val="000000">
                  <a:alpha val="43137"/>
                </a:srgbClr>
              </a:outerShdw>
            </a:effectLst>
            <a:latin typeface="+mn-lt"/>
          </a:endParaRPr>
        </a:p>
      </dgm:t>
    </dgm:pt>
    <dgm:pt modelId="{6BDB0907-A64A-403A-AAB7-522681BCAC20}" type="sibTrans" cxnId="{1C5D6EA9-C1F7-4CB7-A3D2-FA9F7418E264}">
      <dgm:prSet/>
      <dgm:spPr/>
      <dgm:t>
        <a:bodyPr/>
        <a:lstStyle/>
        <a:p>
          <a:endParaRPr lang="en-US" sz="1100" b="0">
            <a:effectLst>
              <a:outerShdw blurRad="38100" dist="38100" dir="2700000" algn="tl">
                <a:srgbClr val="000000">
                  <a:alpha val="43137"/>
                </a:srgbClr>
              </a:outerShdw>
            </a:effectLst>
            <a:latin typeface="+mn-lt"/>
          </a:endParaRPr>
        </a:p>
      </dgm:t>
    </dgm:pt>
    <dgm:pt modelId="{D587C1C2-22B9-44DE-A769-02870D926B12}">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Head of Fixed Income</a:t>
          </a:r>
        </a:p>
      </dgm:t>
    </dgm:pt>
    <dgm:pt modelId="{42A72966-29CA-417E-BCA7-F8333D8B9AAD}" type="parTrans" cxnId="{5EDAE86D-2E3A-4621-9B35-62B06E985BA0}">
      <dgm:prSet/>
      <dgm:spPr/>
      <dgm:t>
        <a:bodyPr/>
        <a:lstStyle/>
        <a:p>
          <a:endParaRPr lang="en-US" sz="1100" b="0">
            <a:effectLst>
              <a:outerShdw blurRad="38100" dist="38100" dir="2700000" algn="tl">
                <a:srgbClr val="000000">
                  <a:alpha val="43137"/>
                </a:srgbClr>
              </a:outerShdw>
            </a:effectLst>
            <a:latin typeface="+mn-lt"/>
          </a:endParaRPr>
        </a:p>
      </dgm:t>
    </dgm:pt>
    <dgm:pt modelId="{4FFDA313-F5F6-404F-BCF8-7E186AEAF33F}" type="sibTrans" cxnId="{5EDAE86D-2E3A-4621-9B35-62B06E985BA0}">
      <dgm:prSet/>
      <dgm:spPr/>
      <dgm:t>
        <a:bodyPr/>
        <a:lstStyle/>
        <a:p>
          <a:endParaRPr lang="en-US" sz="1100" b="0">
            <a:effectLst>
              <a:outerShdw blurRad="38100" dist="38100" dir="2700000" algn="tl">
                <a:srgbClr val="000000">
                  <a:alpha val="43137"/>
                </a:srgbClr>
              </a:outerShdw>
            </a:effectLst>
            <a:latin typeface="+mn-lt"/>
          </a:endParaRPr>
        </a:p>
      </dgm:t>
    </dgm:pt>
    <dgm:pt modelId="{013A495C-26F2-4A40-A939-942B3E462069}">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Head of Investment Advisory</a:t>
          </a:r>
        </a:p>
      </dgm:t>
    </dgm:pt>
    <dgm:pt modelId="{2531853A-2155-4931-8972-F53DD269B22C}" type="parTrans" cxnId="{2D57C2AB-AAF6-4895-98E5-9A233AE30A06}">
      <dgm:prSet/>
      <dgm:spPr/>
      <dgm:t>
        <a:bodyPr/>
        <a:lstStyle/>
        <a:p>
          <a:endParaRPr lang="en-US" sz="1100" b="0">
            <a:effectLst>
              <a:outerShdw blurRad="38100" dist="38100" dir="2700000" algn="tl">
                <a:srgbClr val="000000">
                  <a:alpha val="43137"/>
                </a:srgbClr>
              </a:outerShdw>
            </a:effectLst>
            <a:latin typeface="+mn-lt"/>
          </a:endParaRPr>
        </a:p>
      </dgm:t>
    </dgm:pt>
    <dgm:pt modelId="{CA46A080-C7B9-4BC2-AAB5-B39CC0723AF6}" type="sibTrans" cxnId="{2D57C2AB-AAF6-4895-98E5-9A233AE30A06}">
      <dgm:prSet/>
      <dgm:spPr/>
      <dgm:t>
        <a:bodyPr/>
        <a:lstStyle/>
        <a:p>
          <a:endParaRPr lang="en-US" sz="1100" b="0">
            <a:effectLst>
              <a:outerShdw blurRad="38100" dist="38100" dir="2700000" algn="tl">
                <a:srgbClr val="000000">
                  <a:alpha val="43137"/>
                </a:srgbClr>
              </a:outerShdw>
            </a:effectLst>
            <a:latin typeface="+mn-lt"/>
          </a:endParaRPr>
        </a:p>
      </dgm:t>
    </dgm:pt>
    <dgm:pt modelId="{D7E6C479-350E-4649-B286-E5AC8728AC34}">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Head of Equities &amp; Research</a:t>
          </a:r>
        </a:p>
      </dgm:t>
    </dgm:pt>
    <dgm:pt modelId="{38E15089-8B3F-43F6-B85C-D0E830E7BC44}" type="parTrans" cxnId="{55735F63-E0FC-493E-BDC5-9B209595D91E}">
      <dgm:prSet/>
      <dgm:spPr/>
      <dgm:t>
        <a:bodyPr/>
        <a:lstStyle/>
        <a:p>
          <a:endParaRPr lang="en-US" sz="1100" b="0">
            <a:effectLst>
              <a:outerShdw blurRad="38100" dist="38100" dir="2700000" algn="tl">
                <a:srgbClr val="000000">
                  <a:alpha val="43137"/>
                </a:srgbClr>
              </a:outerShdw>
            </a:effectLst>
            <a:latin typeface="+mn-lt"/>
          </a:endParaRPr>
        </a:p>
      </dgm:t>
    </dgm:pt>
    <dgm:pt modelId="{2F867854-E6BE-4ACF-AFE0-DB327875EC6B}" type="sibTrans" cxnId="{55735F63-E0FC-493E-BDC5-9B209595D91E}">
      <dgm:prSet/>
      <dgm:spPr/>
      <dgm:t>
        <a:bodyPr/>
        <a:lstStyle/>
        <a:p>
          <a:endParaRPr lang="en-US" sz="1100" b="0">
            <a:effectLst>
              <a:outerShdw blurRad="38100" dist="38100" dir="2700000" algn="tl">
                <a:srgbClr val="000000">
                  <a:alpha val="43137"/>
                </a:srgbClr>
              </a:outerShdw>
            </a:effectLst>
            <a:latin typeface="+mn-lt"/>
          </a:endParaRPr>
        </a:p>
      </dgm:t>
    </dgm:pt>
    <dgm:pt modelId="{C420F229-9A65-43A8-AF7C-85C368FFCBAB}">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Deputy Head of Research</a:t>
          </a:r>
        </a:p>
      </dgm:t>
    </dgm:pt>
    <dgm:pt modelId="{695ECC1F-F565-4E0A-9F2D-55A263AA2A80}" type="parTrans" cxnId="{01557C32-392E-40F7-9B90-7D4676B4CAA6}">
      <dgm:prSet/>
      <dgm:spPr/>
      <dgm:t>
        <a:bodyPr/>
        <a:lstStyle/>
        <a:p>
          <a:endParaRPr lang="en-US" sz="1100" b="0">
            <a:effectLst>
              <a:outerShdw blurRad="38100" dist="38100" dir="2700000" algn="tl">
                <a:srgbClr val="000000">
                  <a:alpha val="43137"/>
                </a:srgbClr>
              </a:outerShdw>
            </a:effectLst>
            <a:latin typeface="+mn-lt"/>
          </a:endParaRPr>
        </a:p>
      </dgm:t>
    </dgm:pt>
    <dgm:pt modelId="{F216AA64-05D8-4086-8DB4-90231A6C508D}" type="sibTrans" cxnId="{01557C32-392E-40F7-9B90-7D4676B4CAA6}">
      <dgm:prSet/>
      <dgm:spPr/>
      <dgm:t>
        <a:bodyPr/>
        <a:lstStyle/>
        <a:p>
          <a:endParaRPr lang="en-US" sz="1100" b="0">
            <a:effectLst>
              <a:outerShdw blurRad="38100" dist="38100" dir="2700000" algn="tl">
                <a:srgbClr val="000000">
                  <a:alpha val="43137"/>
                </a:srgbClr>
              </a:outerShdw>
            </a:effectLst>
            <a:latin typeface="+mn-lt"/>
          </a:endParaRPr>
        </a:p>
      </dgm:t>
    </dgm:pt>
    <dgm:pt modelId="{6BD1D09A-8726-42E4-878C-FE16CF7CE229}">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Head of Islamic Equities</a:t>
          </a:r>
        </a:p>
      </dgm:t>
    </dgm:pt>
    <dgm:pt modelId="{101A1164-9964-4BC2-8CC1-907494669FCC}" type="parTrans" cxnId="{3322DA4D-C6BD-449D-A9C0-E4AF542939EC}">
      <dgm:prSet/>
      <dgm:spPr/>
      <dgm:t>
        <a:bodyPr/>
        <a:lstStyle/>
        <a:p>
          <a:endParaRPr lang="en-US" sz="1100" b="0">
            <a:effectLst>
              <a:outerShdw blurRad="38100" dist="38100" dir="2700000" algn="tl">
                <a:srgbClr val="000000">
                  <a:alpha val="43137"/>
                </a:srgbClr>
              </a:outerShdw>
            </a:effectLst>
            <a:latin typeface="+mn-lt"/>
          </a:endParaRPr>
        </a:p>
      </dgm:t>
    </dgm:pt>
    <dgm:pt modelId="{7B889C81-C408-460C-A487-BB9075E44602}" type="sibTrans" cxnId="{3322DA4D-C6BD-449D-A9C0-E4AF542939EC}">
      <dgm:prSet/>
      <dgm:spPr/>
      <dgm:t>
        <a:bodyPr/>
        <a:lstStyle/>
        <a:p>
          <a:endParaRPr lang="en-US" sz="1100" b="0">
            <a:effectLst>
              <a:outerShdw blurRad="38100" dist="38100" dir="2700000" algn="tl">
                <a:srgbClr val="000000">
                  <a:alpha val="43137"/>
                </a:srgbClr>
              </a:outerShdw>
            </a:effectLst>
            <a:latin typeface="+mn-lt"/>
          </a:endParaRPr>
        </a:p>
      </dgm:t>
    </dgm:pt>
    <dgm:pt modelId="{1EE6CF43-752C-4853-B772-D33A6BA17F20}">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Fund Manager</a:t>
          </a:r>
        </a:p>
      </dgm:t>
    </dgm:pt>
    <dgm:pt modelId="{9F357256-6A4C-4207-B70E-98B1CA928A4E}" type="parTrans" cxnId="{11A0F5F1-C720-4D47-8205-DF1B950B2251}">
      <dgm:prSet/>
      <dgm:spPr/>
      <dgm:t>
        <a:bodyPr/>
        <a:lstStyle/>
        <a:p>
          <a:endParaRPr lang="en-US" sz="1100" b="0">
            <a:effectLst>
              <a:outerShdw blurRad="38100" dist="38100" dir="2700000" algn="tl">
                <a:srgbClr val="000000">
                  <a:alpha val="43137"/>
                </a:srgbClr>
              </a:outerShdw>
            </a:effectLst>
            <a:latin typeface="+mn-lt"/>
          </a:endParaRPr>
        </a:p>
      </dgm:t>
    </dgm:pt>
    <dgm:pt modelId="{D8A1B821-53E5-45FD-B900-DD6B8D50C202}" type="sibTrans" cxnId="{11A0F5F1-C720-4D47-8205-DF1B950B2251}">
      <dgm:prSet/>
      <dgm:spPr/>
      <dgm:t>
        <a:bodyPr/>
        <a:lstStyle/>
        <a:p>
          <a:endParaRPr lang="en-US" sz="1100" b="0">
            <a:effectLst>
              <a:outerShdw blurRad="38100" dist="38100" dir="2700000" algn="tl">
                <a:srgbClr val="000000">
                  <a:alpha val="43137"/>
                </a:srgbClr>
              </a:outerShdw>
            </a:effectLst>
            <a:latin typeface="+mn-lt"/>
          </a:endParaRPr>
        </a:p>
      </dgm:t>
    </dgm:pt>
    <dgm:pt modelId="{A4C31B69-1EE9-439A-820E-55E7AC542CE3}">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Fund Manager Fixed Income Investment Advisory</a:t>
          </a:r>
        </a:p>
      </dgm:t>
    </dgm:pt>
    <dgm:pt modelId="{C5B0B01A-9C9E-45F4-90AE-A8F5DFBD069A}" type="parTrans" cxnId="{4BD2290B-943B-4049-8F58-373CA0FFBC51}">
      <dgm:prSet/>
      <dgm:spPr/>
      <dgm:t>
        <a:bodyPr/>
        <a:lstStyle/>
        <a:p>
          <a:endParaRPr lang="en-US" sz="1100" b="0">
            <a:effectLst>
              <a:outerShdw blurRad="38100" dist="38100" dir="2700000" algn="tl">
                <a:srgbClr val="000000">
                  <a:alpha val="43137"/>
                </a:srgbClr>
              </a:outerShdw>
            </a:effectLst>
            <a:latin typeface="+mn-lt"/>
          </a:endParaRPr>
        </a:p>
      </dgm:t>
    </dgm:pt>
    <dgm:pt modelId="{C5439146-E666-4F95-8D02-B92E90D95D26}" type="sibTrans" cxnId="{4BD2290B-943B-4049-8F58-373CA0FFBC51}">
      <dgm:prSet/>
      <dgm:spPr/>
      <dgm:t>
        <a:bodyPr/>
        <a:lstStyle/>
        <a:p>
          <a:endParaRPr lang="en-US" sz="1100" b="0">
            <a:effectLst>
              <a:outerShdw blurRad="38100" dist="38100" dir="2700000" algn="tl">
                <a:srgbClr val="000000">
                  <a:alpha val="43137"/>
                </a:srgbClr>
              </a:outerShdw>
            </a:effectLst>
            <a:latin typeface="+mn-lt"/>
          </a:endParaRPr>
        </a:p>
      </dgm:t>
    </dgm:pt>
    <dgm:pt modelId="{653BB4F3-80C2-4954-9516-B26E6D7B37AC}">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Dealer Fixed Income</a:t>
          </a:r>
        </a:p>
      </dgm:t>
    </dgm:pt>
    <dgm:pt modelId="{A4D838EA-50CD-4DD8-A3FE-67F0487BBC64}" type="parTrans" cxnId="{9FAE9BC1-9390-4CCA-858A-B27014FEC48B}">
      <dgm:prSet/>
      <dgm:spPr/>
      <dgm:t>
        <a:bodyPr/>
        <a:lstStyle/>
        <a:p>
          <a:endParaRPr lang="en-US" sz="1100" b="0">
            <a:effectLst>
              <a:outerShdw blurRad="38100" dist="38100" dir="2700000" algn="tl">
                <a:srgbClr val="000000">
                  <a:alpha val="43137"/>
                </a:srgbClr>
              </a:outerShdw>
            </a:effectLst>
            <a:latin typeface="+mn-lt"/>
          </a:endParaRPr>
        </a:p>
      </dgm:t>
    </dgm:pt>
    <dgm:pt modelId="{CF338916-F7CA-430C-8BC5-7301B4001895}" type="sibTrans" cxnId="{9FAE9BC1-9390-4CCA-858A-B27014FEC48B}">
      <dgm:prSet/>
      <dgm:spPr/>
      <dgm:t>
        <a:bodyPr/>
        <a:lstStyle/>
        <a:p>
          <a:endParaRPr lang="en-US" sz="1100" b="0">
            <a:effectLst>
              <a:outerShdw blurRad="38100" dist="38100" dir="2700000" algn="tl">
                <a:srgbClr val="000000">
                  <a:alpha val="43137"/>
                </a:srgbClr>
              </a:outerShdw>
            </a:effectLst>
            <a:latin typeface="+mn-lt"/>
          </a:endParaRPr>
        </a:p>
      </dgm:t>
    </dgm:pt>
    <dgm:pt modelId="{410DFA0B-D570-4CFB-8DDA-FDDC69AFA309}">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Fund Manager Equity Investment Advisory</a:t>
          </a:r>
        </a:p>
      </dgm:t>
    </dgm:pt>
    <dgm:pt modelId="{2A0C6764-BCB3-40B4-8E97-67D92EC9CB1F}" type="parTrans" cxnId="{4EBB73E2-FF9A-48D0-8A9C-C8DD6ADE3A20}">
      <dgm:prSet/>
      <dgm:spPr/>
      <dgm:t>
        <a:bodyPr/>
        <a:lstStyle/>
        <a:p>
          <a:endParaRPr lang="en-US" sz="1100" b="0">
            <a:effectLst>
              <a:outerShdw blurRad="38100" dist="38100" dir="2700000" algn="tl">
                <a:srgbClr val="000000">
                  <a:alpha val="43137"/>
                </a:srgbClr>
              </a:outerShdw>
            </a:effectLst>
            <a:latin typeface="+mn-lt"/>
          </a:endParaRPr>
        </a:p>
      </dgm:t>
    </dgm:pt>
    <dgm:pt modelId="{D89D888F-2D08-424D-8280-13A89C1F5267}" type="sibTrans" cxnId="{4EBB73E2-FF9A-48D0-8A9C-C8DD6ADE3A20}">
      <dgm:prSet/>
      <dgm:spPr/>
      <dgm:t>
        <a:bodyPr/>
        <a:lstStyle/>
        <a:p>
          <a:endParaRPr lang="en-US" sz="1100" b="0">
            <a:effectLst>
              <a:outerShdw blurRad="38100" dist="38100" dir="2700000" algn="tl">
                <a:srgbClr val="000000">
                  <a:alpha val="43137"/>
                </a:srgbClr>
              </a:outerShdw>
            </a:effectLst>
            <a:latin typeface="+mn-lt"/>
          </a:endParaRPr>
        </a:p>
      </dgm:t>
    </dgm:pt>
    <dgm:pt modelId="{D4231834-17ED-4D49-99E6-5FA9904D12E0}">
      <dgm:prSet custT="1"/>
      <dgm:spPr>
        <a:gradFill flip="none" rotWithShape="1">
          <a:gsLst>
            <a:gs pos="100000">
              <a:srgbClr val="9E97FF"/>
            </a:gs>
            <a:gs pos="36000">
              <a:schemeClr val="bg1"/>
            </a:gs>
            <a:gs pos="0">
              <a:schemeClr val="accent1">
                <a:tint val="23500"/>
                <a:satMod val="160000"/>
              </a:schemeClr>
            </a:gs>
          </a:gsLst>
          <a:path path="rect">
            <a:fillToRect l="100000" t="100000"/>
          </a:path>
          <a:tileRect r="-100000" b="-100000"/>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Portfolio Manager Equities</a:t>
          </a:r>
          <a:endParaRPr lang="en-US" sz="1100" dirty="0">
            <a:latin typeface="+mn-lt"/>
          </a:endParaRPr>
        </a:p>
      </dgm:t>
    </dgm:pt>
    <dgm:pt modelId="{3812CC9B-CD73-4282-BC6B-E74A1E10B0EC}" type="parTrans" cxnId="{C1482E73-74D8-452F-8C17-B20D94CB6A0C}">
      <dgm:prSet/>
      <dgm:spPr/>
      <dgm:t>
        <a:bodyPr/>
        <a:lstStyle/>
        <a:p>
          <a:endParaRPr lang="en-US" sz="1100">
            <a:latin typeface="+mn-lt"/>
          </a:endParaRPr>
        </a:p>
      </dgm:t>
    </dgm:pt>
    <dgm:pt modelId="{BD1A191D-3BD4-4994-8907-3371FDB9CC7C}" type="sibTrans" cxnId="{C1482E73-74D8-452F-8C17-B20D94CB6A0C}">
      <dgm:prSet/>
      <dgm:spPr/>
      <dgm:t>
        <a:bodyPr/>
        <a:lstStyle/>
        <a:p>
          <a:endParaRPr lang="en-US" sz="1100">
            <a:latin typeface="+mn-lt"/>
          </a:endParaRPr>
        </a:p>
      </dgm:t>
    </dgm:pt>
    <dgm:pt modelId="{557C9C19-7F03-482A-96B9-AADF975DDC84}">
      <dgm:prSet custT="1"/>
      <dgm:spPr>
        <a:gradFill rotWithShape="0">
          <a:gsLst>
            <a:gs pos="100000">
              <a:srgbClr val="9E97FF"/>
            </a:gs>
            <a:gs pos="36000">
              <a:schemeClr val="bg1"/>
            </a:gs>
            <a:gs pos="0">
              <a:schemeClr val="accent1">
                <a:tint val="23500"/>
                <a:satMod val="160000"/>
              </a:schemeClr>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Dealer Equities</a:t>
          </a:r>
          <a:endParaRPr lang="en-US" sz="1100" dirty="0">
            <a:latin typeface="+mn-lt"/>
          </a:endParaRPr>
        </a:p>
      </dgm:t>
    </dgm:pt>
    <dgm:pt modelId="{7C3C421F-6F0C-4E47-8B78-DB9DC10F3CE9}" type="parTrans" cxnId="{0C5CE50B-ABF8-42FE-B82F-051BEECC5D2F}">
      <dgm:prSet/>
      <dgm:spPr/>
      <dgm:t>
        <a:bodyPr/>
        <a:lstStyle/>
        <a:p>
          <a:endParaRPr lang="en-US" sz="1100">
            <a:latin typeface="+mn-lt"/>
          </a:endParaRPr>
        </a:p>
      </dgm:t>
    </dgm:pt>
    <dgm:pt modelId="{BE5BCE71-3B9F-4BF2-B113-28B55D214FED}" type="sibTrans" cxnId="{0C5CE50B-ABF8-42FE-B82F-051BEECC5D2F}">
      <dgm:prSet/>
      <dgm:spPr/>
      <dgm:t>
        <a:bodyPr/>
        <a:lstStyle/>
        <a:p>
          <a:endParaRPr lang="en-US" sz="1100">
            <a:latin typeface="+mn-lt"/>
          </a:endParaRPr>
        </a:p>
      </dgm:t>
    </dgm:pt>
    <dgm:pt modelId="{3AE6F5F2-68FF-450D-9EAD-CC65C201BD47}">
      <dgm:prSet custT="1"/>
      <dgm:spPr>
        <a:gradFill rotWithShape="0">
          <a:gsLst>
            <a:gs pos="100000">
              <a:srgbClr val="9E97FF"/>
            </a:gs>
            <a:gs pos="36000">
              <a:schemeClr val="bg1"/>
            </a:gs>
            <a:gs pos="0">
              <a:schemeClr val="accent1">
                <a:tint val="23500"/>
                <a:satMod val="160000"/>
              </a:schemeClr>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Head of Product Development</a:t>
          </a:r>
          <a:endParaRPr lang="en-US" sz="1100" b="0" dirty="0">
            <a:solidFill>
              <a:srgbClr val="002060"/>
            </a:solidFill>
            <a:effectLst>
              <a:outerShdw blurRad="38100" dist="38100" dir="2700000" algn="tl">
                <a:srgbClr val="000000">
                  <a:alpha val="43137"/>
                </a:srgbClr>
              </a:outerShdw>
            </a:effectLst>
            <a:latin typeface="+mn-lt"/>
          </a:endParaRPr>
        </a:p>
      </dgm:t>
    </dgm:pt>
    <dgm:pt modelId="{EF68B254-7C60-400B-8D4A-5CAFC8F782BF}" type="parTrans" cxnId="{EC88670D-96C2-4BBA-BFB8-7611010D8FF0}">
      <dgm:prSet/>
      <dgm:spPr/>
      <dgm:t>
        <a:bodyPr/>
        <a:lstStyle/>
        <a:p>
          <a:endParaRPr lang="en-US" sz="1100">
            <a:latin typeface="+mn-lt"/>
          </a:endParaRPr>
        </a:p>
      </dgm:t>
    </dgm:pt>
    <dgm:pt modelId="{E84128C7-C51C-475C-8E83-A716EE7C85F9}" type="sibTrans" cxnId="{EC88670D-96C2-4BBA-BFB8-7611010D8FF0}">
      <dgm:prSet/>
      <dgm:spPr/>
      <dgm:t>
        <a:bodyPr/>
        <a:lstStyle/>
        <a:p>
          <a:endParaRPr lang="en-US" sz="1100">
            <a:latin typeface="+mn-lt"/>
          </a:endParaRPr>
        </a:p>
      </dgm:t>
    </dgm:pt>
    <dgm:pt modelId="{AA80748F-F81E-4C9B-9D8F-18A79203902D}">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Dealer Fixed Income</a:t>
          </a:r>
        </a:p>
      </dgm:t>
    </dgm:pt>
    <dgm:pt modelId="{7D173B4F-DB05-4B95-A8A1-1CA50037FCC8}" type="parTrans" cxnId="{40DE17F6-948C-442D-A90E-30AE78BC8C63}">
      <dgm:prSet/>
      <dgm:spPr/>
      <dgm:t>
        <a:bodyPr/>
        <a:lstStyle/>
        <a:p>
          <a:endParaRPr lang="en-US" sz="1100">
            <a:latin typeface="+mn-lt"/>
          </a:endParaRPr>
        </a:p>
      </dgm:t>
    </dgm:pt>
    <dgm:pt modelId="{70FD30B0-64B1-4B74-A6CF-9BEF8779FE47}" type="sibTrans" cxnId="{40DE17F6-948C-442D-A90E-30AE78BC8C63}">
      <dgm:prSet/>
      <dgm:spPr/>
      <dgm:t>
        <a:bodyPr/>
        <a:lstStyle/>
        <a:p>
          <a:endParaRPr lang="en-US" sz="1100">
            <a:latin typeface="+mn-lt"/>
          </a:endParaRPr>
        </a:p>
      </dgm:t>
    </dgm:pt>
    <dgm:pt modelId="{9EA7452A-72C2-4EA2-9194-C1DEBFD8BC4D}">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Dealer Equities</a:t>
          </a:r>
        </a:p>
      </dgm:t>
    </dgm:pt>
    <dgm:pt modelId="{292E74BD-2EBF-498F-8200-D31BFFF1CA32}" type="parTrans" cxnId="{EDB20D12-0535-4314-B95D-083510756391}">
      <dgm:prSet/>
      <dgm:spPr/>
      <dgm:t>
        <a:bodyPr/>
        <a:lstStyle/>
        <a:p>
          <a:endParaRPr lang="en-US" sz="1100">
            <a:latin typeface="+mn-lt"/>
          </a:endParaRPr>
        </a:p>
      </dgm:t>
    </dgm:pt>
    <dgm:pt modelId="{146BCB7C-8CFE-4DC6-B78F-BAC8FE367DA9}" type="sibTrans" cxnId="{EDB20D12-0535-4314-B95D-083510756391}">
      <dgm:prSet/>
      <dgm:spPr/>
      <dgm:t>
        <a:bodyPr/>
        <a:lstStyle/>
        <a:p>
          <a:endParaRPr lang="en-US" sz="1100">
            <a:latin typeface="+mn-lt"/>
          </a:endParaRPr>
        </a:p>
      </dgm:t>
    </dgm:pt>
    <dgm:pt modelId="{36C19607-3304-40FE-94D3-3F0C6508328A}">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Research Analysts</a:t>
          </a:r>
        </a:p>
      </dgm:t>
    </dgm:pt>
    <dgm:pt modelId="{E6BF904B-67C0-4A77-A1C3-12737E039B9D}" type="parTrans" cxnId="{66E23087-739E-44C5-BCA8-09FF1A3B8E7F}">
      <dgm:prSet/>
      <dgm:spPr/>
      <dgm:t>
        <a:bodyPr/>
        <a:lstStyle/>
        <a:p>
          <a:endParaRPr lang="en-US" sz="1100">
            <a:latin typeface="+mn-lt"/>
          </a:endParaRPr>
        </a:p>
      </dgm:t>
    </dgm:pt>
    <dgm:pt modelId="{BAE5B70F-2D0F-4ACD-B79B-3BC44AAF7E50}" type="sibTrans" cxnId="{66E23087-739E-44C5-BCA8-09FF1A3B8E7F}">
      <dgm:prSet/>
      <dgm:spPr/>
      <dgm:t>
        <a:bodyPr/>
        <a:lstStyle/>
        <a:p>
          <a:endParaRPr lang="en-US" sz="1100">
            <a:latin typeface="+mn-lt"/>
          </a:endParaRPr>
        </a:p>
      </dgm:t>
    </dgm:pt>
    <dgm:pt modelId="{7BD772D2-8C18-499C-BC39-B4DA52B1B1EB}">
      <dgm:prSet phldrT="[Text]" custT="1"/>
      <dgm:spPr>
        <a:gradFill rotWithShape="0">
          <a:gsLst>
            <a:gs pos="100000">
              <a:srgbClr val="9E97FF"/>
            </a:gs>
            <a:gs pos="0">
              <a:schemeClr val="bg1"/>
            </a:gs>
            <a:gs pos="36000">
              <a:schemeClr val="bg1"/>
            </a:gs>
          </a:gsLst>
          <a:path path="rect">
            <a:fillToRect l="100000" t="100000"/>
          </a:path>
        </a:gradFill>
        <a:ln w="28575">
          <a:solidFill>
            <a:srgbClr val="002060"/>
          </a:solidFill>
        </a:ln>
      </dgm:spPr>
      <dgm:t>
        <a:bodyPr/>
        <a:lstStyle/>
        <a:p>
          <a:r>
            <a:rPr lang="en-US" sz="1100" b="0" dirty="0" smtClean="0">
              <a:solidFill>
                <a:srgbClr val="002060"/>
              </a:solidFill>
              <a:effectLst>
                <a:outerShdw blurRad="38100" dist="38100" dir="2700000" algn="tl">
                  <a:srgbClr val="000000">
                    <a:alpha val="43137"/>
                  </a:srgbClr>
                </a:outerShdw>
              </a:effectLst>
              <a:latin typeface="+mn-lt"/>
            </a:rPr>
            <a:t>Database Analysts</a:t>
          </a:r>
        </a:p>
      </dgm:t>
    </dgm:pt>
    <dgm:pt modelId="{6D824323-39AD-48AC-ADDA-E018735018EC}" type="parTrans" cxnId="{CA234851-6EF8-4AB3-B110-27AC4E6A4453}">
      <dgm:prSet/>
      <dgm:spPr/>
      <dgm:t>
        <a:bodyPr/>
        <a:lstStyle/>
        <a:p>
          <a:endParaRPr lang="en-US" sz="1100">
            <a:latin typeface="+mn-lt"/>
          </a:endParaRPr>
        </a:p>
      </dgm:t>
    </dgm:pt>
    <dgm:pt modelId="{B34566C9-E498-4BFA-BA4F-3000C22A9641}" type="sibTrans" cxnId="{CA234851-6EF8-4AB3-B110-27AC4E6A4453}">
      <dgm:prSet/>
      <dgm:spPr/>
      <dgm:t>
        <a:bodyPr/>
        <a:lstStyle/>
        <a:p>
          <a:endParaRPr lang="en-US" sz="1100">
            <a:latin typeface="+mn-lt"/>
          </a:endParaRPr>
        </a:p>
      </dgm:t>
    </dgm:pt>
    <dgm:pt modelId="{6CEBF78D-D8B0-4E2C-A048-80161ECFC9AF}" type="pres">
      <dgm:prSet presAssocID="{E7CA85A5-6820-48B0-BADD-756E53D1654F}" presName="mainComposite" presStyleCnt="0">
        <dgm:presLayoutVars>
          <dgm:chPref val="1"/>
          <dgm:dir/>
          <dgm:animOne val="branch"/>
          <dgm:animLvl val="lvl"/>
          <dgm:resizeHandles val="exact"/>
        </dgm:presLayoutVars>
      </dgm:prSet>
      <dgm:spPr/>
      <dgm:t>
        <a:bodyPr/>
        <a:lstStyle/>
        <a:p>
          <a:endParaRPr lang="en-US"/>
        </a:p>
      </dgm:t>
    </dgm:pt>
    <dgm:pt modelId="{CF5184C2-0168-4DCA-BEB0-5F75B6770816}" type="pres">
      <dgm:prSet presAssocID="{E7CA85A5-6820-48B0-BADD-756E53D1654F}" presName="hierFlow" presStyleCnt="0"/>
      <dgm:spPr/>
      <dgm:t>
        <a:bodyPr/>
        <a:lstStyle/>
        <a:p>
          <a:endParaRPr lang="en-US"/>
        </a:p>
      </dgm:t>
    </dgm:pt>
    <dgm:pt modelId="{42DABFA1-E527-4B3A-B6CB-6438ABE40401}" type="pres">
      <dgm:prSet presAssocID="{E7CA85A5-6820-48B0-BADD-756E53D1654F}" presName="hierChild1" presStyleCnt="0">
        <dgm:presLayoutVars>
          <dgm:chPref val="1"/>
          <dgm:animOne val="branch"/>
          <dgm:animLvl val="lvl"/>
        </dgm:presLayoutVars>
      </dgm:prSet>
      <dgm:spPr/>
      <dgm:t>
        <a:bodyPr/>
        <a:lstStyle/>
        <a:p>
          <a:endParaRPr lang="en-US"/>
        </a:p>
      </dgm:t>
    </dgm:pt>
    <dgm:pt modelId="{82339129-5E9E-4CD8-BE9E-A68AF470E596}" type="pres">
      <dgm:prSet presAssocID="{4BC1A78C-24C4-4C26-B274-CFA86249A9D1}" presName="Name14" presStyleCnt="0"/>
      <dgm:spPr/>
      <dgm:t>
        <a:bodyPr/>
        <a:lstStyle/>
        <a:p>
          <a:endParaRPr lang="en-US"/>
        </a:p>
      </dgm:t>
    </dgm:pt>
    <dgm:pt modelId="{A2716442-B5A8-4FB3-9B1B-7C31079E8571}" type="pres">
      <dgm:prSet presAssocID="{4BC1A78C-24C4-4C26-B274-CFA86249A9D1}" presName="level1Shape" presStyleLbl="node0" presStyleIdx="0" presStyleCnt="1" custScaleX="265041" custScaleY="105089" custLinFactNeighborX="-9799" custLinFactNeighborY="-59023">
        <dgm:presLayoutVars>
          <dgm:chPref val="3"/>
        </dgm:presLayoutVars>
      </dgm:prSet>
      <dgm:spPr/>
      <dgm:t>
        <a:bodyPr/>
        <a:lstStyle/>
        <a:p>
          <a:endParaRPr lang="en-US"/>
        </a:p>
      </dgm:t>
    </dgm:pt>
    <dgm:pt modelId="{5DEB8C8A-E6C6-46BA-8CF7-1498D835FCF1}" type="pres">
      <dgm:prSet presAssocID="{4BC1A78C-24C4-4C26-B274-CFA86249A9D1}" presName="hierChild2" presStyleCnt="0"/>
      <dgm:spPr/>
      <dgm:t>
        <a:bodyPr/>
        <a:lstStyle/>
        <a:p>
          <a:endParaRPr lang="en-US"/>
        </a:p>
      </dgm:t>
    </dgm:pt>
    <dgm:pt modelId="{BF6B8CFB-F82E-434B-B79F-A72B43F3EA05}" type="pres">
      <dgm:prSet presAssocID="{42A72966-29CA-417E-BCA7-F8333D8B9AAD}" presName="Name19" presStyleLbl="parChTrans1D2" presStyleIdx="0" presStyleCnt="6"/>
      <dgm:spPr/>
      <dgm:t>
        <a:bodyPr/>
        <a:lstStyle/>
        <a:p>
          <a:endParaRPr lang="en-US"/>
        </a:p>
      </dgm:t>
    </dgm:pt>
    <dgm:pt modelId="{632C57BA-5AFA-4282-80BF-98FCF5B895E3}" type="pres">
      <dgm:prSet presAssocID="{D587C1C2-22B9-44DE-A769-02870D926B12}" presName="Name21" presStyleCnt="0"/>
      <dgm:spPr/>
      <dgm:t>
        <a:bodyPr/>
        <a:lstStyle/>
        <a:p>
          <a:endParaRPr lang="en-US"/>
        </a:p>
      </dgm:t>
    </dgm:pt>
    <dgm:pt modelId="{4F31F604-B47C-4366-8C0A-CA5F3EF840F6}" type="pres">
      <dgm:prSet presAssocID="{D587C1C2-22B9-44DE-A769-02870D926B12}" presName="level2Shape" presStyleLbl="node2" presStyleIdx="0" presStyleCnt="6" custScaleX="127108" custLinFactNeighborX="1743" custLinFactNeighborY="-25894"/>
      <dgm:spPr/>
      <dgm:t>
        <a:bodyPr/>
        <a:lstStyle/>
        <a:p>
          <a:endParaRPr lang="en-US"/>
        </a:p>
      </dgm:t>
    </dgm:pt>
    <dgm:pt modelId="{CBE58734-EC62-4424-9F4F-32AE193CF754}" type="pres">
      <dgm:prSet presAssocID="{D587C1C2-22B9-44DE-A769-02870D926B12}" presName="hierChild3" presStyleCnt="0"/>
      <dgm:spPr/>
      <dgm:t>
        <a:bodyPr/>
        <a:lstStyle/>
        <a:p>
          <a:endParaRPr lang="en-US"/>
        </a:p>
      </dgm:t>
    </dgm:pt>
    <dgm:pt modelId="{2E9A1E27-DB47-4463-871C-CE57328535E1}" type="pres">
      <dgm:prSet presAssocID="{9F357256-6A4C-4207-B70E-98B1CA928A4E}" presName="Name19" presStyleLbl="parChTrans1D3" presStyleIdx="0" presStyleCnt="6"/>
      <dgm:spPr/>
      <dgm:t>
        <a:bodyPr/>
        <a:lstStyle/>
        <a:p>
          <a:endParaRPr lang="en-US"/>
        </a:p>
      </dgm:t>
    </dgm:pt>
    <dgm:pt modelId="{4E205C14-5F87-438F-8AD8-5576347099B7}" type="pres">
      <dgm:prSet presAssocID="{1EE6CF43-752C-4853-B772-D33A6BA17F20}" presName="Name21" presStyleCnt="0"/>
      <dgm:spPr/>
      <dgm:t>
        <a:bodyPr/>
        <a:lstStyle/>
        <a:p>
          <a:endParaRPr lang="en-US"/>
        </a:p>
      </dgm:t>
    </dgm:pt>
    <dgm:pt modelId="{8CB047D0-FCAC-4051-B299-34427DE4BD21}" type="pres">
      <dgm:prSet presAssocID="{1EE6CF43-752C-4853-B772-D33A6BA17F20}" presName="level2Shape" presStyleLbl="node3" presStyleIdx="0" presStyleCnt="6" custScaleX="121536" custLinFactX="-17706" custLinFactNeighborX="-100000" custLinFactNeighborY="-27204"/>
      <dgm:spPr/>
      <dgm:t>
        <a:bodyPr/>
        <a:lstStyle/>
        <a:p>
          <a:endParaRPr lang="en-US"/>
        </a:p>
      </dgm:t>
    </dgm:pt>
    <dgm:pt modelId="{7295F192-D699-4B3D-9041-63DF810A146C}" type="pres">
      <dgm:prSet presAssocID="{1EE6CF43-752C-4853-B772-D33A6BA17F20}" presName="hierChild3" presStyleCnt="0"/>
      <dgm:spPr/>
      <dgm:t>
        <a:bodyPr/>
        <a:lstStyle/>
        <a:p>
          <a:endParaRPr lang="en-US"/>
        </a:p>
      </dgm:t>
    </dgm:pt>
    <dgm:pt modelId="{44E44127-1DBE-4A54-BCA0-36D3E9301BC8}" type="pres">
      <dgm:prSet presAssocID="{A4D838EA-50CD-4DD8-A3FE-67F0487BBC64}" presName="Name19" presStyleLbl="parChTrans1D3" presStyleIdx="1" presStyleCnt="6"/>
      <dgm:spPr/>
      <dgm:t>
        <a:bodyPr/>
        <a:lstStyle/>
        <a:p>
          <a:endParaRPr lang="en-US"/>
        </a:p>
      </dgm:t>
    </dgm:pt>
    <dgm:pt modelId="{5BC04493-2FCD-4826-B5A5-0091113A38EE}" type="pres">
      <dgm:prSet presAssocID="{653BB4F3-80C2-4954-9516-B26E6D7B37AC}" presName="Name21" presStyleCnt="0"/>
      <dgm:spPr/>
      <dgm:t>
        <a:bodyPr/>
        <a:lstStyle/>
        <a:p>
          <a:endParaRPr lang="en-US"/>
        </a:p>
      </dgm:t>
    </dgm:pt>
    <dgm:pt modelId="{DCC25E76-12B7-49DF-B34F-8AA0C986A1AF}" type="pres">
      <dgm:prSet presAssocID="{653BB4F3-80C2-4954-9516-B26E6D7B37AC}" presName="level2Shape" presStyleLbl="node3" presStyleIdx="1" presStyleCnt="6" custScaleX="125823" custLinFactNeighborX="-19942" custLinFactNeighborY="-27204"/>
      <dgm:spPr/>
      <dgm:t>
        <a:bodyPr/>
        <a:lstStyle/>
        <a:p>
          <a:endParaRPr lang="en-US"/>
        </a:p>
      </dgm:t>
    </dgm:pt>
    <dgm:pt modelId="{FD9C689E-24B0-45F1-88FF-4DD3C50C0B7A}" type="pres">
      <dgm:prSet presAssocID="{653BB4F3-80C2-4954-9516-B26E6D7B37AC}" presName="hierChild3" presStyleCnt="0"/>
      <dgm:spPr/>
      <dgm:t>
        <a:bodyPr/>
        <a:lstStyle/>
        <a:p>
          <a:endParaRPr lang="en-US"/>
        </a:p>
      </dgm:t>
    </dgm:pt>
    <dgm:pt modelId="{10DAAD0D-D186-4635-BA1C-313EBE41A188}" type="pres">
      <dgm:prSet presAssocID="{2531853A-2155-4931-8972-F53DD269B22C}" presName="Name19" presStyleLbl="parChTrans1D2" presStyleIdx="1" presStyleCnt="6"/>
      <dgm:spPr/>
      <dgm:t>
        <a:bodyPr/>
        <a:lstStyle/>
        <a:p>
          <a:endParaRPr lang="en-US"/>
        </a:p>
      </dgm:t>
    </dgm:pt>
    <dgm:pt modelId="{F00D319A-7765-4943-BBED-8DCE3D26CFE7}" type="pres">
      <dgm:prSet presAssocID="{013A495C-26F2-4A40-A939-942B3E462069}" presName="Name21" presStyleCnt="0"/>
      <dgm:spPr/>
      <dgm:t>
        <a:bodyPr/>
        <a:lstStyle/>
        <a:p>
          <a:endParaRPr lang="en-US"/>
        </a:p>
      </dgm:t>
    </dgm:pt>
    <dgm:pt modelId="{197CA356-D603-4566-BB4A-EA7C79760202}" type="pres">
      <dgm:prSet presAssocID="{013A495C-26F2-4A40-A939-942B3E462069}" presName="level2Shape" presStyleLbl="node2" presStyleIdx="1" presStyleCnt="6" custScaleX="127108" custLinFactNeighborX="-33311" custLinFactNeighborY="-22344"/>
      <dgm:spPr/>
      <dgm:t>
        <a:bodyPr/>
        <a:lstStyle/>
        <a:p>
          <a:endParaRPr lang="en-US"/>
        </a:p>
      </dgm:t>
    </dgm:pt>
    <dgm:pt modelId="{96D6C4C9-2484-4D38-945F-DFC74F940688}" type="pres">
      <dgm:prSet presAssocID="{013A495C-26F2-4A40-A939-942B3E462069}" presName="hierChild3" presStyleCnt="0"/>
      <dgm:spPr/>
      <dgm:t>
        <a:bodyPr/>
        <a:lstStyle/>
        <a:p>
          <a:endParaRPr lang="en-US"/>
        </a:p>
      </dgm:t>
    </dgm:pt>
    <dgm:pt modelId="{9F65124F-E2AB-47A0-8046-0B80A850677C}" type="pres">
      <dgm:prSet presAssocID="{C5B0B01A-9C9E-45F4-90AE-A8F5DFBD069A}" presName="Name19" presStyleLbl="parChTrans1D3" presStyleIdx="2" presStyleCnt="6"/>
      <dgm:spPr/>
      <dgm:t>
        <a:bodyPr/>
        <a:lstStyle/>
        <a:p>
          <a:endParaRPr lang="en-US"/>
        </a:p>
      </dgm:t>
    </dgm:pt>
    <dgm:pt modelId="{8FB487A8-8D7D-4AE3-B090-B8FD7A788176}" type="pres">
      <dgm:prSet presAssocID="{A4C31B69-1EE9-439A-820E-55E7AC542CE3}" presName="Name21" presStyleCnt="0"/>
      <dgm:spPr/>
      <dgm:t>
        <a:bodyPr/>
        <a:lstStyle/>
        <a:p>
          <a:endParaRPr lang="en-US"/>
        </a:p>
      </dgm:t>
    </dgm:pt>
    <dgm:pt modelId="{889FA6E9-48AB-4470-B58B-F5DAC0BA5205}" type="pres">
      <dgm:prSet presAssocID="{A4C31B69-1EE9-439A-820E-55E7AC542CE3}" presName="level2Shape" presStyleLbl="node3" presStyleIdx="2" presStyleCnt="6" custScaleX="175772" custLinFactNeighborX="-35077" custLinFactNeighborY="-27204"/>
      <dgm:spPr/>
      <dgm:t>
        <a:bodyPr/>
        <a:lstStyle/>
        <a:p>
          <a:endParaRPr lang="en-US"/>
        </a:p>
      </dgm:t>
    </dgm:pt>
    <dgm:pt modelId="{A26CE2DB-B9A8-4964-B838-CBAB631AB8B7}" type="pres">
      <dgm:prSet presAssocID="{A4C31B69-1EE9-439A-820E-55E7AC542CE3}" presName="hierChild3" presStyleCnt="0"/>
      <dgm:spPr/>
      <dgm:t>
        <a:bodyPr/>
        <a:lstStyle/>
        <a:p>
          <a:endParaRPr lang="en-US"/>
        </a:p>
      </dgm:t>
    </dgm:pt>
    <dgm:pt modelId="{F0BA3002-A2C0-4595-899C-01FCB6E01B83}" type="pres">
      <dgm:prSet presAssocID="{7D173B4F-DB05-4B95-A8A1-1CA50037FCC8}" presName="Name19" presStyleLbl="parChTrans1D4" presStyleIdx="0" presStyleCnt="4"/>
      <dgm:spPr/>
      <dgm:t>
        <a:bodyPr/>
        <a:lstStyle/>
        <a:p>
          <a:endParaRPr lang="en-US"/>
        </a:p>
      </dgm:t>
    </dgm:pt>
    <dgm:pt modelId="{3661B664-2D9E-45FC-8F29-0C82C8D24E66}" type="pres">
      <dgm:prSet presAssocID="{AA80748F-F81E-4C9B-9D8F-18A79203902D}" presName="Name21" presStyleCnt="0"/>
      <dgm:spPr/>
    </dgm:pt>
    <dgm:pt modelId="{C6F128B5-440B-41E8-8D04-76814DEB6F06}" type="pres">
      <dgm:prSet presAssocID="{AA80748F-F81E-4C9B-9D8F-18A79203902D}" presName="level2Shape" presStyleLbl="node4" presStyleIdx="0" presStyleCnt="4" custScaleX="143247" custLinFactNeighborX="-35164" custLinFactNeighborY="-40873"/>
      <dgm:spPr/>
      <dgm:t>
        <a:bodyPr/>
        <a:lstStyle/>
        <a:p>
          <a:endParaRPr lang="en-US"/>
        </a:p>
      </dgm:t>
    </dgm:pt>
    <dgm:pt modelId="{E87043F1-D6E3-497F-9866-45A82DB8B196}" type="pres">
      <dgm:prSet presAssocID="{AA80748F-F81E-4C9B-9D8F-18A79203902D}" presName="hierChild3" presStyleCnt="0"/>
      <dgm:spPr/>
    </dgm:pt>
    <dgm:pt modelId="{D695773C-A630-44C8-90D7-B9DF61352F12}" type="pres">
      <dgm:prSet presAssocID="{2A0C6764-BCB3-40B4-8E97-67D92EC9CB1F}" presName="Name19" presStyleLbl="parChTrans1D3" presStyleIdx="3" presStyleCnt="6"/>
      <dgm:spPr/>
      <dgm:t>
        <a:bodyPr/>
        <a:lstStyle/>
        <a:p>
          <a:endParaRPr lang="en-US"/>
        </a:p>
      </dgm:t>
    </dgm:pt>
    <dgm:pt modelId="{4CECD137-E2D2-46E1-A85D-99E6DD6F70C8}" type="pres">
      <dgm:prSet presAssocID="{410DFA0B-D570-4CFB-8DDA-FDDC69AFA309}" presName="Name21" presStyleCnt="0"/>
      <dgm:spPr/>
      <dgm:t>
        <a:bodyPr/>
        <a:lstStyle/>
        <a:p>
          <a:endParaRPr lang="en-US"/>
        </a:p>
      </dgm:t>
    </dgm:pt>
    <dgm:pt modelId="{7D9621D3-16F6-4AE1-A5CA-6DB777F1069D}" type="pres">
      <dgm:prSet presAssocID="{410DFA0B-D570-4CFB-8DDA-FDDC69AFA309}" presName="level2Shape" presStyleLbl="node3" presStyleIdx="3" presStyleCnt="6" custScaleX="158122" custLinFactNeighborX="-37373" custLinFactNeighborY="-28940"/>
      <dgm:spPr/>
      <dgm:t>
        <a:bodyPr/>
        <a:lstStyle/>
        <a:p>
          <a:endParaRPr lang="en-US"/>
        </a:p>
      </dgm:t>
    </dgm:pt>
    <dgm:pt modelId="{FEE69FF9-ADD2-4F11-9278-2EC279A0418F}" type="pres">
      <dgm:prSet presAssocID="{410DFA0B-D570-4CFB-8DDA-FDDC69AFA309}" presName="hierChild3" presStyleCnt="0"/>
      <dgm:spPr/>
      <dgm:t>
        <a:bodyPr/>
        <a:lstStyle/>
        <a:p>
          <a:endParaRPr lang="en-US"/>
        </a:p>
      </dgm:t>
    </dgm:pt>
    <dgm:pt modelId="{08F9E9D3-6122-4E82-BE6B-02CE4C38FAB9}" type="pres">
      <dgm:prSet presAssocID="{292E74BD-2EBF-498F-8200-D31BFFF1CA32}" presName="Name19" presStyleLbl="parChTrans1D4" presStyleIdx="1" presStyleCnt="4"/>
      <dgm:spPr/>
      <dgm:t>
        <a:bodyPr/>
        <a:lstStyle/>
        <a:p>
          <a:endParaRPr lang="en-US"/>
        </a:p>
      </dgm:t>
    </dgm:pt>
    <dgm:pt modelId="{071662F7-86E8-4292-ADA8-CAE25664FE4B}" type="pres">
      <dgm:prSet presAssocID="{9EA7452A-72C2-4EA2-9194-C1DEBFD8BC4D}" presName="Name21" presStyleCnt="0"/>
      <dgm:spPr/>
    </dgm:pt>
    <dgm:pt modelId="{600FC448-3BBE-4347-AE13-2A1C224F6075}" type="pres">
      <dgm:prSet presAssocID="{9EA7452A-72C2-4EA2-9194-C1DEBFD8BC4D}" presName="level2Shape" presStyleLbl="node4" presStyleIdx="1" presStyleCnt="4" custScaleX="143247" custLinFactNeighborX="-37117" custLinFactNeighborY="-40873"/>
      <dgm:spPr/>
      <dgm:t>
        <a:bodyPr/>
        <a:lstStyle/>
        <a:p>
          <a:endParaRPr lang="en-US"/>
        </a:p>
      </dgm:t>
    </dgm:pt>
    <dgm:pt modelId="{66FE1C08-59FE-46E0-8815-7F3F1F3A0041}" type="pres">
      <dgm:prSet presAssocID="{9EA7452A-72C2-4EA2-9194-C1DEBFD8BC4D}" presName="hierChild3" presStyleCnt="0"/>
      <dgm:spPr/>
    </dgm:pt>
    <dgm:pt modelId="{B9BE4960-E17F-4350-BE95-1B5BC5568F09}" type="pres">
      <dgm:prSet presAssocID="{38E15089-8B3F-43F6-B85C-D0E830E7BC44}" presName="Name19" presStyleLbl="parChTrans1D2" presStyleIdx="2" presStyleCnt="6"/>
      <dgm:spPr/>
      <dgm:t>
        <a:bodyPr/>
        <a:lstStyle/>
        <a:p>
          <a:endParaRPr lang="en-US"/>
        </a:p>
      </dgm:t>
    </dgm:pt>
    <dgm:pt modelId="{FB96337D-9D90-4BA8-A0CC-45CA8AF3FA2C}" type="pres">
      <dgm:prSet presAssocID="{D7E6C479-350E-4649-B286-E5AC8728AC34}" presName="Name21" presStyleCnt="0"/>
      <dgm:spPr/>
      <dgm:t>
        <a:bodyPr/>
        <a:lstStyle/>
        <a:p>
          <a:endParaRPr lang="en-US"/>
        </a:p>
      </dgm:t>
    </dgm:pt>
    <dgm:pt modelId="{A21EDBED-8DC1-4E8F-B23E-7ECDBF991C04}" type="pres">
      <dgm:prSet presAssocID="{D7E6C479-350E-4649-B286-E5AC8728AC34}" presName="level2Shape" presStyleLbl="node2" presStyleIdx="2" presStyleCnt="6" custScaleX="170954" custLinFactNeighborX="-77209" custLinFactNeighborY="-28378"/>
      <dgm:spPr/>
      <dgm:t>
        <a:bodyPr/>
        <a:lstStyle/>
        <a:p>
          <a:endParaRPr lang="en-US"/>
        </a:p>
      </dgm:t>
    </dgm:pt>
    <dgm:pt modelId="{F39502E3-AE3C-4168-B46C-93C7B71C60A5}" type="pres">
      <dgm:prSet presAssocID="{D7E6C479-350E-4649-B286-E5AC8728AC34}" presName="hierChild3" presStyleCnt="0"/>
      <dgm:spPr/>
      <dgm:t>
        <a:bodyPr/>
        <a:lstStyle/>
        <a:p>
          <a:endParaRPr lang="en-US"/>
        </a:p>
      </dgm:t>
    </dgm:pt>
    <dgm:pt modelId="{A5874F41-0C97-4753-9B69-563AFA489830}" type="pres">
      <dgm:prSet presAssocID="{695ECC1F-F565-4E0A-9F2D-55A263AA2A80}" presName="Name19" presStyleLbl="parChTrans1D3" presStyleIdx="4" presStyleCnt="6"/>
      <dgm:spPr/>
      <dgm:t>
        <a:bodyPr/>
        <a:lstStyle/>
        <a:p>
          <a:endParaRPr lang="en-US"/>
        </a:p>
      </dgm:t>
    </dgm:pt>
    <dgm:pt modelId="{8A5927D4-E9D5-4020-9FAE-263D836449A2}" type="pres">
      <dgm:prSet presAssocID="{C420F229-9A65-43A8-AF7C-85C368FFCBAB}" presName="Name21" presStyleCnt="0"/>
      <dgm:spPr/>
      <dgm:t>
        <a:bodyPr/>
        <a:lstStyle/>
        <a:p>
          <a:endParaRPr lang="en-US"/>
        </a:p>
      </dgm:t>
    </dgm:pt>
    <dgm:pt modelId="{34C2EC3B-E6FF-4A51-A78E-7A0E977806B4}" type="pres">
      <dgm:prSet presAssocID="{C420F229-9A65-43A8-AF7C-85C368FFCBAB}" presName="level2Shape" presStyleLbl="node3" presStyleIdx="4" presStyleCnt="6" custScaleX="161591" custScaleY="101692" custLinFactNeighborX="-76369" custLinFactNeighborY="-31305"/>
      <dgm:spPr/>
      <dgm:t>
        <a:bodyPr/>
        <a:lstStyle/>
        <a:p>
          <a:endParaRPr lang="en-US"/>
        </a:p>
      </dgm:t>
    </dgm:pt>
    <dgm:pt modelId="{D7EDA94E-6BFB-4D77-9A9D-8B7D1008637D}" type="pres">
      <dgm:prSet presAssocID="{C420F229-9A65-43A8-AF7C-85C368FFCBAB}" presName="hierChild3" presStyleCnt="0"/>
      <dgm:spPr/>
      <dgm:t>
        <a:bodyPr/>
        <a:lstStyle/>
        <a:p>
          <a:endParaRPr lang="en-US"/>
        </a:p>
      </dgm:t>
    </dgm:pt>
    <dgm:pt modelId="{AD53B570-46FB-4DB7-B668-393366183833}" type="pres">
      <dgm:prSet presAssocID="{E6BF904B-67C0-4A77-A1C3-12737E039B9D}" presName="Name19" presStyleLbl="parChTrans1D4" presStyleIdx="2" presStyleCnt="4"/>
      <dgm:spPr/>
      <dgm:t>
        <a:bodyPr/>
        <a:lstStyle/>
        <a:p>
          <a:endParaRPr lang="en-US"/>
        </a:p>
      </dgm:t>
    </dgm:pt>
    <dgm:pt modelId="{10055FCC-66FB-40EB-9AA9-E9B41F12E417}" type="pres">
      <dgm:prSet presAssocID="{36C19607-3304-40FE-94D3-3F0C6508328A}" presName="Name21" presStyleCnt="0"/>
      <dgm:spPr/>
    </dgm:pt>
    <dgm:pt modelId="{1C3886D5-55C1-42DF-8052-0E5ADC26FCDD}" type="pres">
      <dgm:prSet presAssocID="{36C19607-3304-40FE-94D3-3F0C6508328A}" presName="level2Shape" presStyleLbl="node4" presStyleIdx="2" presStyleCnt="4" custScaleX="159502" custLinFactNeighborX="-53280" custLinFactNeighborY="-40733"/>
      <dgm:spPr/>
      <dgm:t>
        <a:bodyPr/>
        <a:lstStyle/>
        <a:p>
          <a:endParaRPr lang="en-US"/>
        </a:p>
      </dgm:t>
    </dgm:pt>
    <dgm:pt modelId="{97339704-9857-4575-BBEB-98F074D2DFB5}" type="pres">
      <dgm:prSet presAssocID="{36C19607-3304-40FE-94D3-3F0C6508328A}" presName="hierChild3" presStyleCnt="0"/>
      <dgm:spPr/>
    </dgm:pt>
    <dgm:pt modelId="{6961A1E5-21B3-4AFF-8849-3D61244B890B}" type="pres">
      <dgm:prSet presAssocID="{6D824323-39AD-48AC-ADDA-E018735018EC}" presName="Name19" presStyleLbl="parChTrans1D4" presStyleIdx="3" presStyleCnt="4"/>
      <dgm:spPr/>
      <dgm:t>
        <a:bodyPr/>
        <a:lstStyle/>
        <a:p>
          <a:endParaRPr lang="en-US"/>
        </a:p>
      </dgm:t>
    </dgm:pt>
    <dgm:pt modelId="{096E9DF0-43BC-4C3A-9C43-629E40AE47DF}" type="pres">
      <dgm:prSet presAssocID="{7BD772D2-8C18-499C-BC39-B4DA52B1B1EB}" presName="Name21" presStyleCnt="0"/>
      <dgm:spPr/>
    </dgm:pt>
    <dgm:pt modelId="{09A2000C-093F-44FA-B76B-D4D4A2D1E73C}" type="pres">
      <dgm:prSet presAssocID="{7BD772D2-8C18-499C-BC39-B4DA52B1B1EB}" presName="level2Shape" presStyleLbl="node4" presStyleIdx="3" presStyleCnt="4" custScaleX="153370" custLinFactNeighborX="-47864" custLinFactNeighborY="-40735"/>
      <dgm:spPr/>
      <dgm:t>
        <a:bodyPr/>
        <a:lstStyle/>
        <a:p>
          <a:endParaRPr lang="en-US"/>
        </a:p>
      </dgm:t>
    </dgm:pt>
    <dgm:pt modelId="{6138F132-5D27-42C0-86E8-3E92664E76D5}" type="pres">
      <dgm:prSet presAssocID="{7BD772D2-8C18-499C-BC39-B4DA52B1B1EB}" presName="hierChild3" presStyleCnt="0"/>
      <dgm:spPr/>
    </dgm:pt>
    <dgm:pt modelId="{8CED1438-EBDC-460F-9E68-FB389F28D3DD}" type="pres">
      <dgm:prSet presAssocID="{101A1164-9964-4BC2-8CC1-907494669FCC}" presName="Name19" presStyleLbl="parChTrans1D2" presStyleIdx="3" presStyleCnt="6"/>
      <dgm:spPr/>
      <dgm:t>
        <a:bodyPr/>
        <a:lstStyle/>
        <a:p>
          <a:endParaRPr lang="en-US"/>
        </a:p>
      </dgm:t>
    </dgm:pt>
    <dgm:pt modelId="{607E5852-6A10-46D7-88BE-AB1303229767}" type="pres">
      <dgm:prSet presAssocID="{6BD1D09A-8726-42E4-878C-FE16CF7CE229}" presName="Name21" presStyleCnt="0"/>
      <dgm:spPr/>
      <dgm:t>
        <a:bodyPr/>
        <a:lstStyle/>
        <a:p>
          <a:endParaRPr lang="en-US"/>
        </a:p>
      </dgm:t>
    </dgm:pt>
    <dgm:pt modelId="{1AE687D4-A3AA-4105-A5F0-4CF9B4DF08A6}" type="pres">
      <dgm:prSet presAssocID="{6BD1D09A-8726-42E4-878C-FE16CF7CE229}" presName="level2Shape" presStyleLbl="node2" presStyleIdx="3" presStyleCnt="6" custScaleX="172977" custLinFactNeighborX="-48279" custLinFactNeighborY="-24301"/>
      <dgm:spPr/>
      <dgm:t>
        <a:bodyPr/>
        <a:lstStyle/>
        <a:p>
          <a:endParaRPr lang="en-US"/>
        </a:p>
      </dgm:t>
    </dgm:pt>
    <dgm:pt modelId="{710B1894-0214-4B76-8B90-95452E62F36B}" type="pres">
      <dgm:prSet presAssocID="{6BD1D09A-8726-42E4-878C-FE16CF7CE229}" presName="hierChild3" presStyleCnt="0"/>
      <dgm:spPr/>
      <dgm:t>
        <a:bodyPr/>
        <a:lstStyle/>
        <a:p>
          <a:endParaRPr lang="en-US"/>
        </a:p>
      </dgm:t>
    </dgm:pt>
    <dgm:pt modelId="{CBCD943E-D77F-4AE4-8A18-7C2425877D8F}" type="pres">
      <dgm:prSet presAssocID="{3812CC9B-CD73-4282-BC6B-E74A1E10B0EC}" presName="Name19" presStyleLbl="parChTrans1D2" presStyleIdx="4" presStyleCnt="6"/>
      <dgm:spPr/>
      <dgm:t>
        <a:bodyPr/>
        <a:lstStyle/>
        <a:p>
          <a:endParaRPr lang="en-US"/>
        </a:p>
      </dgm:t>
    </dgm:pt>
    <dgm:pt modelId="{93250EFE-80D2-4F3B-9083-24FB6929F3AB}" type="pres">
      <dgm:prSet presAssocID="{D4231834-17ED-4D49-99E6-5FA9904D12E0}" presName="Name21" presStyleCnt="0"/>
      <dgm:spPr/>
    </dgm:pt>
    <dgm:pt modelId="{4425F7AA-E3F4-43C7-A3AF-45F82C6D37D0}" type="pres">
      <dgm:prSet presAssocID="{D4231834-17ED-4D49-99E6-5FA9904D12E0}" presName="level2Shape" presStyleLbl="node2" presStyleIdx="4" presStyleCnt="6" custScaleX="148982" custLinFactNeighborX="-61409" custLinFactNeighborY="-23519"/>
      <dgm:spPr/>
      <dgm:t>
        <a:bodyPr/>
        <a:lstStyle/>
        <a:p>
          <a:endParaRPr lang="en-US"/>
        </a:p>
      </dgm:t>
    </dgm:pt>
    <dgm:pt modelId="{AD16B124-8EB0-4E58-81DC-171D71E36C6D}" type="pres">
      <dgm:prSet presAssocID="{D4231834-17ED-4D49-99E6-5FA9904D12E0}" presName="hierChild3" presStyleCnt="0"/>
      <dgm:spPr/>
    </dgm:pt>
    <dgm:pt modelId="{D9A28D76-22B8-4820-B648-6BB1195BB62E}" type="pres">
      <dgm:prSet presAssocID="{7C3C421F-6F0C-4E47-8B78-DB9DC10F3CE9}" presName="Name19" presStyleLbl="parChTrans1D3" presStyleIdx="5" presStyleCnt="6"/>
      <dgm:spPr/>
      <dgm:t>
        <a:bodyPr/>
        <a:lstStyle/>
        <a:p>
          <a:endParaRPr lang="en-US"/>
        </a:p>
      </dgm:t>
    </dgm:pt>
    <dgm:pt modelId="{3358DBE2-D0E4-4A55-858E-3D4009804B3F}" type="pres">
      <dgm:prSet presAssocID="{557C9C19-7F03-482A-96B9-AADF975DDC84}" presName="Name21" presStyleCnt="0"/>
      <dgm:spPr/>
    </dgm:pt>
    <dgm:pt modelId="{E2DF601B-09E2-41DF-9398-122F61C64FCE}" type="pres">
      <dgm:prSet presAssocID="{557C9C19-7F03-482A-96B9-AADF975DDC84}" presName="level2Shape" presStyleLbl="node3" presStyleIdx="5" presStyleCnt="6" custScaleX="133574" custLinFactX="-100000" custLinFactNeighborX="-133187" custLinFactNeighborY="-31134"/>
      <dgm:spPr/>
      <dgm:t>
        <a:bodyPr/>
        <a:lstStyle/>
        <a:p>
          <a:endParaRPr lang="en-US"/>
        </a:p>
      </dgm:t>
    </dgm:pt>
    <dgm:pt modelId="{D8419A69-CB6D-4C30-8204-2F782B4D50AE}" type="pres">
      <dgm:prSet presAssocID="{557C9C19-7F03-482A-96B9-AADF975DDC84}" presName="hierChild3" presStyleCnt="0"/>
      <dgm:spPr/>
    </dgm:pt>
    <dgm:pt modelId="{294B010A-8C69-4367-B483-A8A5EC134890}" type="pres">
      <dgm:prSet presAssocID="{EF68B254-7C60-400B-8D4A-5CAFC8F782BF}" presName="Name19" presStyleLbl="parChTrans1D2" presStyleIdx="5" presStyleCnt="6"/>
      <dgm:spPr/>
      <dgm:t>
        <a:bodyPr/>
        <a:lstStyle/>
        <a:p>
          <a:endParaRPr lang="en-US"/>
        </a:p>
      </dgm:t>
    </dgm:pt>
    <dgm:pt modelId="{519C66C8-7478-4ED1-93D6-46958BB2257A}" type="pres">
      <dgm:prSet presAssocID="{3AE6F5F2-68FF-450D-9EAD-CC65C201BD47}" presName="Name21" presStyleCnt="0"/>
      <dgm:spPr/>
    </dgm:pt>
    <dgm:pt modelId="{9255B81D-87FE-436D-9C6F-4F6959F63268}" type="pres">
      <dgm:prSet presAssocID="{3AE6F5F2-68FF-450D-9EAD-CC65C201BD47}" presName="level2Shape" presStyleLbl="node2" presStyleIdx="5" presStyleCnt="6" custScaleX="131178" custLinFactNeighborX="-70668" custLinFactNeighborY="-23794"/>
      <dgm:spPr/>
      <dgm:t>
        <a:bodyPr/>
        <a:lstStyle/>
        <a:p>
          <a:endParaRPr lang="en-US"/>
        </a:p>
      </dgm:t>
    </dgm:pt>
    <dgm:pt modelId="{19BE17CE-BD1D-4C2E-AC69-C6F44D09D3F3}" type="pres">
      <dgm:prSet presAssocID="{3AE6F5F2-68FF-450D-9EAD-CC65C201BD47}" presName="hierChild3" presStyleCnt="0"/>
      <dgm:spPr/>
    </dgm:pt>
    <dgm:pt modelId="{545E97E6-9AB2-4BE1-B406-116258423C02}" type="pres">
      <dgm:prSet presAssocID="{E7CA85A5-6820-48B0-BADD-756E53D1654F}" presName="bgShapesFlow" presStyleCnt="0"/>
      <dgm:spPr/>
      <dgm:t>
        <a:bodyPr/>
        <a:lstStyle/>
        <a:p>
          <a:endParaRPr lang="en-US"/>
        </a:p>
      </dgm:t>
    </dgm:pt>
  </dgm:ptLst>
  <dgm:cxnLst>
    <dgm:cxn modelId="{63F27576-9F68-4C8E-A566-965BA505875E}" type="presOf" srcId="{2531853A-2155-4931-8972-F53DD269B22C}" destId="{10DAAD0D-D186-4635-BA1C-313EBE41A188}" srcOrd="0" destOrd="0" presId="urn:microsoft.com/office/officeart/2005/8/layout/hierarchy6"/>
    <dgm:cxn modelId="{3F97B261-347A-460A-8148-502E1E8415FA}" type="presOf" srcId="{7BD772D2-8C18-499C-BC39-B4DA52B1B1EB}" destId="{09A2000C-093F-44FA-B76B-D4D4A2D1E73C}" srcOrd="0" destOrd="0" presId="urn:microsoft.com/office/officeart/2005/8/layout/hierarchy6"/>
    <dgm:cxn modelId="{5928AA50-3B8B-4D78-834B-4D608137FEBC}" type="presOf" srcId="{410DFA0B-D570-4CFB-8DDA-FDDC69AFA309}" destId="{7D9621D3-16F6-4AE1-A5CA-6DB777F1069D}" srcOrd="0" destOrd="0" presId="urn:microsoft.com/office/officeart/2005/8/layout/hierarchy6"/>
    <dgm:cxn modelId="{01557C32-392E-40F7-9B90-7D4676B4CAA6}" srcId="{D7E6C479-350E-4649-B286-E5AC8728AC34}" destId="{C420F229-9A65-43A8-AF7C-85C368FFCBAB}" srcOrd="0" destOrd="0" parTransId="{695ECC1F-F565-4E0A-9F2D-55A263AA2A80}" sibTransId="{F216AA64-05D8-4086-8DB4-90231A6C508D}"/>
    <dgm:cxn modelId="{09FDCA73-4070-454F-812A-9A5A6D2E959B}" type="presOf" srcId="{D4231834-17ED-4D49-99E6-5FA9904D12E0}" destId="{4425F7AA-E3F4-43C7-A3AF-45F82C6D37D0}" srcOrd="0" destOrd="0" presId="urn:microsoft.com/office/officeart/2005/8/layout/hierarchy6"/>
    <dgm:cxn modelId="{EB68E8EE-810F-4556-B5B3-0DC1E1AC9242}" type="presOf" srcId="{C420F229-9A65-43A8-AF7C-85C368FFCBAB}" destId="{34C2EC3B-E6FF-4A51-A78E-7A0E977806B4}" srcOrd="0" destOrd="0" presId="urn:microsoft.com/office/officeart/2005/8/layout/hierarchy6"/>
    <dgm:cxn modelId="{C1482E73-74D8-452F-8C17-B20D94CB6A0C}" srcId="{4BC1A78C-24C4-4C26-B274-CFA86249A9D1}" destId="{D4231834-17ED-4D49-99E6-5FA9904D12E0}" srcOrd="4" destOrd="0" parTransId="{3812CC9B-CD73-4282-BC6B-E74A1E10B0EC}" sibTransId="{BD1A191D-3BD4-4994-8907-3371FDB9CC7C}"/>
    <dgm:cxn modelId="{EDB20D12-0535-4314-B95D-083510756391}" srcId="{410DFA0B-D570-4CFB-8DDA-FDDC69AFA309}" destId="{9EA7452A-72C2-4EA2-9194-C1DEBFD8BC4D}" srcOrd="0" destOrd="0" parTransId="{292E74BD-2EBF-498F-8200-D31BFFF1CA32}" sibTransId="{146BCB7C-8CFE-4DC6-B78F-BAC8FE367DA9}"/>
    <dgm:cxn modelId="{66E23087-739E-44C5-BCA8-09FF1A3B8E7F}" srcId="{C420F229-9A65-43A8-AF7C-85C368FFCBAB}" destId="{36C19607-3304-40FE-94D3-3F0C6508328A}" srcOrd="0" destOrd="0" parTransId="{E6BF904B-67C0-4A77-A1C3-12737E039B9D}" sibTransId="{BAE5B70F-2D0F-4ACD-B79B-3BC44AAF7E50}"/>
    <dgm:cxn modelId="{C0D2C1AD-05F1-4AEB-8CBF-2B99923DF6FC}" type="presOf" srcId="{7C3C421F-6F0C-4E47-8B78-DB9DC10F3CE9}" destId="{D9A28D76-22B8-4820-B648-6BB1195BB62E}" srcOrd="0" destOrd="0" presId="urn:microsoft.com/office/officeart/2005/8/layout/hierarchy6"/>
    <dgm:cxn modelId="{59864F65-1435-4811-A59E-8AE52688BE53}" type="presOf" srcId="{4BC1A78C-24C4-4C26-B274-CFA86249A9D1}" destId="{A2716442-B5A8-4FB3-9B1B-7C31079E8571}" srcOrd="0" destOrd="0" presId="urn:microsoft.com/office/officeart/2005/8/layout/hierarchy6"/>
    <dgm:cxn modelId="{5575CD80-37C2-4852-B98C-219CB215063F}" type="presOf" srcId="{36C19607-3304-40FE-94D3-3F0C6508328A}" destId="{1C3886D5-55C1-42DF-8052-0E5ADC26FCDD}" srcOrd="0" destOrd="0" presId="urn:microsoft.com/office/officeart/2005/8/layout/hierarchy6"/>
    <dgm:cxn modelId="{AF0568D6-FFC1-44AB-AD1A-AAC3763A6B2B}" type="presOf" srcId="{D7E6C479-350E-4649-B286-E5AC8728AC34}" destId="{A21EDBED-8DC1-4E8F-B23E-7ECDBF991C04}" srcOrd="0" destOrd="0" presId="urn:microsoft.com/office/officeart/2005/8/layout/hierarchy6"/>
    <dgm:cxn modelId="{0E689571-CBB6-46AD-BBBB-334CCF8DEB61}" type="presOf" srcId="{42A72966-29CA-417E-BCA7-F8333D8B9AAD}" destId="{BF6B8CFB-F82E-434B-B79F-A72B43F3EA05}" srcOrd="0" destOrd="0" presId="urn:microsoft.com/office/officeart/2005/8/layout/hierarchy6"/>
    <dgm:cxn modelId="{0C5CE50B-ABF8-42FE-B82F-051BEECC5D2F}" srcId="{D4231834-17ED-4D49-99E6-5FA9904D12E0}" destId="{557C9C19-7F03-482A-96B9-AADF975DDC84}" srcOrd="0" destOrd="0" parTransId="{7C3C421F-6F0C-4E47-8B78-DB9DC10F3CE9}" sibTransId="{BE5BCE71-3B9F-4BF2-B113-28B55D214FED}"/>
    <dgm:cxn modelId="{20CE896E-25CD-4BA2-BAF3-DFBC6B7590E1}" type="presOf" srcId="{6BD1D09A-8726-42E4-878C-FE16CF7CE229}" destId="{1AE687D4-A3AA-4105-A5F0-4CF9B4DF08A6}" srcOrd="0" destOrd="0" presId="urn:microsoft.com/office/officeart/2005/8/layout/hierarchy6"/>
    <dgm:cxn modelId="{1E24699D-F9D0-4638-99AC-10C26941DF91}" type="presOf" srcId="{A4C31B69-1EE9-439A-820E-55E7AC542CE3}" destId="{889FA6E9-48AB-4470-B58B-F5DAC0BA5205}" srcOrd="0" destOrd="0" presId="urn:microsoft.com/office/officeart/2005/8/layout/hierarchy6"/>
    <dgm:cxn modelId="{6D177C20-59A4-41DC-9ACA-96DD8F706629}" type="presOf" srcId="{101A1164-9964-4BC2-8CC1-907494669FCC}" destId="{8CED1438-EBDC-460F-9E68-FB389F28D3DD}" srcOrd="0" destOrd="0" presId="urn:microsoft.com/office/officeart/2005/8/layout/hierarchy6"/>
    <dgm:cxn modelId="{9E9041EA-BC31-4CD9-B20F-B46047824E31}" type="presOf" srcId="{695ECC1F-F565-4E0A-9F2D-55A263AA2A80}" destId="{A5874F41-0C97-4753-9B69-563AFA489830}" srcOrd="0" destOrd="0" presId="urn:microsoft.com/office/officeart/2005/8/layout/hierarchy6"/>
    <dgm:cxn modelId="{4EBB73E2-FF9A-48D0-8A9C-C8DD6ADE3A20}" srcId="{013A495C-26F2-4A40-A939-942B3E462069}" destId="{410DFA0B-D570-4CFB-8DDA-FDDC69AFA309}" srcOrd="1" destOrd="0" parTransId="{2A0C6764-BCB3-40B4-8E97-67D92EC9CB1F}" sibTransId="{D89D888F-2D08-424D-8280-13A89C1F5267}"/>
    <dgm:cxn modelId="{372C4EAA-3C2B-4463-8870-2E735833F993}" type="presOf" srcId="{9F357256-6A4C-4207-B70E-98B1CA928A4E}" destId="{2E9A1E27-DB47-4463-871C-CE57328535E1}" srcOrd="0" destOrd="0" presId="urn:microsoft.com/office/officeart/2005/8/layout/hierarchy6"/>
    <dgm:cxn modelId="{55735F63-E0FC-493E-BDC5-9B209595D91E}" srcId="{4BC1A78C-24C4-4C26-B274-CFA86249A9D1}" destId="{D7E6C479-350E-4649-B286-E5AC8728AC34}" srcOrd="2" destOrd="0" parTransId="{38E15089-8B3F-43F6-B85C-D0E830E7BC44}" sibTransId="{2F867854-E6BE-4ACF-AFE0-DB327875EC6B}"/>
    <dgm:cxn modelId="{EC6E6390-125F-45FF-B25D-FA3BFE3FC5F3}" type="presOf" srcId="{38E15089-8B3F-43F6-B85C-D0E830E7BC44}" destId="{B9BE4960-E17F-4350-BE95-1B5BC5568F09}" srcOrd="0" destOrd="0" presId="urn:microsoft.com/office/officeart/2005/8/layout/hierarchy6"/>
    <dgm:cxn modelId="{3322DA4D-C6BD-449D-A9C0-E4AF542939EC}" srcId="{4BC1A78C-24C4-4C26-B274-CFA86249A9D1}" destId="{6BD1D09A-8726-42E4-878C-FE16CF7CE229}" srcOrd="3" destOrd="0" parTransId="{101A1164-9964-4BC2-8CC1-907494669FCC}" sibTransId="{7B889C81-C408-460C-A487-BB9075E44602}"/>
    <dgm:cxn modelId="{9FAE9BC1-9390-4CCA-858A-B27014FEC48B}" srcId="{D587C1C2-22B9-44DE-A769-02870D926B12}" destId="{653BB4F3-80C2-4954-9516-B26E6D7B37AC}" srcOrd="1" destOrd="0" parTransId="{A4D838EA-50CD-4DD8-A3FE-67F0487BBC64}" sibTransId="{CF338916-F7CA-430C-8BC5-7301B4001895}"/>
    <dgm:cxn modelId="{89AB192F-B074-4322-BA9C-59F3067A191B}" type="presOf" srcId="{1EE6CF43-752C-4853-B772-D33A6BA17F20}" destId="{8CB047D0-FCAC-4051-B299-34427DE4BD21}" srcOrd="0" destOrd="0" presId="urn:microsoft.com/office/officeart/2005/8/layout/hierarchy6"/>
    <dgm:cxn modelId="{40DE17F6-948C-442D-A90E-30AE78BC8C63}" srcId="{A4C31B69-1EE9-439A-820E-55E7AC542CE3}" destId="{AA80748F-F81E-4C9B-9D8F-18A79203902D}" srcOrd="0" destOrd="0" parTransId="{7D173B4F-DB05-4B95-A8A1-1CA50037FCC8}" sibTransId="{70FD30B0-64B1-4B74-A6CF-9BEF8779FE47}"/>
    <dgm:cxn modelId="{EB0E1336-23BD-4891-AB93-5F1712813612}" type="presOf" srcId="{557C9C19-7F03-482A-96B9-AADF975DDC84}" destId="{E2DF601B-09E2-41DF-9398-122F61C64FCE}" srcOrd="0" destOrd="0" presId="urn:microsoft.com/office/officeart/2005/8/layout/hierarchy6"/>
    <dgm:cxn modelId="{F1B0CE7F-8D01-423D-80C1-D317EDB5F5B2}" type="presOf" srcId="{292E74BD-2EBF-498F-8200-D31BFFF1CA32}" destId="{08F9E9D3-6122-4E82-BE6B-02CE4C38FAB9}" srcOrd="0" destOrd="0" presId="urn:microsoft.com/office/officeart/2005/8/layout/hierarchy6"/>
    <dgm:cxn modelId="{230FA2A6-84F0-42F4-BCFD-08FA4B6200A3}" type="presOf" srcId="{7D173B4F-DB05-4B95-A8A1-1CA50037FCC8}" destId="{F0BA3002-A2C0-4595-899C-01FCB6E01B83}" srcOrd="0" destOrd="0" presId="urn:microsoft.com/office/officeart/2005/8/layout/hierarchy6"/>
    <dgm:cxn modelId="{7A3A2381-5CB6-4A98-B9FC-015CE8D537E0}" type="presOf" srcId="{653BB4F3-80C2-4954-9516-B26E6D7B37AC}" destId="{DCC25E76-12B7-49DF-B34F-8AA0C986A1AF}" srcOrd="0" destOrd="0" presId="urn:microsoft.com/office/officeart/2005/8/layout/hierarchy6"/>
    <dgm:cxn modelId="{DA2FB596-446B-4097-AFC6-1224A00021FC}" type="presOf" srcId="{A4D838EA-50CD-4DD8-A3FE-67F0487BBC64}" destId="{44E44127-1DBE-4A54-BCA0-36D3E9301BC8}" srcOrd="0" destOrd="0" presId="urn:microsoft.com/office/officeart/2005/8/layout/hierarchy6"/>
    <dgm:cxn modelId="{5EDAE86D-2E3A-4621-9B35-62B06E985BA0}" srcId="{4BC1A78C-24C4-4C26-B274-CFA86249A9D1}" destId="{D587C1C2-22B9-44DE-A769-02870D926B12}" srcOrd="0" destOrd="0" parTransId="{42A72966-29CA-417E-BCA7-F8333D8B9AAD}" sibTransId="{4FFDA313-F5F6-404F-BCF8-7E186AEAF33F}"/>
    <dgm:cxn modelId="{4BD2290B-943B-4049-8F58-373CA0FFBC51}" srcId="{013A495C-26F2-4A40-A939-942B3E462069}" destId="{A4C31B69-1EE9-439A-820E-55E7AC542CE3}" srcOrd="0" destOrd="0" parTransId="{C5B0B01A-9C9E-45F4-90AE-A8F5DFBD069A}" sibTransId="{C5439146-E666-4F95-8D02-B92E90D95D26}"/>
    <dgm:cxn modelId="{65539BCA-838D-4027-BE5D-F20D238D4C20}" type="presOf" srcId="{EF68B254-7C60-400B-8D4A-5CAFC8F782BF}" destId="{294B010A-8C69-4367-B483-A8A5EC134890}" srcOrd="0" destOrd="0" presId="urn:microsoft.com/office/officeart/2005/8/layout/hierarchy6"/>
    <dgm:cxn modelId="{50E8D6E9-7B41-42ED-98C7-CA14A9698D79}" type="presOf" srcId="{6D824323-39AD-48AC-ADDA-E018735018EC}" destId="{6961A1E5-21B3-4AFF-8849-3D61244B890B}" srcOrd="0" destOrd="0" presId="urn:microsoft.com/office/officeart/2005/8/layout/hierarchy6"/>
    <dgm:cxn modelId="{7E7D6D97-4B2E-46D7-B850-820D304D2A62}" type="presOf" srcId="{3AE6F5F2-68FF-450D-9EAD-CC65C201BD47}" destId="{9255B81D-87FE-436D-9C6F-4F6959F63268}" srcOrd="0" destOrd="0" presId="urn:microsoft.com/office/officeart/2005/8/layout/hierarchy6"/>
    <dgm:cxn modelId="{61BCAB3D-CDDB-478C-9AAE-FF391F8C600C}" type="presOf" srcId="{D587C1C2-22B9-44DE-A769-02870D926B12}" destId="{4F31F604-B47C-4366-8C0A-CA5F3EF840F6}" srcOrd="0" destOrd="0" presId="urn:microsoft.com/office/officeart/2005/8/layout/hierarchy6"/>
    <dgm:cxn modelId="{91EFF4B9-1DDA-4151-AC2C-9804CE5F21EE}" type="presOf" srcId="{2A0C6764-BCB3-40B4-8E97-67D92EC9CB1F}" destId="{D695773C-A630-44C8-90D7-B9DF61352F12}" srcOrd="0" destOrd="0" presId="urn:microsoft.com/office/officeart/2005/8/layout/hierarchy6"/>
    <dgm:cxn modelId="{11A0F5F1-C720-4D47-8205-DF1B950B2251}" srcId="{D587C1C2-22B9-44DE-A769-02870D926B12}" destId="{1EE6CF43-752C-4853-B772-D33A6BA17F20}" srcOrd="0" destOrd="0" parTransId="{9F357256-6A4C-4207-B70E-98B1CA928A4E}" sibTransId="{D8A1B821-53E5-45FD-B900-DD6B8D50C202}"/>
    <dgm:cxn modelId="{EC88670D-96C2-4BBA-BFB8-7611010D8FF0}" srcId="{4BC1A78C-24C4-4C26-B274-CFA86249A9D1}" destId="{3AE6F5F2-68FF-450D-9EAD-CC65C201BD47}" srcOrd="5" destOrd="0" parTransId="{EF68B254-7C60-400B-8D4A-5CAFC8F782BF}" sibTransId="{E84128C7-C51C-475C-8E83-A716EE7C85F9}"/>
    <dgm:cxn modelId="{D8A3E16D-774B-4820-9F03-D4B0C532DF82}" type="presOf" srcId="{3812CC9B-CD73-4282-BC6B-E74A1E10B0EC}" destId="{CBCD943E-D77F-4AE4-8A18-7C2425877D8F}" srcOrd="0" destOrd="0" presId="urn:microsoft.com/office/officeart/2005/8/layout/hierarchy6"/>
    <dgm:cxn modelId="{2D57C2AB-AAF6-4895-98E5-9A233AE30A06}" srcId="{4BC1A78C-24C4-4C26-B274-CFA86249A9D1}" destId="{013A495C-26F2-4A40-A939-942B3E462069}" srcOrd="1" destOrd="0" parTransId="{2531853A-2155-4931-8972-F53DD269B22C}" sibTransId="{CA46A080-C7B9-4BC2-AAB5-B39CC0723AF6}"/>
    <dgm:cxn modelId="{1C5D6EA9-C1F7-4CB7-A3D2-FA9F7418E264}" srcId="{E7CA85A5-6820-48B0-BADD-756E53D1654F}" destId="{4BC1A78C-24C4-4C26-B274-CFA86249A9D1}" srcOrd="0" destOrd="0" parTransId="{32685691-E695-429B-AE3C-C6E172A41C35}" sibTransId="{6BDB0907-A64A-403A-AAB7-522681BCAC20}"/>
    <dgm:cxn modelId="{2940F687-F386-4FDA-883B-43455EF9B1E7}" type="presOf" srcId="{AA80748F-F81E-4C9B-9D8F-18A79203902D}" destId="{C6F128B5-440B-41E8-8D04-76814DEB6F06}" srcOrd="0" destOrd="0" presId="urn:microsoft.com/office/officeart/2005/8/layout/hierarchy6"/>
    <dgm:cxn modelId="{9665EB4A-C5E6-4079-A9B3-A59A79051ECB}" type="presOf" srcId="{E6BF904B-67C0-4A77-A1C3-12737E039B9D}" destId="{AD53B570-46FB-4DB7-B668-393366183833}" srcOrd="0" destOrd="0" presId="urn:microsoft.com/office/officeart/2005/8/layout/hierarchy6"/>
    <dgm:cxn modelId="{85F220DC-7BEB-4338-8929-BF8D92233FC1}" type="presOf" srcId="{C5B0B01A-9C9E-45F4-90AE-A8F5DFBD069A}" destId="{9F65124F-E2AB-47A0-8046-0B80A850677C}" srcOrd="0" destOrd="0" presId="urn:microsoft.com/office/officeart/2005/8/layout/hierarchy6"/>
    <dgm:cxn modelId="{B6084E47-9E9D-4240-A3DE-1F7BECCF1522}" type="presOf" srcId="{013A495C-26F2-4A40-A939-942B3E462069}" destId="{197CA356-D603-4566-BB4A-EA7C79760202}" srcOrd="0" destOrd="0" presId="urn:microsoft.com/office/officeart/2005/8/layout/hierarchy6"/>
    <dgm:cxn modelId="{FDC11624-22DF-42FC-BF9F-7E58B5E231D7}" type="presOf" srcId="{9EA7452A-72C2-4EA2-9194-C1DEBFD8BC4D}" destId="{600FC448-3BBE-4347-AE13-2A1C224F6075}" srcOrd="0" destOrd="0" presId="urn:microsoft.com/office/officeart/2005/8/layout/hierarchy6"/>
    <dgm:cxn modelId="{FD65DDA9-80B4-45EA-A427-4F1A772AB064}" type="presOf" srcId="{E7CA85A5-6820-48B0-BADD-756E53D1654F}" destId="{6CEBF78D-D8B0-4E2C-A048-80161ECFC9AF}" srcOrd="0" destOrd="0" presId="urn:microsoft.com/office/officeart/2005/8/layout/hierarchy6"/>
    <dgm:cxn modelId="{CA234851-6EF8-4AB3-B110-27AC4E6A4453}" srcId="{C420F229-9A65-43A8-AF7C-85C368FFCBAB}" destId="{7BD772D2-8C18-499C-BC39-B4DA52B1B1EB}" srcOrd="1" destOrd="0" parTransId="{6D824323-39AD-48AC-ADDA-E018735018EC}" sibTransId="{B34566C9-E498-4BFA-BA4F-3000C22A9641}"/>
    <dgm:cxn modelId="{9985251D-3AE9-4F77-9B2C-A72FFF310570}" type="presParOf" srcId="{6CEBF78D-D8B0-4E2C-A048-80161ECFC9AF}" destId="{CF5184C2-0168-4DCA-BEB0-5F75B6770816}" srcOrd="0" destOrd="0" presId="urn:microsoft.com/office/officeart/2005/8/layout/hierarchy6"/>
    <dgm:cxn modelId="{06778D8A-A513-4C1A-B6D0-26FAC6A7D3FA}" type="presParOf" srcId="{CF5184C2-0168-4DCA-BEB0-5F75B6770816}" destId="{42DABFA1-E527-4B3A-B6CB-6438ABE40401}" srcOrd="0" destOrd="0" presId="urn:microsoft.com/office/officeart/2005/8/layout/hierarchy6"/>
    <dgm:cxn modelId="{B72BE56F-A5CF-4174-AC88-EBC44C5D57E9}" type="presParOf" srcId="{42DABFA1-E527-4B3A-B6CB-6438ABE40401}" destId="{82339129-5E9E-4CD8-BE9E-A68AF470E596}" srcOrd="0" destOrd="0" presId="urn:microsoft.com/office/officeart/2005/8/layout/hierarchy6"/>
    <dgm:cxn modelId="{7D702D76-D9AC-4B91-B99F-CCE28232E0A5}" type="presParOf" srcId="{82339129-5E9E-4CD8-BE9E-A68AF470E596}" destId="{A2716442-B5A8-4FB3-9B1B-7C31079E8571}" srcOrd="0" destOrd="0" presId="urn:microsoft.com/office/officeart/2005/8/layout/hierarchy6"/>
    <dgm:cxn modelId="{7E81B0E4-194D-4E67-8846-EBD8131A032A}" type="presParOf" srcId="{82339129-5E9E-4CD8-BE9E-A68AF470E596}" destId="{5DEB8C8A-E6C6-46BA-8CF7-1498D835FCF1}" srcOrd="1" destOrd="0" presId="urn:microsoft.com/office/officeart/2005/8/layout/hierarchy6"/>
    <dgm:cxn modelId="{CB31DFDC-0342-4902-B3CB-B571CD512B3E}" type="presParOf" srcId="{5DEB8C8A-E6C6-46BA-8CF7-1498D835FCF1}" destId="{BF6B8CFB-F82E-434B-B79F-A72B43F3EA05}" srcOrd="0" destOrd="0" presId="urn:microsoft.com/office/officeart/2005/8/layout/hierarchy6"/>
    <dgm:cxn modelId="{9E3A6868-E7A8-4544-B242-C728FC669A28}" type="presParOf" srcId="{5DEB8C8A-E6C6-46BA-8CF7-1498D835FCF1}" destId="{632C57BA-5AFA-4282-80BF-98FCF5B895E3}" srcOrd="1" destOrd="0" presId="urn:microsoft.com/office/officeart/2005/8/layout/hierarchy6"/>
    <dgm:cxn modelId="{73CEA301-C2E7-4F40-B846-E076DE7BBDB2}" type="presParOf" srcId="{632C57BA-5AFA-4282-80BF-98FCF5B895E3}" destId="{4F31F604-B47C-4366-8C0A-CA5F3EF840F6}" srcOrd="0" destOrd="0" presId="urn:microsoft.com/office/officeart/2005/8/layout/hierarchy6"/>
    <dgm:cxn modelId="{CF39D896-BD70-4BBA-8B85-058DC1C4CBA6}" type="presParOf" srcId="{632C57BA-5AFA-4282-80BF-98FCF5B895E3}" destId="{CBE58734-EC62-4424-9F4F-32AE193CF754}" srcOrd="1" destOrd="0" presId="urn:microsoft.com/office/officeart/2005/8/layout/hierarchy6"/>
    <dgm:cxn modelId="{33C4916D-4531-4CF5-980C-13A4ED5F6534}" type="presParOf" srcId="{CBE58734-EC62-4424-9F4F-32AE193CF754}" destId="{2E9A1E27-DB47-4463-871C-CE57328535E1}" srcOrd="0" destOrd="0" presId="urn:microsoft.com/office/officeart/2005/8/layout/hierarchy6"/>
    <dgm:cxn modelId="{6AF6BC56-1E30-46D5-9F3C-DE6558DBB4E8}" type="presParOf" srcId="{CBE58734-EC62-4424-9F4F-32AE193CF754}" destId="{4E205C14-5F87-438F-8AD8-5576347099B7}" srcOrd="1" destOrd="0" presId="urn:microsoft.com/office/officeart/2005/8/layout/hierarchy6"/>
    <dgm:cxn modelId="{092289D1-B814-4FC9-8D63-1A8592D11387}" type="presParOf" srcId="{4E205C14-5F87-438F-8AD8-5576347099B7}" destId="{8CB047D0-FCAC-4051-B299-34427DE4BD21}" srcOrd="0" destOrd="0" presId="urn:microsoft.com/office/officeart/2005/8/layout/hierarchy6"/>
    <dgm:cxn modelId="{8E85DED9-A371-4971-8B99-BA70145D500D}" type="presParOf" srcId="{4E205C14-5F87-438F-8AD8-5576347099B7}" destId="{7295F192-D699-4B3D-9041-63DF810A146C}" srcOrd="1" destOrd="0" presId="urn:microsoft.com/office/officeart/2005/8/layout/hierarchy6"/>
    <dgm:cxn modelId="{2BA7B399-9FCF-48AC-A17E-F6427B34C011}" type="presParOf" srcId="{CBE58734-EC62-4424-9F4F-32AE193CF754}" destId="{44E44127-1DBE-4A54-BCA0-36D3E9301BC8}" srcOrd="2" destOrd="0" presId="urn:microsoft.com/office/officeart/2005/8/layout/hierarchy6"/>
    <dgm:cxn modelId="{AB4A6E84-8B37-43DC-A2DC-357ACC715681}" type="presParOf" srcId="{CBE58734-EC62-4424-9F4F-32AE193CF754}" destId="{5BC04493-2FCD-4826-B5A5-0091113A38EE}" srcOrd="3" destOrd="0" presId="urn:microsoft.com/office/officeart/2005/8/layout/hierarchy6"/>
    <dgm:cxn modelId="{F770CA5A-9CFA-4ADC-9921-CB310FBA54B2}" type="presParOf" srcId="{5BC04493-2FCD-4826-B5A5-0091113A38EE}" destId="{DCC25E76-12B7-49DF-B34F-8AA0C986A1AF}" srcOrd="0" destOrd="0" presId="urn:microsoft.com/office/officeart/2005/8/layout/hierarchy6"/>
    <dgm:cxn modelId="{2FEDB3FB-ED4B-48E9-9447-C1BCD3AEF2A3}" type="presParOf" srcId="{5BC04493-2FCD-4826-B5A5-0091113A38EE}" destId="{FD9C689E-24B0-45F1-88FF-4DD3C50C0B7A}" srcOrd="1" destOrd="0" presId="urn:microsoft.com/office/officeart/2005/8/layout/hierarchy6"/>
    <dgm:cxn modelId="{FFC52424-66B1-450A-BB1B-90F852C8B5FA}" type="presParOf" srcId="{5DEB8C8A-E6C6-46BA-8CF7-1498D835FCF1}" destId="{10DAAD0D-D186-4635-BA1C-313EBE41A188}" srcOrd="2" destOrd="0" presId="urn:microsoft.com/office/officeart/2005/8/layout/hierarchy6"/>
    <dgm:cxn modelId="{139425B1-F82F-483A-B3EF-5E3C12948EC7}" type="presParOf" srcId="{5DEB8C8A-E6C6-46BA-8CF7-1498D835FCF1}" destId="{F00D319A-7765-4943-BBED-8DCE3D26CFE7}" srcOrd="3" destOrd="0" presId="urn:microsoft.com/office/officeart/2005/8/layout/hierarchy6"/>
    <dgm:cxn modelId="{7E04519A-8F36-47C8-BD06-12C90DCB456C}" type="presParOf" srcId="{F00D319A-7765-4943-BBED-8DCE3D26CFE7}" destId="{197CA356-D603-4566-BB4A-EA7C79760202}" srcOrd="0" destOrd="0" presId="urn:microsoft.com/office/officeart/2005/8/layout/hierarchy6"/>
    <dgm:cxn modelId="{B4ACBF8F-63B5-4AC7-A4A2-F8307C97814C}" type="presParOf" srcId="{F00D319A-7765-4943-BBED-8DCE3D26CFE7}" destId="{96D6C4C9-2484-4D38-945F-DFC74F940688}" srcOrd="1" destOrd="0" presId="urn:microsoft.com/office/officeart/2005/8/layout/hierarchy6"/>
    <dgm:cxn modelId="{27298535-1AA5-4806-8A65-82403A5A74A9}" type="presParOf" srcId="{96D6C4C9-2484-4D38-945F-DFC74F940688}" destId="{9F65124F-E2AB-47A0-8046-0B80A850677C}" srcOrd="0" destOrd="0" presId="urn:microsoft.com/office/officeart/2005/8/layout/hierarchy6"/>
    <dgm:cxn modelId="{2B854C05-743A-4B73-B240-542CF804658D}" type="presParOf" srcId="{96D6C4C9-2484-4D38-945F-DFC74F940688}" destId="{8FB487A8-8D7D-4AE3-B090-B8FD7A788176}" srcOrd="1" destOrd="0" presId="urn:microsoft.com/office/officeart/2005/8/layout/hierarchy6"/>
    <dgm:cxn modelId="{C556C9DD-CE98-4C37-BA6A-D73233CAE56F}" type="presParOf" srcId="{8FB487A8-8D7D-4AE3-B090-B8FD7A788176}" destId="{889FA6E9-48AB-4470-B58B-F5DAC0BA5205}" srcOrd="0" destOrd="0" presId="urn:microsoft.com/office/officeart/2005/8/layout/hierarchy6"/>
    <dgm:cxn modelId="{89113F3F-8331-4EBA-AE5F-A63BF0ECAE4D}" type="presParOf" srcId="{8FB487A8-8D7D-4AE3-B090-B8FD7A788176}" destId="{A26CE2DB-B9A8-4964-B838-CBAB631AB8B7}" srcOrd="1" destOrd="0" presId="urn:microsoft.com/office/officeart/2005/8/layout/hierarchy6"/>
    <dgm:cxn modelId="{99280AD4-A028-444E-AE80-80E2C31CDC81}" type="presParOf" srcId="{A26CE2DB-B9A8-4964-B838-CBAB631AB8B7}" destId="{F0BA3002-A2C0-4595-899C-01FCB6E01B83}" srcOrd="0" destOrd="0" presId="urn:microsoft.com/office/officeart/2005/8/layout/hierarchy6"/>
    <dgm:cxn modelId="{379B48E2-40E9-4C73-93D5-27106B0EED85}" type="presParOf" srcId="{A26CE2DB-B9A8-4964-B838-CBAB631AB8B7}" destId="{3661B664-2D9E-45FC-8F29-0C82C8D24E66}" srcOrd="1" destOrd="0" presId="urn:microsoft.com/office/officeart/2005/8/layout/hierarchy6"/>
    <dgm:cxn modelId="{2F1C6CD3-6292-4E47-8700-5C8B0AA06D34}" type="presParOf" srcId="{3661B664-2D9E-45FC-8F29-0C82C8D24E66}" destId="{C6F128B5-440B-41E8-8D04-76814DEB6F06}" srcOrd="0" destOrd="0" presId="urn:microsoft.com/office/officeart/2005/8/layout/hierarchy6"/>
    <dgm:cxn modelId="{D6B101C0-39AB-44BE-AC1B-61C647546188}" type="presParOf" srcId="{3661B664-2D9E-45FC-8F29-0C82C8D24E66}" destId="{E87043F1-D6E3-497F-9866-45A82DB8B196}" srcOrd="1" destOrd="0" presId="urn:microsoft.com/office/officeart/2005/8/layout/hierarchy6"/>
    <dgm:cxn modelId="{DF560E22-9957-4CF2-B7AA-CB804FC68286}" type="presParOf" srcId="{96D6C4C9-2484-4D38-945F-DFC74F940688}" destId="{D695773C-A630-44C8-90D7-B9DF61352F12}" srcOrd="2" destOrd="0" presId="urn:microsoft.com/office/officeart/2005/8/layout/hierarchy6"/>
    <dgm:cxn modelId="{90977345-045B-4AAA-B465-DE6AC7D0545E}" type="presParOf" srcId="{96D6C4C9-2484-4D38-945F-DFC74F940688}" destId="{4CECD137-E2D2-46E1-A85D-99E6DD6F70C8}" srcOrd="3" destOrd="0" presId="urn:microsoft.com/office/officeart/2005/8/layout/hierarchy6"/>
    <dgm:cxn modelId="{9E764958-C7F8-4189-A934-AC483A3E8248}" type="presParOf" srcId="{4CECD137-E2D2-46E1-A85D-99E6DD6F70C8}" destId="{7D9621D3-16F6-4AE1-A5CA-6DB777F1069D}" srcOrd="0" destOrd="0" presId="urn:microsoft.com/office/officeart/2005/8/layout/hierarchy6"/>
    <dgm:cxn modelId="{C677F94C-6BF6-4342-BA8F-DDDDBBDBAE82}" type="presParOf" srcId="{4CECD137-E2D2-46E1-A85D-99E6DD6F70C8}" destId="{FEE69FF9-ADD2-4F11-9278-2EC279A0418F}" srcOrd="1" destOrd="0" presId="urn:microsoft.com/office/officeart/2005/8/layout/hierarchy6"/>
    <dgm:cxn modelId="{1FFEFF23-2707-474C-8DEC-1CBD8D00E076}" type="presParOf" srcId="{FEE69FF9-ADD2-4F11-9278-2EC279A0418F}" destId="{08F9E9D3-6122-4E82-BE6B-02CE4C38FAB9}" srcOrd="0" destOrd="0" presId="urn:microsoft.com/office/officeart/2005/8/layout/hierarchy6"/>
    <dgm:cxn modelId="{66363810-F46A-4738-8644-212B64F1C59B}" type="presParOf" srcId="{FEE69FF9-ADD2-4F11-9278-2EC279A0418F}" destId="{071662F7-86E8-4292-ADA8-CAE25664FE4B}" srcOrd="1" destOrd="0" presId="urn:microsoft.com/office/officeart/2005/8/layout/hierarchy6"/>
    <dgm:cxn modelId="{DAF9EB8A-25AF-4282-9E33-B25A870B4EB0}" type="presParOf" srcId="{071662F7-86E8-4292-ADA8-CAE25664FE4B}" destId="{600FC448-3BBE-4347-AE13-2A1C224F6075}" srcOrd="0" destOrd="0" presId="urn:microsoft.com/office/officeart/2005/8/layout/hierarchy6"/>
    <dgm:cxn modelId="{F872D312-4835-42D0-A787-F67F3E16DB96}" type="presParOf" srcId="{071662F7-86E8-4292-ADA8-CAE25664FE4B}" destId="{66FE1C08-59FE-46E0-8815-7F3F1F3A0041}" srcOrd="1" destOrd="0" presId="urn:microsoft.com/office/officeart/2005/8/layout/hierarchy6"/>
    <dgm:cxn modelId="{B4B8CB13-D964-43E5-BA87-BCE4618E88DD}" type="presParOf" srcId="{5DEB8C8A-E6C6-46BA-8CF7-1498D835FCF1}" destId="{B9BE4960-E17F-4350-BE95-1B5BC5568F09}" srcOrd="4" destOrd="0" presId="urn:microsoft.com/office/officeart/2005/8/layout/hierarchy6"/>
    <dgm:cxn modelId="{393FC8DE-ECBE-4F94-9ADE-2411A9793517}" type="presParOf" srcId="{5DEB8C8A-E6C6-46BA-8CF7-1498D835FCF1}" destId="{FB96337D-9D90-4BA8-A0CC-45CA8AF3FA2C}" srcOrd="5" destOrd="0" presId="urn:microsoft.com/office/officeart/2005/8/layout/hierarchy6"/>
    <dgm:cxn modelId="{DB55F88F-31AE-4C1B-8BB6-C0885D86756F}" type="presParOf" srcId="{FB96337D-9D90-4BA8-A0CC-45CA8AF3FA2C}" destId="{A21EDBED-8DC1-4E8F-B23E-7ECDBF991C04}" srcOrd="0" destOrd="0" presId="urn:microsoft.com/office/officeart/2005/8/layout/hierarchy6"/>
    <dgm:cxn modelId="{82F3BBEC-1350-445F-8222-95B0160681A2}" type="presParOf" srcId="{FB96337D-9D90-4BA8-A0CC-45CA8AF3FA2C}" destId="{F39502E3-AE3C-4168-B46C-93C7B71C60A5}" srcOrd="1" destOrd="0" presId="urn:microsoft.com/office/officeart/2005/8/layout/hierarchy6"/>
    <dgm:cxn modelId="{454376A8-8396-4398-9DEF-C870B27AB76F}" type="presParOf" srcId="{F39502E3-AE3C-4168-B46C-93C7B71C60A5}" destId="{A5874F41-0C97-4753-9B69-563AFA489830}" srcOrd="0" destOrd="0" presId="urn:microsoft.com/office/officeart/2005/8/layout/hierarchy6"/>
    <dgm:cxn modelId="{5E1014E7-1151-42CF-AC32-C214A9FE8F66}" type="presParOf" srcId="{F39502E3-AE3C-4168-B46C-93C7B71C60A5}" destId="{8A5927D4-E9D5-4020-9FAE-263D836449A2}" srcOrd="1" destOrd="0" presId="urn:microsoft.com/office/officeart/2005/8/layout/hierarchy6"/>
    <dgm:cxn modelId="{FD195D92-5CF4-4C7F-910D-5A57868FB2C0}" type="presParOf" srcId="{8A5927D4-E9D5-4020-9FAE-263D836449A2}" destId="{34C2EC3B-E6FF-4A51-A78E-7A0E977806B4}" srcOrd="0" destOrd="0" presId="urn:microsoft.com/office/officeart/2005/8/layout/hierarchy6"/>
    <dgm:cxn modelId="{71EEFC53-06A3-4646-B62C-F1CC70EFC266}" type="presParOf" srcId="{8A5927D4-E9D5-4020-9FAE-263D836449A2}" destId="{D7EDA94E-6BFB-4D77-9A9D-8B7D1008637D}" srcOrd="1" destOrd="0" presId="urn:microsoft.com/office/officeart/2005/8/layout/hierarchy6"/>
    <dgm:cxn modelId="{DF8DED2E-4DBC-4C8D-89DB-26B7DDF0E08B}" type="presParOf" srcId="{D7EDA94E-6BFB-4D77-9A9D-8B7D1008637D}" destId="{AD53B570-46FB-4DB7-B668-393366183833}" srcOrd="0" destOrd="0" presId="urn:microsoft.com/office/officeart/2005/8/layout/hierarchy6"/>
    <dgm:cxn modelId="{D988B4F8-2FF1-4BA3-A95B-E53451FEE1FB}" type="presParOf" srcId="{D7EDA94E-6BFB-4D77-9A9D-8B7D1008637D}" destId="{10055FCC-66FB-40EB-9AA9-E9B41F12E417}" srcOrd="1" destOrd="0" presId="urn:microsoft.com/office/officeart/2005/8/layout/hierarchy6"/>
    <dgm:cxn modelId="{3D75A556-C686-4C7D-BEFD-3AAED9668555}" type="presParOf" srcId="{10055FCC-66FB-40EB-9AA9-E9B41F12E417}" destId="{1C3886D5-55C1-42DF-8052-0E5ADC26FCDD}" srcOrd="0" destOrd="0" presId="urn:microsoft.com/office/officeart/2005/8/layout/hierarchy6"/>
    <dgm:cxn modelId="{18826F5A-DEDE-4380-8481-DC0FCF24AFEC}" type="presParOf" srcId="{10055FCC-66FB-40EB-9AA9-E9B41F12E417}" destId="{97339704-9857-4575-BBEB-98F074D2DFB5}" srcOrd="1" destOrd="0" presId="urn:microsoft.com/office/officeart/2005/8/layout/hierarchy6"/>
    <dgm:cxn modelId="{E5D6FC54-6B69-4E3B-B1CF-2E8154B271A0}" type="presParOf" srcId="{D7EDA94E-6BFB-4D77-9A9D-8B7D1008637D}" destId="{6961A1E5-21B3-4AFF-8849-3D61244B890B}" srcOrd="2" destOrd="0" presId="urn:microsoft.com/office/officeart/2005/8/layout/hierarchy6"/>
    <dgm:cxn modelId="{837FABF9-A2A7-47B6-90EB-09AA41A9CCC0}" type="presParOf" srcId="{D7EDA94E-6BFB-4D77-9A9D-8B7D1008637D}" destId="{096E9DF0-43BC-4C3A-9C43-629E40AE47DF}" srcOrd="3" destOrd="0" presId="urn:microsoft.com/office/officeart/2005/8/layout/hierarchy6"/>
    <dgm:cxn modelId="{B59D212D-E06A-4826-AD90-894996E975B2}" type="presParOf" srcId="{096E9DF0-43BC-4C3A-9C43-629E40AE47DF}" destId="{09A2000C-093F-44FA-B76B-D4D4A2D1E73C}" srcOrd="0" destOrd="0" presId="urn:microsoft.com/office/officeart/2005/8/layout/hierarchy6"/>
    <dgm:cxn modelId="{2F084843-51D1-4198-8881-38220E75F8DA}" type="presParOf" srcId="{096E9DF0-43BC-4C3A-9C43-629E40AE47DF}" destId="{6138F132-5D27-42C0-86E8-3E92664E76D5}" srcOrd="1" destOrd="0" presId="urn:microsoft.com/office/officeart/2005/8/layout/hierarchy6"/>
    <dgm:cxn modelId="{9B1BAE03-6865-442B-9E08-321369D4E765}" type="presParOf" srcId="{5DEB8C8A-E6C6-46BA-8CF7-1498D835FCF1}" destId="{8CED1438-EBDC-460F-9E68-FB389F28D3DD}" srcOrd="6" destOrd="0" presId="urn:microsoft.com/office/officeart/2005/8/layout/hierarchy6"/>
    <dgm:cxn modelId="{3689908D-27B1-4AF9-8194-31D350C96C64}" type="presParOf" srcId="{5DEB8C8A-E6C6-46BA-8CF7-1498D835FCF1}" destId="{607E5852-6A10-46D7-88BE-AB1303229767}" srcOrd="7" destOrd="0" presId="urn:microsoft.com/office/officeart/2005/8/layout/hierarchy6"/>
    <dgm:cxn modelId="{5594BEBF-48E8-48B5-A407-39A4C76D2BF9}" type="presParOf" srcId="{607E5852-6A10-46D7-88BE-AB1303229767}" destId="{1AE687D4-A3AA-4105-A5F0-4CF9B4DF08A6}" srcOrd="0" destOrd="0" presId="urn:microsoft.com/office/officeart/2005/8/layout/hierarchy6"/>
    <dgm:cxn modelId="{F459A590-8CB5-4B4C-BA6C-3827E4329DF0}" type="presParOf" srcId="{607E5852-6A10-46D7-88BE-AB1303229767}" destId="{710B1894-0214-4B76-8B90-95452E62F36B}" srcOrd="1" destOrd="0" presId="urn:microsoft.com/office/officeart/2005/8/layout/hierarchy6"/>
    <dgm:cxn modelId="{E52259B9-B742-4BEE-83F4-D24F2E7A0C19}" type="presParOf" srcId="{5DEB8C8A-E6C6-46BA-8CF7-1498D835FCF1}" destId="{CBCD943E-D77F-4AE4-8A18-7C2425877D8F}" srcOrd="8" destOrd="0" presId="urn:microsoft.com/office/officeart/2005/8/layout/hierarchy6"/>
    <dgm:cxn modelId="{73912D3D-AC6C-4F14-8C5D-0ED171C83759}" type="presParOf" srcId="{5DEB8C8A-E6C6-46BA-8CF7-1498D835FCF1}" destId="{93250EFE-80D2-4F3B-9083-24FB6929F3AB}" srcOrd="9" destOrd="0" presId="urn:microsoft.com/office/officeart/2005/8/layout/hierarchy6"/>
    <dgm:cxn modelId="{27FC6DE4-4A0D-4B29-9298-7C4CD4AFF35D}" type="presParOf" srcId="{93250EFE-80D2-4F3B-9083-24FB6929F3AB}" destId="{4425F7AA-E3F4-43C7-A3AF-45F82C6D37D0}" srcOrd="0" destOrd="0" presId="urn:microsoft.com/office/officeart/2005/8/layout/hierarchy6"/>
    <dgm:cxn modelId="{DE363194-A08E-4867-BC91-205A28278C8E}" type="presParOf" srcId="{93250EFE-80D2-4F3B-9083-24FB6929F3AB}" destId="{AD16B124-8EB0-4E58-81DC-171D71E36C6D}" srcOrd="1" destOrd="0" presId="urn:microsoft.com/office/officeart/2005/8/layout/hierarchy6"/>
    <dgm:cxn modelId="{5C7A7A34-A41F-46CF-882E-5C9BFB578C8D}" type="presParOf" srcId="{AD16B124-8EB0-4E58-81DC-171D71E36C6D}" destId="{D9A28D76-22B8-4820-B648-6BB1195BB62E}" srcOrd="0" destOrd="0" presId="urn:microsoft.com/office/officeart/2005/8/layout/hierarchy6"/>
    <dgm:cxn modelId="{2CC5FA08-442F-4B87-9C59-9A4A40B12F3D}" type="presParOf" srcId="{AD16B124-8EB0-4E58-81DC-171D71E36C6D}" destId="{3358DBE2-D0E4-4A55-858E-3D4009804B3F}" srcOrd="1" destOrd="0" presId="urn:microsoft.com/office/officeart/2005/8/layout/hierarchy6"/>
    <dgm:cxn modelId="{AB1C2B7E-C834-4096-8232-E0FAF54DF5C1}" type="presParOf" srcId="{3358DBE2-D0E4-4A55-858E-3D4009804B3F}" destId="{E2DF601B-09E2-41DF-9398-122F61C64FCE}" srcOrd="0" destOrd="0" presId="urn:microsoft.com/office/officeart/2005/8/layout/hierarchy6"/>
    <dgm:cxn modelId="{67F7DEDF-EC78-4574-B528-B0077A7BA64D}" type="presParOf" srcId="{3358DBE2-D0E4-4A55-858E-3D4009804B3F}" destId="{D8419A69-CB6D-4C30-8204-2F782B4D50AE}" srcOrd="1" destOrd="0" presId="urn:microsoft.com/office/officeart/2005/8/layout/hierarchy6"/>
    <dgm:cxn modelId="{F6A842E8-8932-456D-86EE-DE34E8AEC981}" type="presParOf" srcId="{5DEB8C8A-E6C6-46BA-8CF7-1498D835FCF1}" destId="{294B010A-8C69-4367-B483-A8A5EC134890}" srcOrd="10" destOrd="0" presId="urn:microsoft.com/office/officeart/2005/8/layout/hierarchy6"/>
    <dgm:cxn modelId="{9342D758-9F14-49B8-9CCF-A5EC9E8CCBC8}" type="presParOf" srcId="{5DEB8C8A-E6C6-46BA-8CF7-1498D835FCF1}" destId="{519C66C8-7478-4ED1-93D6-46958BB2257A}" srcOrd="11" destOrd="0" presId="urn:microsoft.com/office/officeart/2005/8/layout/hierarchy6"/>
    <dgm:cxn modelId="{A5585199-A94B-4F04-B3CB-75DE58B4D436}" type="presParOf" srcId="{519C66C8-7478-4ED1-93D6-46958BB2257A}" destId="{9255B81D-87FE-436D-9C6F-4F6959F63268}" srcOrd="0" destOrd="0" presId="urn:microsoft.com/office/officeart/2005/8/layout/hierarchy6"/>
    <dgm:cxn modelId="{B536DB32-945A-4734-A9CA-3BCB85FE6869}" type="presParOf" srcId="{519C66C8-7478-4ED1-93D6-46958BB2257A}" destId="{19BE17CE-BD1D-4C2E-AC69-C6F44D09D3F3}" srcOrd="1" destOrd="0" presId="urn:microsoft.com/office/officeart/2005/8/layout/hierarchy6"/>
    <dgm:cxn modelId="{283220A0-3807-47C1-84AB-22CBEC21D4FA}" type="presParOf" srcId="{6CEBF78D-D8B0-4E2C-A048-80161ECFC9AF}" destId="{545E97E6-9AB2-4BE1-B406-116258423C02}" srcOrd="1" destOrd="0" presId="urn:microsoft.com/office/officeart/2005/8/layout/hierarchy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BC1A78C-24C4-4C26-B274-CFA86249A9D1}">
      <dgm:prSet phldrT="[Text]" custT="1">
        <dgm:style>
          <a:lnRef idx="2">
            <a:schemeClr val="accent6"/>
          </a:lnRef>
          <a:fillRef idx="1">
            <a:schemeClr val="lt1"/>
          </a:fillRef>
          <a:effectRef idx="0">
            <a:schemeClr val="accent6"/>
          </a:effectRef>
          <a:fontRef idx="minor">
            <a:schemeClr val="dk1"/>
          </a:fontRef>
        </dgm:style>
      </dgm:prSet>
      <dgm:spPr>
        <a:gradFill rotWithShape="0">
          <a:gsLst>
            <a:gs pos="100000">
              <a:schemeClr val="accent6">
                <a:lumMod val="60000"/>
                <a:lumOff val="40000"/>
              </a:schemeClr>
            </a:gs>
            <a:gs pos="0">
              <a:schemeClr val="bg1"/>
            </a:gs>
            <a:gs pos="36000">
              <a:schemeClr val="bg1"/>
            </a:gs>
          </a:gsLst>
          <a:path path="rect">
            <a:fillToRect l="100000" t="100000"/>
          </a:path>
        </a:gradFill>
        <a:ln w="28575"/>
      </dgm:spPr>
      <dgm:t>
        <a:bodyPr/>
        <a:lstStyle/>
        <a:p>
          <a:r>
            <a:rPr lang="en-US" sz="1600" b="0" dirty="0" smtClean="0">
              <a:solidFill>
                <a:schemeClr val="accent6">
                  <a:lumMod val="50000"/>
                </a:schemeClr>
              </a:solidFill>
              <a:effectLst>
                <a:outerShdw blurRad="38100" dist="38100" dir="2700000" algn="tl">
                  <a:srgbClr val="000000">
                    <a:alpha val="43137"/>
                  </a:srgbClr>
                </a:outerShdw>
              </a:effectLst>
            </a:rPr>
            <a:t>Head of Operations</a:t>
          </a:r>
          <a:endParaRPr lang="en-US" sz="1600" b="0" dirty="0">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a:effectLst>
              <a:outerShdw blurRad="38100" dist="38100" dir="2700000" algn="tl">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Assistant Vice President – Transaction Process Unit</a:t>
          </a:r>
        </a:p>
      </dgm:t>
    </dgm:pt>
    <dgm:pt modelId="{42A72966-29CA-417E-BCA7-F8333D8B9AAD}" type="parTrans" cxnId="{5EDAE86D-2E3A-4621-9B35-62B06E985BA0}">
      <dgm:prSet/>
      <dgm:spPr/>
      <dgm:t>
        <a:bodyPr/>
        <a:lstStyle/>
        <a:p>
          <a:endParaRPr lang="en-US" b="0">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a:effectLst>
              <a:outerShdw blurRad="38100" dist="38100" dir="2700000" algn="tl">
                <a:srgbClr val="000000">
                  <a:alpha val="43137"/>
                </a:srgbClr>
              </a:outerShdw>
            </a:effectLst>
          </a:endParaRPr>
        </a:p>
      </dgm:t>
    </dgm:pt>
    <dgm:pt modelId="{013A495C-26F2-4A40-A939-942B3E462069}">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Assistant Vice President – Operations</a:t>
          </a:r>
        </a:p>
      </dgm:t>
    </dgm:pt>
    <dgm:pt modelId="{2531853A-2155-4931-8972-F53DD269B22C}" type="parTrans" cxnId="{2D57C2AB-AAF6-4895-98E5-9A233AE30A06}">
      <dgm:prSet/>
      <dgm:spPr/>
      <dgm:t>
        <a:bodyPr/>
        <a:lstStyle/>
        <a:p>
          <a:endParaRPr lang="en-US" b="0">
            <a:effectLst>
              <a:outerShdw blurRad="38100" dist="38100" dir="2700000" algn="tl">
                <a:srgbClr val="000000">
                  <a:alpha val="43137"/>
                </a:srgbClr>
              </a:outerShdw>
            </a:effectLst>
          </a:endParaRPr>
        </a:p>
      </dgm:t>
    </dgm:pt>
    <dgm:pt modelId="{CA46A080-C7B9-4BC2-AAB5-B39CC0723AF6}" type="sibTrans" cxnId="{2D57C2AB-AAF6-4895-98E5-9A233AE30A06}">
      <dgm:prSet/>
      <dgm:spPr/>
      <dgm:t>
        <a:bodyPr/>
        <a:lstStyle/>
        <a:p>
          <a:endParaRPr lang="en-US">
            <a:effectLst>
              <a:outerShdw blurRad="38100" dist="38100" dir="2700000" algn="tl">
                <a:srgbClr val="000000">
                  <a:alpha val="43137"/>
                </a:srgbClr>
              </a:outerShdw>
            </a:effectLst>
          </a:endParaRPr>
        </a:p>
      </dgm:t>
    </dgm:pt>
    <dgm:pt modelId="{D7E6C479-350E-4649-B286-E5AC8728AC34}">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Assistant Vice President Card Operations</a:t>
          </a:r>
        </a:p>
      </dgm:t>
    </dgm:pt>
    <dgm:pt modelId="{38E15089-8B3F-43F6-B85C-D0E830E7BC44}" type="parTrans" cxnId="{55735F63-E0FC-493E-BDC5-9B209595D91E}">
      <dgm:prSet/>
      <dgm:spPr/>
      <dgm:t>
        <a:bodyPr/>
        <a:lstStyle/>
        <a:p>
          <a:endParaRPr lang="en-US" b="0">
            <a:effectLst>
              <a:outerShdw blurRad="38100" dist="38100" dir="2700000" algn="tl">
                <a:srgbClr val="000000">
                  <a:alpha val="43137"/>
                </a:srgbClr>
              </a:outerShdw>
            </a:effectLst>
          </a:endParaRPr>
        </a:p>
      </dgm:t>
    </dgm:pt>
    <dgm:pt modelId="{2F867854-E6BE-4ACF-AFE0-DB327875EC6B}" type="sibTrans" cxnId="{55735F63-E0FC-493E-BDC5-9B209595D91E}">
      <dgm:prSet/>
      <dgm:spPr/>
      <dgm:t>
        <a:bodyPr/>
        <a:lstStyle/>
        <a:p>
          <a:endParaRPr lang="en-US">
            <a:effectLst>
              <a:outerShdw blurRad="38100" dist="38100" dir="2700000" algn="tl">
                <a:srgbClr val="000000">
                  <a:alpha val="43137"/>
                </a:srgbClr>
              </a:outerShdw>
            </a:effectLst>
          </a:endParaRPr>
        </a:p>
      </dgm:t>
    </dgm:pt>
    <dgm:pt modelId="{1EE6CF43-752C-4853-B772-D33A6BA17F20}">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a:t>
          </a:r>
        </a:p>
      </dgm:t>
    </dgm:pt>
    <dgm:pt modelId="{9F357256-6A4C-4207-B70E-98B1CA928A4E}" type="parTrans" cxnId="{11A0F5F1-C720-4D47-8205-DF1B950B2251}">
      <dgm:prSet/>
      <dgm:spPr/>
      <dgm:t>
        <a:bodyPr/>
        <a:lstStyle/>
        <a:p>
          <a:endParaRPr lang="en-US" b="0">
            <a:effectLst>
              <a:outerShdw blurRad="38100" dist="38100" dir="2700000" algn="tl">
                <a:srgbClr val="000000">
                  <a:alpha val="43137"/>
                </a:srgbClr>
              </a:outerShdw>
            </a:effectLst>
          </a:endParaRPr>
        </a:p>
      </dgm:t>
    </dgm:pt>
    <dgm:pt modelId="{D8A1B821-53E5-45FD-B900-DD6B8D50C202}" type="sibTrans" cxnId="{11A0F5F1-C720-4D47-8205-DF1B950B2251}">
      <dgm:prSet/>
      <dgm:spPr/>
      <dgm:t>
        <a:bodyPr/>
        <a:lstStyle/>
        <a:p>
          <a:endParaRPr lang="en-US">
            <a:effectLst>
              <a:outerShdw blurRad="38100" dist="38100" dir="2700000" algn="tl">
                <a:srgbClr val="000000">
                  <a:alpha val="43137"/>
                </a:srgbClr>
              </a:outerShdw>
            </a:effectLst>
          </a:endParaRPr>
        </a:p>
      </dgm:t>
    </dgm:pt>
    <dgm:pt modelId="{9C93278F-C2F6-4DFF-B0B4-CC194B0F70A0}">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Deputy Manager</a:t>
          </a:r>
        </a:p>
      </dgm:t>
    </dgm:pt>
    <dgm:pt modelId="{2560AE78-892D-4C6F-9192-8500FC5A602B}" type="parTrans" cxnId="{D49427BF-EDE3-4F44-96C6-40CB06421ED1}">
      <dgm:prSet/>
      <dgm:spPr/>
      <dgm:t>
        <a:bodyPr/>
        <a:lstStyle/>
        <a:p>
          <a:endParaRPr lang="en-US" b="0">
            <a:effectLst>
              <a:outerShdw blurRad="38100" dist="38100" dir="2700000" algn="tl">
                <a:srgbClr val="000000">
                  <a:alpha val="43137"/>
                </a:srgbClr>
              </a:outerShdw>
            </a:effectLst>
          </a:endParaRPr>
        </a:p>
      </dgm:t>
    </dgm:pt>
    <dgm:pt modelId="{7CB3CBE6-5892-443E-97D7-B56D55CBE224}" type="sibTrans" cxnId="{D49427BF-EDE3-4F44-96C6-40CB06421ED1}">
      <dgm:prSet/>
      <dgm:spPr/>
      <dgm:t>
        <a:bodyPr/>
        <a:lstStyle/>
        <a:p>
          <a:endParaRPr lang="en-US">
            <a:effectLst>
              <a:outerShdw blurRad="38100" dist="38100" dir="2700000" algn="tl">
                <a:srgbClr val="000000">
                  <a:alpha val="43137"/>
                </a:srgbClr>
              </a:outerShdw>
            </a:effectLst>
          </a:endParaRPr>
        </a:p>
      </dgm:t>
    </dgm:pt>
    <dgm:pt modelId="{A4C31B69-1EE9-439A-820E-55E7AC542CE3}">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 Customer Profile Management Unit</a:t>
          </a:r>
        </a:p>
      </dgm:t>
    </dgm:pt>
    <dgm:pt modelId="{C5B0B01A-9C9E-45F4-90AE-A8F5DFBD069A}" type="parTrans" cxnId="{4BD2290B-943B-4049-8F58-373CA0FFBC51}">
      <dgm:prSet/>
      <dgm:spPr/>
      <dgm:t>
        <a:bodyPr/>
        <a:lstStyle/>
        <a:p>
          <a:endParaRPr lang="en-US" b="0">
            <a:effectLst>
              <a:outerShdw blurRad="38100" dist="38100" dir="2700000" algn="tl">
                <a:srgbClr val="000000">
                  <a:alpha val="43137"/>
                </a:srgbClr>
              </a:outerShdw>
            </a:effectLst>
          </a:endParaRPr>
        </a:p>
      </dgm:t>
    </dgm:pt>
    <dgm:pt modelId="{C5439146-E666-4F95-8D02-B92E90D95D26}" type="sibTrans" cxnId="{4BD2290B-943B-4049-8F58-373CA0FFBC51}">
      <dgm:prSet/>
      <dgm:spPr/>
      <dgm:t>
        <a:bodyPr/>
        <a:lstStyle/>
        <a:p>
          <a:endParaRPr lang="en-US">
            <a:effectLst>
              <a:outerShdw blurRad="38100" dist="38100" dir="2700000" algn="tl">
                <a:srgbClr val="000000">
                  <a:alpha val="43137"/>
                </a:srgbClr>
              </a:outerShdw>
            </a:effectLst>
          </a:endParaRPr>
        </a:p>
      </dgm:t>
    </dgm:pt>
    <dgm:pt modelId="{6333447C-7FCB-4187-9328-491BBF28570A}">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Deputy Manager</a:t>
          </a:r>
        </a:p>
      </dgm:t>
    </dgm:pt>
    <dgm:pt modelId="{061A8C93-A1FC-428A-B3BE-86F00AAE3EB2}" type="parTrans" cxnId="{C018AF20-AF4D-42C7-9023-7A22984E04F1}">
      <dgm:prSet/>
      <dgm:spPr/>
      <dgm:t>
        <a:bodyPr/>
        <a:lstStyle/>
        <a:p>
          <a:endParaRPr lang="en-US" b="0">
            <a:effectLst>
              <a:outerShdw blurRad="38100" dist="38100" dir="2700000" algn="tl">
                <a:srgbClr val="000000">
                  <a:alpha val="43137"/>
                </a:srgbClr>
              </a:outerShdw>
            </a:effectLst>
          </a:endParaRPr>
        </a:p>
      </dgm:t>
    </dgm:pt>
    <dgm:pt modelId="{63E657F3-1D39-4384-A54B-7DDA5BD0590C}" type="sibTrans" cxnId="{C018AF20-AF4D-42C7-9023-7A22984E04F1}">
      <dgm:prSet/>
      <dgm:spPr/>
      <dgm:t>
        <a:bodyPr/>
        <a:lstStyle/>
        <a:p>
          <a:endParaRPr lang="en-US">
            <a:effectLst>
              <a:outerShdw blurRad="38100" dist="38100" dir="2700000" algn="tl">
                <a:srgbClr val="000000">
                  <a:alpha val="43137"/>
                </a:srgbClr>
              </a:outerShdw>
            </a:effectLst>
          </a:endParaRPr>
        </a:p>
      </dgm:t>
    </dgm:pt>
    <dgm:pt modelId="{653BB4F3-80C2-4954-9516-B26E6D7B37AC}">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a:t>
          </a:r>
        </a:p>
      </dgm:t>
    </dgm:pt>
    <dgm:pt modelId="{A4D838EA-50CD-4DD8-A3FE-67F0487BBC64}" type="parTrans" cxnId="{9FAE9BC1-9390-4CCA-858A-B27014FEC48B}">
      <dgm:prSet/>
      <dgm:spPr/>
      <dgm:t>
        <a:bodyPr/>
        <a:lstStyle/>
        <a:p>
          <a:endParaRPr lang="en-US" b="0">
            <a:effectLst>
              <a:outerShdw blurRad="38100" dist="38100" dir="2700000" algn="tl">
                <a:srgbClr val="000000">
                  <a:alpha val="43137"/>
                </a:srgbClr>
              </a:outerShdw>
            </a:effectLst>
          </a:endParaRPr>
        </a:p>
      </dgm:t>
    </dgm:pt>
    <dgm:pt modelId="{CF338916-F7CA-430C-8BC5-7301B4001895}" type="sibTrans" cxnId="{9FAE9BC1-9390-4CCA-858A-B27014FEC48B}">
      <dgm:prSet/>
      <dgm:spPr/>
      <dgm:t>
        <a:bodyPr/>
        <a:lstStyle/>
        <a:p>
          <a:endParaRPr lang="en-US">
            <a:effectLst>
              <a:outerShdw blurRad="38100" dist="38100" dir="2700000" algn="tl">
                <a:srgbClr val="000000">
                  <a:alpha val="43137"/>
                </a:srgbClr>
              </a:outerShdw>
            </a:effectLst>
          </a:endParaRPr>
        </a:p>
      </dgm:t>
    </dgm:pt>
    <dgm:pt modelId="{B385B070-82D0-4A39-B45B-51F28BAD2B2C}">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Deputy Manager</a:t>
          </a:r>
        </a:p>
      </dgm:t>
    </dgm:pt>
    <dgm:pt modelId="{00BD777D-D3DD-48D4-A028-C994DF214FAE}" type="parTrans" cxnId="{A733CADB-A737-4EFA-8A2C-A490000B80A7}">
      <dgm:prSet/>
      <dgm:spPr/>
      <dgm:t>
        <a:bodyPr/>
        <a:lstStyle/>
        <a:p>
          <a:endParaRPr lang="en-US" b="0"/>
        </a:p>
      </dgm:t>
    </dgm:pt>
    <dgm:pt modelId="{58EC682B-05D8-4E9B-A825-3548D9B46E5D}" type="sibTrans" cxnId="{A733CADB-A737-4EFA-8A2C-A490000B80A7}">
      <dgm:prSet/>
      <dgm:spPr/>
      <dgm:t>
        <a:bodyPr/>
        <a:lstStyle/>
        <a:p>
          <a:endParaRPr lang="en-US"/>
        </a:p>
      </dgm:t>
    </dgm:pt>
    <dgm:pt modelId="{647CAF5B-86A4-48A4-AD79-769727074D0E}">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Assistant Manager</a:t>
          </a:r>
        </a:p>
      </dgm:t>
    </dgm:pt>
    <dgm:pt modelId="{751AC418-B11E-47A5-BAAC-44C7D51805E0}" type="parTrans" cxnId="{F195E12C-BBD1-4C24-AE75-493DC0C18193}">
      <dgm:prSet/>
      <dgm:spPr/>
      <dgm:t>
        <a:bodyPr/>
        <a:lstStyle/>
        <a:p>
          <a:endParaRPr lang="en-US" b="0"/>
        </a:p>
      </dgm:t>
    </dgm:pt>
    <dgm:pt modelId="{25896B1C-8F2D-4524-A23C-13D41A628D1A}" type="sibTrans" cxnId="{F195E12C-BBD1-4C24-AE75-493DC0C18193}">
      <dgm:prSet/>
      <dgm:spPr/>
      <dgm:t>
        <a:bodyPr/>
        <a:lstStyle/>
        <a:p>
          <a:endParaRPr lang="en-US"/>
        </a:p>
      </dgm:t>
    </dgm:pt>
    <dgm:pt modelId="{799F12F3-0A05-4C80-A069-E4702C1D6E65}">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Scanning Operator</a:t>
          </a:r>
        </a:p>
      </dgm:t>
    </dgm:pt>
    <dgm:pt modelId="{111677E8-31CF-4686-82BF-E2D2DBDDA5DF}" type="parTrans" cxnId="{4E043066-9110-4DB8-8741-771D2F9C37D7}">
      <dgm:prSet/>
      <dgm:spPr/>
      <dgm:t>
        <a:bodyPr/>
        <a:lstStyle/>
        <a:p>
          <a:endParaRPr lang="en-US" b="0"/>
        </a:p>
      </dgm:t>
    </dgm:pt>
    <dgm:pt modelId="{3D29E3B4-380A-40C5-83B6-8B80136B3472}" type="sibTrans" cxnId="{4E043066-9110-4DB8-8741-771D2F9C37D7}">
      <dgm:prSet/>
      <dgm:spPr/>
      <dgm:t>
        <a:bodyPr/>
        <a:lstStyle/>
        <a:p>
          <a:endParaRPr lang="en-US"/>
        </a:p>
      </dgm:t>
    </dgm:pt>
    <dgm:pt modelId="{8CDA8791-D478-421B-BB62-2D78B5F04BA0}">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a:t>
          </a:r>
        </a:p>
      </dgm:t>
    </dgm:pt>
    <dgm:pt modelId="{6E6DAD5D-2351-4606-B243-E893F0ADA910}" type="parTrans" cxnId="{4B68C659-D655-4BF4-8B86-8B2180F28BE6}">
      <dgm:prSet/>
      <dgm:spPr/>
      <dgm:t>
        <a:bodyPr/>
        <a:lstStyle/>
        <a:p>
          <a:endParaRPr lang="en-US" b="0"/>
        </a:p>
      </dgm:t>
    </dgm:pt>
    <dgm:pt modelId="{74169F34-B866-44A7-B28A-E29894D7D8A9}" type="sibTrans" cxnId="{4B68C659-D655-4BF4-8B86-8B2180F28BE6}">
      <dgm:prSet/>
      <dgm:spPr/>
      <dgm:t>
        <a:bodyPr/>
        <a:lstStyle/>
        <a:p>
          <a:endParaRPr lang="en-US"/>
        </a:p>
      </dgm:t>
    </dgm:pt>
    <dgm:pt modelId="{CE9AAEA1-9CFC-4334-81AB-D532CCFC5527}">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a:t>
          </a:r>
        </a:p>
      </dgm:t>
    </dgm:pt>
    <dgm:pt modelId="{83229CAD-D62A-4106-941C-2DAC939D01A9}" type="parTrans" cxnId="{C5A89EA2-8E9E-4095-8B5C-3D5831A802AA}">
      <dgm:prSet/>
      <dgm:spPr/>
      <dgm:t>
        <a:bodyPr/>
        <a:lstStyle/>
        <a:p>
          <a:endParaRPr lang="en-US" b="0"/>
        </a:p>
      </dgm:t>
    </dgm:pt>
    <dgm:pt modelId="{8DC9AA8B-B38D-49F5-95CA-6FA230BFAEF5}" type="sibTrans" cxnId="{C5A89EA2-8E9E-4095-8B5C-3D5831A802AA}">
      <dgm:prSet/>
      <dgm:spPr/>
      <dgm:t>
        <a:bodyPr/>
        <a:lstStyle/>
        <a:p>
          <a:endParaRPr lang="en-US"/>
        </a:p>
      </dgm:t>
    </dgm:pt>
    <dgm:pt modelId="{B3BD6B04-15C6-42C5-9D77-29AE4C469876}">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Deputy Manager</a:t>
          </a:r>
        </a:p>
      </dgm:t>
    </dgm:pt>
    <dgm:pt modelId="{E5807FD1-5ACD-4407-9A51-1BF8BB55538B}" type="parTrans" cxnId="{35009214-0E2C-46DB-ACCE-5E1EFD582A08}">
      <dgm:prSet/>
      <dgm:spPr/>
      <dgm:t>
        <a:bodyPr/>
        <a:lstStyle/>
        <a:p>
          <a:endParaRPr lang="en-US" b="0"/>
        </a:p>
      </dgm:t>
    </dgm:pt>
    <dgm:pt modelId="{6E7774AB-7039-46AC-9B54-C6EA0F287F26}" type="sibTrans" cxnId="{35009214-0E2C-46DB-ACCE-5E1EFD582A08}">
      <dgm:prSet/>
      <dgm:spPr/>
      <dgm:t>
        <a:bodyPr/>
        <a:lstStyle/>
        <a:p>
          <a:endParaRPr lang="en-US"/>
        </a:p>
      </dgm:t>
    </dgm:pt>
    <dgm:pt modelId="{56DFE50A-9403-43E6-BEDB-6024173F05B7}">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Head of Settlement</a:t>
          </a:r>
        </a:p>
      </dgm:t>
    </dgm:pt>
    <dgm:pt modelId="{E4D75F90-8FB7-4973-82C4-024A0A26CC91}" type="parTrans" cxnId="{5E47AAC7-33F9-41E9-BF9C-E87C7DD5099C}">
      <dgm:prSet/>
      <dgm:spPr/>
      <dgm:t>
        <a:bodyPr/>
        <a:lstStyle/>
        <a:p>
          <a:endParaRPr lang="en-US"/>
        </a:p>
      </dgm:t>
    </dgm:pt>
    <dgm:pt modelId="{16468E1B-D908-4C28-9AF1-122D55A7F752}" type="sibTrans" cxnId="{5E47AAC7-33F9-41E9-BF9C-E87C7DD5099C}">
      <dgm:prSet/>
      <dgm:spPr/>
      <dgm:t>
        <a:bodyPr/>
        <a:lstStyle/>
        <a:p>
          <a:endParaRPr lang="en-US"/>
        </a:p>
      </dgm:t>
    </dgm:pt>
    <dgm:pt modelId="{D37D5120-8602-4612-8C8C-E9B2517BBC59}">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 Settlement</a:t>
          </a:r>
        </a:p>
      </dgm:t>
    </dgm:pt>
    <dgm:pt modelId="{BBE249E9-8F45-4484-8F43-3E64A8FA5D10}" type="parTrans" cxnId="{F0A44633-6E0C-4516-AEF0-8813D37740A6}">
      <dgm:prSet/>
      <dgm:spPr/>
      <dgm:t>
        <a:bodyPr/>
        <a:lstStyle/>
        <a:p>
          <a:endParaRPr lang="en-US"/>
        </a:p>
      </dgm:t>
    </dgm:pt>
    <dgm:pt modelId="{71AB73AE-222B-4ACF-9D4C-91431F0C5913}" type="sibTrans" cxnId="{F0A44633-6E0C-4516-AEF0-8813D37740A6}">
      <dgm:prSet/>
      <dgm:spPr/>
      <dgm:t>
        <a:bodyPr/>
        <a:lstStyle/>
        <a:p>
          <a:endParaRPr lang="en-US"/>
        </a:p>
      </dgm:t>
    </dgm:pt>
    <dgm:pt modelId="{CFD3E4D5-5391-4A88-A09E-568F39347F44}">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Manager Settlement</a:t>
          </a:r>
        </a:p>
      </dgm:t>
    </dgm:pt>
    <dgm:pt modelId="{34CF58F6-6C8D-4B00-ACD2-5AE023791D95}" type="parTrans" cxnId="{CBD104D2-30AC-45EE-9D93-9030CA32917D}">
      <dgm:prSet/>
      <dgm:spPr/>
      <dgm:t>
        <a:bodyPr/>
        <a:lstStyle/>
        <a:p>
          <a:endParaRPr lang="en-US"/>
        </a:p>
      </dgm:t>
    </dgm:pt>
    <dgm:pt modelId="{578B042F-91CA-4B46-AC08-ADC86AFBFC68}" type="sibTrans" cxnId="{CBD104D2-30AC-45EE-9D93-9030CA32917D}">
      <dgm:prSet/>
      <dgm:spPr/>
      <dgm:t>
        <a:bodyPr/>
        <a:lstStyle/>
        <a:p>
          <a:endParaRPr lang="en-US"/>
        </a:p>
      </dgm:t>
    </dgm:pt>
    <dgm:pt modelId="{E433A5E8-3388-431E-8177-14832DDEB3CF}">
      <dgm:prSet phldrT="[Text]" custT="1">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sz="1400" b="0" dirty="0" smtClean="0">
              <a:solidFill>
                <a:srgbClr val="002060"/>
              </a:solidFill>
              <a:effectLst>
                <a:outerShdw blurRad="38100" dist="38100" dir="2700000" algn="tl">
                  <a:srgbClr val="000000">
                    <a:alpha val="43137"/>
                  </a:srgbClr>
                </a:outerShdw>
              </a:effectLst>
            </a:rPr>
            <a:t>Assistant Manager Settlement</a:t>
          </a:r>
        </a:p>
      </dgm:t>
    </dgm:pt>
    <dgm:pt modelId="{A785D3B2-ACB8-42D7-8E5A-E0E70D995046}" type="parTrans" cxnId="{AB976F92-AAAC-45C9-9BD2-639EF4BC6CF7}">
      <dgm:prSet/>
      <dgm:spPr/>
      <dgm:t>
        <a:bodyPr/>
        <a:lstStyle/>
        <a:p>
          <a:endParaRPr lang="en-US"/>
        </a:p>
      </dgm:t>
    </dgm:pt>
    <dgm:pt modelId="{684B0C25-BFAA-4851-B19E-BC721FC04044}" type="sibTrans" cxnId="{AB976F92-AAAC-45C9-9BD2-639EF4BC6CF7}">
      <dgm:prSet/>
      <dgm:spPr/>
      <dgm:t>
        <a:bodyPr/>
        <a:lstStyle/>
        <a:p>
          <a:endParaRPr lang="en-US"/>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59754" custScaleY="77007" custLinFactNeighborY="-41078">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5"/>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5" custScaleX="135243" custLinFactX="16679" custLinFactNeighborX="100000" custLinFactNeighborY="-7106">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5"/>
      <dgm:spPr/>
      <dgm:t>
        <a:bodyPr/>
        <a:lstStyle/>
        <a:p>
          <a:endParaRPr lang="en-US"/>
        </a:p>
      </dgm:t>
    </dgm:pt>
    <dgm:pt modelId="{6F7AD17A-2B7E-4F3B-AA11-74B68CA7E55A}" type="pres">
      <dgm:prSet presAssocID="{D587C1C2-22B9-44DE-A769-02870D926B12}" presName="hierChild4" presStyleCnt="0"/>
      <dgm:spPr/>
    </dgm:pt>
    <dgm:pt modelId="{6ABF845C-F36A-408F-861B-88B124717A2F}" type="pres">
      <dgm:prSet presAssocID="{9F357256-6A4C-4207-B70E-98B1CA928A4E}" presName="Name37" presStyleLbl="parChTrans1D3" presStyleIdx="0" presStyleCnt="13"/>
      <dgm:spPr/>
      <dgm:t>
        <a:bodyPr/>
        <a:lstStyle/>
        <a:p>
          <a:endParaRPr lang="en-US"/>
        </a:p>
      </dgm:t>
    </dgm:pt>
    <dgm:pt modelId="{3F4AA9E1-0510-412A-8C85-552CE6007B86}" type="pres">
      <dgm:prSet presAssocID="{1EE6CF43-752C-4853-B772-D33A6BA17F20}" presName="hierRoot2" presStyleCnt="0">
        <dgm:presLayoutVars>
          <dgm:hierBranch val="init"/>
        </dgm:presLayoutVars>
      </dgm:prSet>
      <dgm:spPr/>
    </dgm:pt>
    <dgm:pt modelId="{41238715-1866-4B22-A4C1-E6FD856ABB68}" type="pres">
      <dgm:prSet presAssocID="{1EE6CF43-752C-4853-B772-D33A6BA17F20}" presName="rootComposite" presStyleCnt="0"/>
      <dgm:spPr/>
    </dgm:pt>
    <dgm:pt modelId="{30046395-EEB5-4D7A-922D-EDEA5F76244A}" type="pres">
      <dgm:prSet presAssocID="{1EE6CF43-752C-4853-B772-D33A6BA17F20}" presName="rootText" presStyleLbl="node3" presStyleIdx="0" presStyleCnt="13" custScaleY="67376" custLinFactX="12908" custLinFactNeighborX="100000" custLinFactNeighborY="-24797">
        <dgm:presLayoutVars>
          <dgm:chPref val="3"/>
        </dgm:presLayoutVars>
      </dgm:prSet>
      <dgm:spPr>
        <a:prstGeom prst="roundRect">
          <a:avLst/>
        </a:prstGeom>
      </dgm:spPr>
      <dgm:t>
        <a:bodyPr/>
        <a:lstStyle/>
        <a:p>
          <a:endParaRPr lang="en-US"/>
        </a:p>
      </dgm:t>
    </dgm:pt>
    <dgm:pt modelId="{EAD1DE07-DAF7-4283-96D2-623F00934AFC}" type="pres">
      <dgm:prSet presAssocID="{1EE6CF43-752C-4853-B772-D33A6BA17F20}" presName="rootConnector" presStyleLbl="node3" presStyleIdx="0" presStyleCnt="13"/>
      <dgm:spPr/>
      <dgm:t>
        <a:bodyPr/>
        <a:lstStyle/>
        <a:p>
          <a:endParaRPr lang="en-US"/>
        </a:p>
      </dgm:t>
    </dgm:pt>
    <dgm:pt modelId="{A8E87FC1-0114-481F-B6F1-911C726000E6}" type="pres">
      <dgm:prSet presAssocID="{1EE6CF43-752C-4853-B772-D33A6BA17F20}" presName="hierChild4" presStyleCnt="0"/>
      <dgm:spPr/>
    </dgm:pt>
    <dgm:pt modelId="{FD145420-0EC0-4F6F-99DE-A2CD0F07F0D2}" type="pres">
      <dgm:prSet presAssocID="{1EE6CF43-752C-4853-B772-D33A6BA17F20}" presName="hierChild5" presStyleCnt="0"/>
      <dgm:spPr/>
    </dgm:pt>
    <dgm:pt modelId="{BED0D5A4-21C4-4C36-9014-A08D63AD15BC}" type="pres">
      <dgm:prSet presAssocID="{2560AE78-892D-4C6F-9192-8500FC5A602B}" presName="Name37" presStyleLbl="parChTrans1D3" presStyleIdx="1" presStyleCnt="13"/>
      <dgm:spPr/>
      <dgm:t>
        <a:bodyPr/>
        <a:lstStyle/>
        <a:p>
          <a:endParaRPr lang="en-US"/>
        </a:p>
      </dgm:t>
    </dgm:pt>
    <dgm:pt modelId="{9D87B914-67E0-4878-A46A-9DBF8775C608}" type="pres">
      <dgm:prSet presAssocID="{9C93278F-C2F6-4DFF-B0B4-CC194B0F70A0}" presName="hierRoot2" presStyleCnt="0">
        <dgm:presLayoutVars>
          <dgm:hierBranch val="init"/>
        </dgm:presLayoutVars>
      </dgm:prSet>
      <dgm:spPr/>
    </dgm:pt>
    <dgm:pt modelId="{AAA66F97-A084-45F6-A080-20061B0084F5}" type="pres">
      <dgm:prSet presAssocID="{9C93278F-C2F6-4DFF-B0B4-CC194B0F70A0}" presName="rootComposite" presStyleCnt="0"/>
      <dgm:spPr/>
    </dgm:pt>
    <dgm:pt modelId="{536EC99A-62ED-4DAA-9068-06F17593EBB8}" type="pres">
      <dgm:prSet presAssocID="{9C93278F-C2F6-4DFF-B0B4-CC194B0F70A0}" presName="rootText" presStyleLbl="node3" presStyleIdx="1" presStyleCnt="13" custScaleY="75255" custLinFactX="12908" custLinFactNeighborX="100000" custLinFactNeighborY="-39230">
        <dgm:presLayoutVars>
          <dgm:chPref val="3"/>
        </dgm:presLayoutVars>
      </dgm:prSet>
      <dgm:spPr>
        <a:prstGeom prst="roundRect">
          <a:avLst/>
        </a:prstGeom>
      </dgm:spPr>
      <dgm:t>
        <a:bodyPr/>
        <a:lstStyle/>
        <a:p>
          <a:endParaRPr lang="en-US"/>
        </a:p>
      </dgm:t>
    </dgm:pt>
    <dgm:pt modelId="{22449C38-EF86-49B8-8FB0-029825B1B562}" type="pres">
      <dgm:prSet presAssocID="{9C93278F-C2F6-4DFF-B0B4-CC194B0F70A0}" presName="rootConnector" presStyleLbl="node3" presStyleIdx="1" presStyleCnt="13"/>
      <dgm:spPr/>
      <dgm:t>
        <a:bodyPr/>
        <a:lstStyle/>
        <a:p>
          <a:endParaRPr lang="en-US"/>
        </a:p>
      </dgm:t>
    </dgm:pt>
    <dgm:pt modelId="{0FBD275B-F379-4531-A0BD-567CA005121E}" type="pres">
      <dgm:prSet presAssocID="{9C93278F-C2F6-4DFF-B0B4-CC194B0F70A0}" presName="hierChild4" presStyleCnt="0"/>
      <dgm:spPr/>
    </dgm:pt>
    <dgm:pt modelId="{F3C88894-2E46-4880-8D0D-1F6F0748DB2E}" type="pres">
      <dgm:prSet presAssocID="{9C93278F-C2F6-4DFF-B0B4-CC194B0F70A0}" presName="hierChild5" presStyleCnt="0"/>
      <dgm:spPr/>
    </dgm:pt>
    <dgm:pt modelId="{52FAAE6A-E07A-477C-AEEB-6409B2C86F50}" type="pres">
      <dgm:prSet presAssocID="{A4D838EA-50CD-4DD8-A3FE-67F0487BBC64}" presName="Name37" presStyleLbl="parChTrans1D3" presStyleIdx="2" presStyleCnt="13"/>
      <dgm:spPr/>
      <dgm:t>
        <a:bodyPr/>
        <a:lstStyle/>
        <a:p>
          <a:endParaRPr lang="en-US"/>
        </a:p>
      </dgm:t>
    </dgm:pt>
    <dgm:pt modelId="{80804CC2-9D44-4F42-A207-ADC2925AC312}" type="pres">
      <dgm:prSet presAssocID="{653BB4F3-80C2-4954-9516-B26E6D7B37AC}" presName="hierRoot2" presStyleCnt="0">
        <dgm:presLayoutVars>
          <dgm:hierBranch val="init"/>
        </dgm:presLayoutVars>
      </dgm:prSet>
      <dgm:spPr/>
    </dgm:pt>
    <dgm:pt modelId="{093BA5DA-2FA8-4D7E-AD8D-90CD2800DA03}" type="pres">
      <dgm:prSet presAssocID="{653BB4F3-80C2-4954-9516-B26E6D7B37AC}" presName="rootComposite" presStyleCnt="0"/>
      <dgm:spPr/>
    </dgm:pt>
    <dgm:pt modelId="{16AA0E70-F250-4529-BEB8-581F6D65F7A1}" type="pres">
      <dgm:prSet presAssocID="{653BB4F3-80C2-4954-9516-B26E6D7B37AC}" presName="rootText" presStyleLbl="node3" presStyleIdx="2" presStyleCnt="13" custScaleY="68004" custLinFactX="12063" custLinFactNeighborX="100000" custLinFactNeighborY="-49664">
        <dgm:presLayoutVars>
          <dgm:chPref val="3"/>
        </dgm:presLayoutVars>
      </dgm:prSet>
      <dgm:spPr>
        <a:prstGeom prst="roundRect">
          <a:avLst/>
        </a:prstGeom>
      </dgm:spPr>
      <dgm:t>
        <a:bodyPr/>
        <a:lstStyle/>
        <a:p>
          <a:endParaRPr lang="en-US"/>
        </a:p>
      </dgm:t>
    </dgm:pt>
    <dgm:pt modelId="{B1A84198-2C5A-4228-82F4-FC146442CCFB}" type="pres">
      <dgm:prSet presAssocID="{653BB4F3-80C2-4954-9516-B26E6D7B37AC}" presName="rootConnector" presStyleLbl="node3" presStyleIdx="2" presStyleCnt="13"/>
      <dgm:spPr/>
      <dgm:t>
        <a:bodyPr/>
        <a:lstStyle/>
        <a:p>
          <a:endParaRPr lang="en-US"/>
        </a:p>
      </dgm:t>
    </dgm:pt>
    <dgm:pt modelId="{5F253F9C-F515-4BDD-850D-F583105074AC}" type="pres">
      <dgm:prSet presAssocID="{653BB4F3-80C2-4954-9516-B26E6D7B37AC}" presName="hierChild4" presStyleCnt="0"/>
      <dgm:spPr/>
    </dgm:pt>
    <dgm:pt modelId="{142104D5-A92D-445B-B0D6-F5F963EE7200}" type="pres">
      <dgm:prSet presAssocID="{653BB4F3-80C2-4954-9516-B26E6D7B37AC}" presName="hierChild5" presStyleCnt="0"/>
      <dgm:spPr/>
    </dgm:pt>
    <dgm:pt modelId="{75D75248-F715-4734-9D56-0A936AF52518}" type="pres">
      <dgm:prSet presAssocID="{D587C1C2-22B9-44DE-A769-02870D926B12}" presName="hierChild5" presStyleCnt="0"/>
      <dgm:spPr/>
    </dgm:pt>
    <dgm:pt modelId="{0C8E11CC-C394-4975-8DED-BBC0F0CF1A1F}" type="pres">
      <dgm:prSet presAssocID="{2531853A-2155-4931-8972-F53DD269B22C}" presName="Name37" presStyleLbl="parChTrans1D2" presStyleIdx="1" presStyleCnt="5"/>
      <dgm:spPr/>
      <dgm:t>
        <a:bodyPr/>
        <a:lstStyle/>
        <a:p>
          <a:endParaRPr lang="en-US"/>
        </a:p>
      </dgm:t>
    </dgm:pt>
    <dgm:pt modelId="{86B40E7D-47C8-4E56-B0E7-BB41CD4894B1}" type="pres">
      <dgm:prSet presAssocID="{013A495C-26F2-4A40-A939-942B3E462069}" presName="hierRoot2" presStyleCnt="0">
        <dgm:presLayoutVars>
          <dgm:hierBranch val="init"/>
        </dgm:presLayoutVars>
      </dgm:prSet>
      <dgm:spPr/>
    </dgm:pt>
    <dgm:pt modelId="{164C7F2F-8B42-4BA6-9227-4FD1ADAE183F}" type="pres">
      <dgm:prSet presAssocID="{013A495C-26F2-4A40-A939-942B3E462069}" presName="rootComposite" presStyleCnt="0"/>
      <dgm:spPr/>
    </dgm:pt>
    <dgm:pt modelId="{659E3327-835F-4EB5-8FA2-AC3D0F357901}" type="pres">
      <dgm:prSet presAssocID="{013A495C-26F2-4A40-A939-942B3E462069}" presName="rootText" presStyleLbl="node2" presStyleIdx="1" presStyleCnt="5" custLinFactX="14991" custLinFactNeighborX="100000" custLinFactNeighborY="-7359">
        <dgm:presLayoutVars>
          <dgm:chPref val="3"/>
        </dgm:presLayoutVars>
      </dgm:prSet>
      <dgm:spPr>
        <a:prstGeom prst="roundRect">
          <a:avLst/>
        </a:prstGeom>
      </dgm:spPr>
      <dgm:t>
        <a:bodyPr/>
        <a:lstStyle/>
        <a:p>
          <a:endParaRPr lang="en-US"/>
        </a:p>
      </dgm:t>
    </dgm:pt>
    <dgm:pt modelId="{6F970398-1379-4718-AD84-AD5B29E31065}" type="pres">
      <dgm:prSet presAssocID="{013A495C-26F2-4A40-A939-942B3E462069}" presName="rootConnector" presStyleLbl="node2" presStyleIdx="1" presStyleCnt="5"/>
      <dgm:spPr/>
      <dgm:t>
        <a:bodyPr/>
        <a:lstStyle/>
        <a:p>
          <a:endParaRPr lang="en-US"/>
        </a:p>
      </dgm:t>
    </dgm:pt>
    <dgm:pt modelId="{DB9614B3-3A71-4E28-A77F-9FC46E486C10}" type="pres">
      <dgm:prSet presAssocID="{013A495C-26F2-4A40-A939-942B3E462069}" presName="hierChild4" presStyleCnt="0"/>
      <dgm:spPr/>
    </dgm:pt>
    <dgm:pt modelId="{2204E478-4C8B-4EFA-A120-E13DF0292CBA}" type="pres">
      <dgm:prSet presAssocID="{6E6DAD5D-2351-4606-B243-E893F0ADA910}" presName="Name37" presStyleLbl="parChTrans1D3" presStyleIdx="3" presStyleCnt="13"/>
      <dgm:spPr/>
      <dgm:t>
        <a:bodyPr/>
        <a:lstStyle/>
        <a:p>
          <a:endParaRPr lang="en-US"/>
        </a:p>
      </dgm:t>
    </dgm:pt>
    <dgm:pt modelId="{ACB72BEA-833C-48E2-B1C5-4EAE8525F95D}" type="pres">
      <dgm:prSet presAssocID="{8CDA8791-D478-421B-BB62-2D78B5F04BA0}" presName="hierRoot2" presStyleCnt="0">
        <dgm:presLayoutVars>
          <dgm:hierBranch val="init"/>
        </dgm:presLayoutVars>
      </dgm:prSet>
      <dgm:spPr/>
    </dgm:pt>
    <dgm:pt modelId="{53850174-6B90-423B-8108-459BE005A414}" type="pres">
      <dgm:prSet presAssocID="{8CDA8791-D478-421B-BB62-2D78B5F04BA0}" presName="rootComposite" presStyleCnt="0"/>
      <dgm:spPr/>
    </dgm:pt>
    <dgm:pt modelId="{29868F01-9362-4AB7-83D1-76BF22D6BB7C}" type="pres">
      <dgm:prSet presAssocID="{8CDA8791-D478-421B-BB62-2D78B5F04BA0}" presName="rootText" presStyleLbl="node3" presStyleIdx="3" presStyleCnt="13" custScaleY="77249" custLinFactX="12954" custLinFactNeighborX="100000" custLinFactNeighborY="-26440">
        <dgm:presLayoutVars>
          <dgm:chPref val="3"/>
        </dgm:presLayoutVars>
      </dgm:prSet>
      <dgm:spPr>
        <a:prstGeom prst="roundRect">
          <a:avLst/>
        </a:prstGeom>
      </dgm:spPr>
      <dgm:t>
        <a:bodyPr/>
        <a:lstStyle/>
        <a:p>
          <a:endParaRPr lang="en-US"/>
        </a:p>
      </dgm:t>
    </dgm:pt>
    <dgm:pt modelId="{D6AEEBF7-A92A-4D5A-A9E4-6563B07D609B}" type="pres">
      <dgm:prSet presAssocID="{8CDA8791-D478-421B-BB62-2D78B5F04BA0}" presName="rootConnector" presStyleLbl="node3" presStyleIdx="3" presStyleCnt="13"/>
      <dgm:spPr/>
      <dgm:t>
        <a:bodyPr/>
        <a:lstStyle/>
        <a:p>
          <a:endParaRPr lang="en-US"/>
        </a:p>
      </dgm:t>
    </dgm:pt>
    <dgm:pt modelId="{5BA39FB4-3FCE-44FE-8BD1-F0B1D988200D}" type="pres">
      <dgm:prSet presAssocID="{8CDA8791-D478-421B-BB62-2D78B5F04BA0}" presName="hierChild4" presStyleCnt="0"/>
      <dgm:spPr/>
    </dgm:pt>
    <dgm:pt modelId="{92E32A4B-4CBF-4E7F-8F3A-6955DC4947B3}" type="pres">
      <dgm:prSet presAssocID="{8CDA8791-D478-421B-BB62-2D78B5F04BA0}" presName="hierChild5" presStyleCnt="0"/>
      <dgm:spPr/>
    </dgm:pt>
    <dgm:pt modelId="{4E464342-56C0-4B80-A2EB-EAD4D9E9212A}" type="pres">
      <dgm:prSet presAssocID="{83229CAD-D62A-4106-941C-2DAC939D01A9}" presName="Name37" presStyleLbl="parChTrans1D3" presStyleIdx="4" presStyleCnt="13"/>
      <dgm:spPr/>
      <dgm:t>
        <a:bodyPr/>
        <a:lstStyle/>
        <a:p>
          <a:endParaRPr lang="en-US"/>
        </a:p>
      </dgm:t>
    </dgm:pt>
    <dgm:pt modelId="{8452E5A6-2020-4BB4-BCF8-9E003ED68B02}" type="pres">
      <dgm:prSet presAssocID="{CE9AAEA1-9CFC-4334-81AB-D532CCFC5527}" presName="hierRoot2" presStyleCnt="0">
        <dgm:presLayoutVars>
          <dgm:hierBranch val="init"/>
        </dgm:presLayoutVars>
      </dgm:prSet>
      <dgm:spPr/>
    </dgm:pt>
    <dgm:pt modelId="{59F44845-6855-4AFB-8A7C-13BEC706B024}" type="pres">
      <dgm:prSet presAssocID="{CE9AAEA1-9CFC-4334-81AB-D532CCFC5527}" presName="rootComposite" presStyleCnt="0"/>
      <dgm:spPr/>
    </dgm:pt>
    <dgm:pt modelId="{936EC217-7D5E-4A5D-A43F-4FFB8792599A}" type="pres">
      <dgm:prSet presAssocID="{CE9AAEA1-9CFC-4334-81AB-D532CCFC5527}" presName="rootText" presStyleLbl="node3" presStyleIdx="4" presStyleCnt="13" custScaleY="77276" custLinFactX="12063" custLinFactNeighborX="100000" custLinFactNeighborY="-34884">
        <dgm:presLayoutVars>
          <dgm:chPref val="3"/>
        </dgm:presLayoutVars>
      </dgm:prSet>
      <dgm:spPr>
        <a:prstGeom prst="roundRect">
          <a:avLst/>
        </a:prstGeom>
      </dgm:spPr>
      <dgm:t>
        <a:bodyPr/>
        <a:lstStyle/>
        <a:p>
          <a:endParaRPr lang="en-US"/>
        </a:p>
      </dgm:t>
    </dgm:pt>
    <dgm:pt modelId="{2AB962FB-1597-4F71-9DC3-049AF06B9E3C}" type="pres">
      <dgm:prSet presAssocID="{CE9AAEA1-9CFC-4334-81AB-D532CCFC5527}" presName="rootConnector" presStyleLbl="node3" presStyleIdx="4" presStyleCnt="13"/>
      <dgm:spPr/>
      <dgm:t>
        <a:bodyPr/>
        <a:lstStyle/>
        <a:p>
          <a:endParaRPr lang="en-US"/>
        </a:p>
      </dgm:t>
    </dgm:pt>
    <dgm:pt modelId="{CF8D5906-4ED2-432D-B7D9-F0F4561B4043}" type="pres">
      <dgm:prSet presAssocID="{CE9AAEA1-9CFC-4334-81AB-D532CCFC5527}" presName="hierChild4" presStyleCnt="0"/>
      <dgm:spPr/>
    </dgm:pt>
    <dgm:pt modelId="{8E432CF1-8231-4302-8E10-D6FBB2BA8522}" type="pres">
      <dgm:prSet presAssocID="{CE9AAEA1-9CFC-4334-81AB-D532CCFC5527}" presName="hierChild5" presStyleCnt="0"/>
      <dgm:spPr/>
    </dgm:pt>
    <dgm:pt modelId="{34B2C603-3EDB-4D4C-89FE-BA548D9FBDF5}" type="pres">
      <dgm:prSet presAssocID="{E5807FD1-5ACD-4407-9A51-1BF8BB55538B}" presName="Name37" presStyleLbl="parChTrans1D3" presStyleIdx="5" presStyleCnt="13"/>
      <dgm:spPr/>
      <dgm:t>
        <a:bodyPr/>
        <a:lstStyle/>
        <a:p>
          <a:endParaRPr lang="en-US"/>
        </a:p>
      </dgm:t>
    </dgm:pt>
    <dgm:pt modelId="{E225C5D7-0476-4292-B322-EA27217C981A}" type="pres">
      <dgm:prSet presAssocID="{B3BD6B04-15C6-42C5-9D77-29AE4C469876}" presName="hierRoot2" presStyleCnt="0">
        <dgm:presLayoutVars>
          <dgm:hierBranch val="init"/>
        </dgm:presLayoutVars>
      </dgm:prSet>
      <dgm:spPr/>
    </dgm:pt>
    <dgm:pt modelId="{3835F351-C8A9-4B50-9F59-4717CAA84F65}" type="pres">
      <dgm:prSet presAssocID="{B3BD6B04-15C6-42C5-9D77-29AE4C469876}" presName="rootComposite" presStyleCnt="0"/>
      <dgm:spPr/>
    </dgm:pt>
    <dgm:pt modelId="{084CCB3E-B7DB-4498-8FF8-E0EEC5F4CB8E}" type="pres">
      <dgm:prSet presAssocID="{B3BD6B04-15C6-42C5-9D77-29AE4C469876}" presName="rootText" presStyleLbl="node3" presStyleIdx="5" presStyleCnt="13" custScaleY="79174" custLinFactX="12954" custLinFactNeighborX="100000" custLinFactNeighborY="-51399">
        <dgm:presLayoutVars>
          <dgm:chPref val="3"/>
        </dgm:presLayoutVars>
      </dgm:prSet>
      <dgm:spPr>
        <a:prstGeom prst="roundRect">
          <a:avLst/>
        </a:prstGeom>
      </dgm:spPr>
      <dgm:t>
        <a:bodyPr/>
        <a:lstStyle/>
        <a:p>
          <a:endParaRPr lang="en-US"/>
        </a:p>
      </dgm:t>
    </dgm:pt>
    <dgm:pt modelId="{41761C1E-F7DA-45DC-9CCE-45254A0BDF39}" type="pres">
      <dgm:prSet presAssocID="{B3BD6B04-15C6-42C5-9D77-29AE4C469876}" presName="rootConnector" presStyleLbl="node3" presStyleIdx="5" presStyleCnt="13"/>
      <dgm:spPr/>
      <dgm:t>
        <a:bodyPr/>
        <a:lstStyle/>
        <a:p>
          <a:endParaRPr lang="en-US"/>
        </a:p>
      </dgm:t>
    </dgm:pt>
    <dgm:pt modelId="{3FCB3097-079B-407D-9DCF-22F4F787C5C6}" type="pres">
      <dgm:prSet presAssocID="{B3BD6B04-15C6-42C5-9D77-29AE4C469876}" presName="hierChild4" presStyleCnt="0"/>
      <dgm:spPr/>
    </dgm:pt>
    <dgm:pt modelId="{0B760669-73D2-4848-B154-140EB89DC39A}" type="pres">
      <dgm:prSet presAssocID="{B3BD6B04-15C6-42C5-9D77-29AE4C469876}" presName="hierChild5" presStyleCnt="0"/>
      <dgm:spPr/>
    </dgm:pt>
    <dgm:pt modelId="{540716CC-E7E8-4238-BA74-2A674588F798}" type="pres">
      <dgm:prSet presAssocID="{013A495C-26F2-4A40-A939-942B3E462069}" presName="hierChild5" presStyleCnt="0"/>
      <dgm:spPr/>
    </dgm:pt>
    <dgm:pt modelId="{7D4FD94F-D0F7-4A09-9C51-D0ED936F836F}" type="pres">
      <dgm:prSet presAssocID="{C5B0B01A-9C9E-45F4-90AE-A8F5DFBD069A}" presName="Name37" presStyleLbl="parChTrans1D2" presStyleIdx="2" presStyleCnt="5"/>
      <dgm:spPr/>
      <dgm:t>
        <a:bodyPr/>
        <a:lstStyle/>
        <a:p>
          <a:endParaRPr lang="en-US"/>
        </a:p>
      </dgm:t>
    </dgm:pt>
    <dgm:pt modelId="{02D38DE9-3B6E-4123-B825-4FF50C46422B}" type="pres">
      <dgm:prSet presAssocID="{A4C31B69-1EE9-439A-820E-55E7AC542CE3}" presName="hierRoot2" presStyleCnt="0">
        <dgm:presLayoutVars>
          <dgm:hierBranch val="init"/>
        </dgm:presLayoutVars>
      </dgm:prSet>
      <dgm:spPr/>
    </dgm:pt>
    <dgm:pt modelId="{297EFD26-A21B-4B92-AF2C-FCC3EF7B7B83}" type="pres">
      <dgm:prSet presAssocID="{A4C31B69-1EE9-439A-820E-55E7AC542CE3}" presName="rootComposite" presStyleCnt="0"/>
      <dgm:spPr/>
    </dgm:pt>
    <dgm:pt modelId="{87801C79-31A6-46BB-B756-5769B51814D5}" type="pres">
      <dgm:prSet presAssocID="{A4C31B69-1EE9-439A-820E-55E7AC542CE3}" presName="rootText" presStyleLbl="node2" presStyleIdx="2" presStyleCnt="5" custScaleX="113001" custLinFactX="17409" custLinFactNeighborX="100000" custLinFactNeighborY="-8892">
        <dgm:presLayoutVars>
          <dgm:chPref val="3"/>
        </dgm:presLayoutVars>
      </dgm:prSet>
      <dgm:spPr>
        <a:prstGeom prst="roundRect">
          <a:avLst/>
        </a:prstGeom>
      </dgm:spPr>
      <dgm:t>
        <a:bodyPr/>
        <a:lstStyle/>
        <a:p>
          <a:endParaRPr lang="en-US"/>
        </a:p>
      </dgm:t>
    </dgm:pt>
    <dgm:pt modelId="{07CD5765-B320-4CF2-B091-61BFC2B2E8B2}" type="pres">
      <dgm:prSet presAssocID="{A4C31B69-1EE9-439A-820E-55E7AC542CE3}" presName="rootConnector" presStyleLbl="node2" presStyleIdx="2" presStyleCnt="5"/>
      <dgm:spPr/>
      <dgm:t>
        <a:bodyPr/>
        <a:lstStyle/>
        <a:p>
          <a:endParaRPr lang="en-US"/>
        </a:p>
      </dgm:t>
    </dgm:pt>
    <dgm:pt modelId="{458AAE22-7D60-4643-8E9D-50ADF6C0AB89}" type="pres">
      <dgm:prSet presAssocID="{A4C31B69-1EE9-439A-820E-55E7AC542CE3}" presName="hierChild4" presStyleCnt="0"/>
      <dgm:spPr/>
    </dgm:pt>
    <dgm:pt modelId="{89CD1475-D724-4A7C-8EE2-EA6B5A45902B}" type="pres">
      <dgm:prSet presAssocID="{061A8C93-A1FC-428A-B3BE-86F00AAE3EB2}" presName="Name37" presStyleLbl="parChTrans1D3" presStyleIdx="6" presStyleCnt="13"/>
      <dgm:spPr/>
      <dgm:t>
        <a:bodyPr/>
        <a:lstStyle/>
        <a:p>
          <a:endParaRPr lang="en-US"/>
        </a:p>
      </dgm:t>
    </dgm:pt>
    <dgm:pt modelId="{013CF258-C37D-4911-B8D4-AA6AA5037B35}" type="pres">
      <dgm:prSet presAssocID="{6333447C-7FCB-4187-9328-491BBF28570A}" presName="hierRoot2" presStyleCnt="0">
        <dgm:presLayoutVars>
          <dgm:hierBranch val="init"/>
        </dgm:presLayoutVars>
      </dgm:prSet>
      <dgm:spPr/>
    </dgm:pt>
    <dgm:pt modelId="{DFF4FFA7-A891-4802-950E-62E5228C211E}" type="pres">
      <dgm:prSet presAssocID="{6333447C-7FCB-4187-9328-491BBF28570A}" presName="rootComposite" presStyleCnt="0"/>
      <dgm:spPr/>
    </dgm:pt>
    <dgm:pt modelId="{6050DAB8-8DBE-45AA-B200-7DE09AA0FC3F}" type="pres">
      <dgm:prSet presAssocID="{6333447C-7FCB-4187-9328-491BBF28570A}" presName="rootText" presStyleLbl="node3" presStyleIdx="6" presStyleCnt="13" custScaleY="85166" custLinFactX="13523" custLinFactNeighborX="100000" custLinFactNeighborY="-27785">
        <dgm:presLayoutVars>
          <dgm:chPref val="3"/>
        </dgm:presLayoutVars>
      </dgm:prSet>
      <dgm:spPr>
        <a:prstGeom prst="roundRect">
          <a:avLst/>
        </a:prstGeom>
      </dgm:spPr>
      <dgm:t>
        <a:bodyPr/>
        <a:lstStyle/>
        <a:p>
          <a:endParaRPr lang="en-US"/>
        </a:p>
      </dgm:t>
    </dgm:pt>
    <dgm:pt modelId="{549EAEE1-94CD-4724-AC59-5A23DDED5CD6}" type="pres">
      <dgm:prSet presAssocID="{6333447C-7FCB-4187-9328-491BBF28570A}" presName="rootConnector" presStyleLbl="node3" presStyleIdx="6" presStyleCnt="13"/>
      <dgm:spPr/>
      <dgm:t>
        <a:bodyPr/>
        <a:lstStyle/>
        <a:p>
          <a:endParaRPr lang="en-US"/>
        </a:p>
      </dgm:t>
    </dgm:pt>
    <dgm:pt modelId="{D1E2FF44-36F7-4908-99C2-CA2FB1B0D37D}" type="pres">
      <dgm:prSet presAssocID="{6333447C-7FCB-4187-9328-491BBF28570A}" presName="hierChild4" presStyleCnt="0"/>
      <dgm:spPr/>
    </dgm:pt>
    <dgm:pt modelId="{4C7C1983-6DA6-4FBB-BEB9-4423AA0433AA}" type="pres">
      <dgm:prSet presAssocID="{6333447C-7FCB-4187-9328-491BBF28570A}" presName="hierChild5" presStyleCnt="0"/>
      <dgm:spPr/>
    </dgm:pt>
    <dgm:pt modelId="{D27A0271-F6A2-4366-B664-3438D433BAA7}" type="pres">
      <dgm:prSet presAssocID="{00BD777D-D3DD-48D4-A028-C994DF214FAE}" presName="Name37" presStyleLbl="parChTrans1D3" presStyleIdx="7" presStyleCnt="13"/>
      <dgm:spPr/>
      <dgm:t>
        <a:bodyPr/>
        <a:lstStyle/>
        <a:p>
          <a:endParaRPr lang="en-US"/>
        </a:p>
      </dgm:t>
    </dgm:pt>
    <dgm:pt modelId="{2517885C-4111-4B2D-A0EC-0BBE813AD731}" type="pres">
      <dgm:prSet presAssocID="{B385B070-82D0-4A39-B45B-51F28BAD2B2C}" presName="hierRoot2" presStyleCnt="0">
        <dgm:presLayoutVars>
          <dgm:hierBranch val="init"/>
        </dgm:presLayoutVars>
      </dgm:prSet>
      <dgm:spPr/>
    </dgm:pt>
    <dgm:pt modelId="{BAE47017-C13E-4182-90B1-92620CE8A7F1}" type="pres">
      <dgm:prSet presAssocID="{B385B070-82D0-4A39-B45B-51F28BAD2B2C}" presName="rootComposite" presStyleCnt="0"/>
      <dgm:spPr/>
    </dgm:pt>
    <dgm:pt modelId="{942A60D3-D0FF-42B2-8F85-6EBD17FD7DDD}" type="pres">
      <dgm:prSet presAssocID="{B385B070-82D0-4A39-B45B-51F28BAD2B2C}" presName="rootText" presStyleLbl="node3" presStyleIdx="7" presStyleCnt="13" custScaleY="85166" custLinFactX="13523" custLinFactNeighborX="100000" custLinFactNeighborY="-45859">
        <dgm:presLayoutVars>
          <dgm:chPref val="3"/>
        </dgm:presLayoutVars>
      </dgm:prSet>
      <dgm:spPr>
        <a:prstGeom prst="roundRect">
          <a:avLst/>
        </a:prstGeom>
      </dgm:spPr>
      <dgm:t>
        <a:bodyPr/>
        <a:lstStyle/>
        <a:p>
          <a:endParaRPr lang="en-US"/>
        </a:p>
      </dgm:t>
    </dgm:pt>
    <dgm:pt modelId="{ACCA74AD-A056-4382-8D4B-6C2DF60E3338}" type="pres">
      <dgm:prSet presAssocID="{B385B070-82D0-4A39-B45B-51F28BAD2B2C}" presName="rootConnector" presStyleLbl="node3" presStyleIdx="7" presStyleCnt="13"/>
      <dgm:spPr/>
      <dgm:t>
        <a:bodyPr/>
        <a:lstStyle/>
        <a:p>
          <a:endParaRPr lang="en-US"/>
        </a:p>
      </dgm:t>
    </dgm:pt>
    <dgm:pt modelId="{1253EF54-6574-476E-A5B6-2132F03EBBC3}" type="pres">
      <dgm:prSet presAssocID="{B385B070-82D0-4A39-B45B-51F28BAD2B2C}" presName="hierChild4" presStyleCnt="0"/>
      <dgm:spPr/>
    </dgm:pt>
    <dgm:pt modelId="{D0713C14-D27D-439F-96BC-829823B0F0DB}" type="pres">
      <dgm:prSet presAssocID="{B385B070-82D0-4A39-B45B-51F28BAD2B2C}" presName="hierChild5" presStyleCnt="0"/>
      <dgm:spPr/>
    </dgm:pt>
    <dgm:pt modelId="{C9AD9848-89B0-4B6E-9C6D-99B065112395}" type="pres">
      <dgm:prSet presAssocID="{751AC418-B11E-47A5-BAAC-44C7D51805E0}" presName="Name37" presStyleLbl="parChTrans1D3" presStyleIdx="8" presStyleCnt="13"/>
      <dgm:spPr/>
      <dgm:t>
        <a:bodyPr/>
        <a:lstStyle/>
        <a:p>
          <a:endParaRPr lang="en-US"/>
        </a:p>
      </dgm:t>
    </dgm:pt>
    <dgm:pt modelId="{023E4080-2AC0-4337-BF80-9F50D0514A9B}" type="pres">
      <dgm:prSet presAssocID="{647CAF5B-86A4-48A4-AD79-769727074D0E}" presName="hierRoot2" presStyleCnt="0">
        <dgm:presLayoutVars>
          <dgm:hierBranch val="init"/>
        </dgm:presLayoutVars>
      </dgm:prSet>
      <dgm:spPr/>
    </dgm:pt>
    <dgm:pt modelId="{2DCBFF37-9780-403A-B1B7-ED513D94108E}" type="pres">
      <dgm:prSet presAssocID="{647CAF5B-86A4-48A4-AD79-769727074D0E}" presName="rootComposite" presStyleCnt="0"/>
      <dgm:spPr/>
    </dgm:pt>
    <dgm:pt modelId="{40CC163E-6BCE-4306-AB92-3D74CBF3435C}" type="pres">
      <dgm:prSet presAssocID="{647CAF5B-86A4-48A4-AD79-769727074D0E}" presName="rootText" presStyleLbl="node3" presStyleIdx="8" presStyleCnt="13" custScaleY="78114" custLinFactX="14415" custLinFactNeighborX="100000" custLinFactNeighborY="-60122">
        <dgm:presLayoutVars>
          <dgm:chPref val="3"/>
        </dgm:presLayoutVars>
      </dgm:prSet>
      <dgm:spPr>
        <a:prstGeom prst="roundRect">
          <a:avLst/>
        </a:prstGeom>
      </dgm:spPr>
      <dgm:t>
        <a:bodyPr/>
        <a:lstStyle/>
        <a:p>
          <a:endParaRPr lang="en-US"/>
        </a:p>
      </dgm:t>
    </dgm:pt>
    <dgm:pt modelId="{21AD6817-211B-4088-A9A1-4FB58D8A2BE7}" type="pres">
      <dgm:prSet presAssocID="{647CAF5B-86A4-48A4-AD79-769727074D0E}" presName="rootConnector" presStyleLbl="node3" presStyleIdx="8" presStyleCnt="13"/>
      <dgm:spPr/>
      <dgm:t>
        <a:bodyPr/>
        <a:lstStyle/>
        <a:p>
          <a:endParaRPr lang="en-US"/>
        </a:p>
      </dgm:t>
    </dgm:pt>
    <dgm:pt modelId="{B5A720AA-5CDF-4CC2-8FF8-7F67CCCAE81F}" type="pres">
      <dgm:prSet presAssocID="{647CAF5B-86A4-48A4-AD79-769727074D0E}" presName="hierChild4" presStyleCnt="0"/>
      <dgm:spPr/>
    </dgm:pt>
    <dgm:pt modelId="{283E561B-0DBA-4C12-83C4-3E729C316553}" type="pres">
      <dgm:prSet presAssocID="{647CAF5B-86A4-48A4-AD79-769727074D0E}" presName="hierChild5" presStyleCnt="0"/>
      <dgm:spPr/>
    </dgm:pt>
    <dgm:pt modelId="{E2E32CB4-8C25-4BE7-BFE1-1B72F6FA03AE}" type="pres">
      <dgm:prSet presAssocID="{111677E8-31CF-4686-82BF-E2D2DBDDA5DF}" presName="Name37" presStyleLbl="parChTrans1D3" presStyleIdx="9" presStyleCnt="13"/>
      <dgm:spPr/>
      <dgm:t>
        <a:bodyPr/>
        <a:lstStyle/>
        <a:p>
          <a:endParaRPr lang="en-US"/>
        </a:p>
      </dgm:t>
    </dgm:pt>
    <dgm:pt modelId="{2B958603-1FB2-4FC7-BC0B-DA1FFE7BACC1}" type="pres">
      <dgm:prSet presAssocID="{799F12F3-0A05-4C80-A069-E4702C1D6E65}" presName="hierRoot2" presStyleCnt="0">
        <dgm:presLayoutVars>
          <dgm:hierBranch val="init"/>
        </dgm:presLayoutVars>
      </dgm:prSet>
      <dgm:spPr/>
    </dgm:pt>
    <dgm:pt modelId="{2909B6CA-28EF-4661-8B3E-7617AEED351B}" type="pres">
      <dgm:prSet presAssocID="{799F12F3-0A05-4C80-A069-E4702C1D6E65}" presName="rootComposite" presStyleCnt="0"/>
      <dgm:spPr/>
    </dgm:pt>
    <dgm:pt modelId="{AA062094-D505-4BD2-9B2E-FC6C5E51F421}" type="pres">
      <dgm:prSet presAssocID="{799F12F3-0A05-4C80-A069-E4702C1D6E65}" presName="rootText" presStyleLbl="node3" presStyleIdx="9" presStyleCnt="13" custScaleY="77815" custLinFactX="14254" custLinFactNeighborX="100000" custLinFactNeighborY="-86099">
        <dgm:presLayoutVars>
          <dgm:chPref val="3"/>
        </dgm:presLayoutVars>
      </dgm:prSet>
      <dgm:spPr>
        <a:prstGeom prst="roundRect">
          <a:avLst/>
        </a:prstGeom>
      </dgm:spPr>
      <dgm:t>
        <a:bodyPr/>
        <a:lstStyle/>
        <a:p>
          <a:endParaRPr lang="en-US"/>
        </a:p>
      </dgm:t>
    </dgm:pt>
    <dgm:pt modelId="{5B240B28-5666-46EF-946F-3419A94EB8C9}" type="pres">
      <dgm:prSet presAssocID="{799F12F3-0A05-4C80-A069-E4702C1D6E65}" presName="rootConnector" presStyleLbl="node3" presStyleIdx="9" presStyleCnt="13"/>
      <dgm:spPr/>
      <dgm:t>
        <a:bodyPr/>
        <a:lstStyle/>
        <a:p>
          <a:endParaRPr lang="en-US"/>
        </a:p>
      </dgm:t>
    </dgm:pt>
    <dgm:pt modelId="{A8068BF5-EC96-41A0-9125-E9D3F7567875}" type="pres">
      <dgm:prSet presAssocID="{799F12F3-0A05-4C80-A069-E4702C1D6E65}" presName="hierChild4" presStyleCnt="0"/>
      <dgm:spPr/>
    </dgm:pt>
    <dgm:pt modelId="{E553ACB2-1266-4CBC-9E1C-72F16A9862FF}" type="pres">
      <dgm:prSet presAssocID="{799F12F3-0A05-4C80-A069-E4702C1D6E65}" presName="hierChild5" presStyleCnt="0"/>
      <dgm:spPr/>
    </dgm:pt>
    <dgm:pt modelId="{5FD2ED25-FD7D-48E5-A5B6-2839ED9CD642}" type="pres">
      <dgm:prSet presAssocID="{A4C31B69-1EE9-439A-820E-55E7AC542CE3}" presName="hierChild5" presStyleCnt="0"/>
      <dgm:spPr/>
    </dgm:pt>
    <dgm:pt modelId="{C830D310-D42F-44F4-A200-B36E42ACDC86}" type="pres">
      <dgm:prSet presAssocID="{38E15089-8B3F-43F6-B85C-D0E830E7BC44}" presName="Name37" presStyleLbl="parChTrans1D2" presStyleIdx="3" presStyleCnt="5"/>
      <dgm:spPr/>
      <dgm:t>
        <a:bodyPr/>
        <a:lstStyle/>
        <a:p>
          <a:endParaRPr lang="en-US"/>
        </a:p>
      </dgm:t>
    </dgm:pt>
    <dgm:pt modelId="{279B5E43-C470-48A3-A351-0B3746B47AEF}" type="pres">
      <dgm:prSet presAssocID="{D7E6C479-350E-4649-B286-E5AC8728AC34}" presName="hierRoot2" presStyleCnt="0">
        <dgm:presLayoutVars>
          <dgm:hierBranch val="init"/>
        </dgm:presLayoutVars>
      </dgm:prSet>
      <dgm:spPr/>
    </dgm:pt>
    <dgm:pt modelId="{108EC4B6-B731-49CE-8FE1-63482A90F30E}" type="pres">
      <dgm:prSet presAssocID="{D7E6C479-350E-4649-B286-E5AC8728AC34}" presName="rootComposite" presStyleCnt="0"/>
      <dgm:spPr/>
    </dgm:pt>
    <dgm:pt modelId="{1F77F83C-3D5E-493B-A7EA-80E7AEC2E005}" type="pres">
      <dgm:prSet presAssocID="{D7E6C479-350E-4649-B286-E5AC8728AC34}" presName="rootText" presStyleLbl="node2" presStyleIdx="3" presStyleCnt="5" custLinFactX="-200000" custLinFactNeighborX="-226248" custLinFactNeighborY="-8255">
        <dgm:presLayoutVars>
          <dgm:chPref val="3"/>
        </dgm:presLayoutVars>
      </dgm:prSet>
      <dgm:spPr>
        <a:prstGeom prst="roundRect">
          <a:avLst/>
        </a:prstGeom>
      </dgm:spPr>
      <dgm:t>
        <a:bodyPr/>
        <a:lstStyle/>
        <a:p>
          <a:endParaRPr lang="en-US"/>
        </a:p>
      </dgm:t>
    </dgm:pt>
    <dgm:pt modelId="{1831CFEC-9662-41A5-8BDD-2F2884AA0AAE}" type="pres">
      <dgm:prSet presAssocID="{D7E6C479-350E-4649-B286-E5AC8728AC34}" presName="rootConnector" presStyleLbl="node2" presStyleIdx="3" presStyleCnt="5"/>
      <dgm:spPr/>
      <dgm:t>
        <a:bodyPr/>
        <a:lstStyle/>
        <a:p>
          <a:endParaRPr lang="en-US"/>
        </a:p>
      </dgm:t>
    </dgm:pt>
    <dgm:pt modelId="{2F8FF0EF-0587-45A1-8E63-37B7ACA710C2}" type="pres">
      <dgm:prSet presAssocID="{D7E6C479-350E-4649-B286-E5AC8728AC34}" presName="hierChild4" presStyleCnt="0"/>
      <dgm:spPr/>
    </dgm:pt>
    <dgm:pt modelId="{B4A8B862-127C-411D-897B-B2D3808E9227}" type="pres">
      <dgm:prSet presAssocID="{D7E6C479-350E-4649-B286-E5AC8728AC34}" presName="hierChild5" presStyleCnt="0"/>
      <dgm:spPr/>
    </dgm:pt>
    <dgm:pt modelId="{A1877784-E8CF-4E6A-8AF5-03156C475BCE}" type="pres">
      <dgm:prSet presAssocID="{E4D75F90-8FB7-4973-82C4-024A0A26CC91}" presName="Name37" presStyleLbl="parChTrans1D2" presStyleIdx="4" presStyleCnt="5"/>
      <dgm:spPr/>
      <dgm:t>
        <a:bodyPr/>
        <a:lstStyle/>
        <a:p>
          <a:endParaRPr lang="en-US"/>
        </a:p>
      </dgm:t>
    </dgm:pt>
    <dgm:pt modelId="{5734359C-365D-4074-A122-12CC5ED6DD16}" type="pres">
      <dgm:prSet presAssocID="{56DFE50A-9403-43E6-BEDB-6024173F05B7}" presName="hierRoot2" presStyleCnt="0">
        <dgm:presLayoutVars>
          <dgm:hierBranch val="init"/>
        </dgm:presLayoutVars>
      </dgm:prSet>
      <dgm:spPr/>
    </dgm:pt>
    <dgm:pt modelId="{9FA8A611-0ADD-47E0-8963-5E175B5259C6}" type="pres">
      <dgm:prSet presAssocID="{56DFE50A-9403-43E6-BEDB-6024173F05B7}" presName="rootComposite" presStyleCnt="0"/>
      <dgm:spPr/>
    </dgm:pt>
    <dgm:pt modelId="{8F12835B-3CB5-4B43-9C20-FF8581E19AA8}" type="pres">
      <dgm:prSet presAssocID="{56DFE50A-9403-43E6-BEDB-6024173F05B7}" presName="rootText" presStyleLbl="node2" presStyleIdx="4" presStyleCnt="5" custLinFactNeighborX="2776" custLinFactNeighborY="-9288">
        <dgm:presLayoutVars>
          <dgm:chPref val="3"/>
        </dgm:presLayoutVars>
      </dgm:prSet>
      <dgm:spPr>
        <a:prstGeom prst="roundRect">
          <a:avLst/>
        </a:prstGeom>
      </dgm:spPr>
      <dgm:t>
        <a:bodyPr/>
        <a:lstStyle/>
        <a:p>
          <a:endParaRPr lang="en-US"/>
        </a:p>
      </dgm:t>
    </dgm:pt>
    <dgm:pt modelId="{436C5A26-6631-4C4A-AA8D-1082B81DF336}" type="pres">
      <dgm:prSet presAssocID="{56DFE50A-9403-43E6-BEDB-6024173F05B7}" presName="rootConnector" presStyleLbl="node2" presStyleIdx="4" presStyleCnt="5"/>
      <dgm:spPr/>
      <dgm:t>
        <a:bodyPr/>
        <a:lstStyle/>
        <a:p>
          <a:endParaRPr lang="en-US"/>
        </a:p>
      </dgm:t>
    </dgm:pt>
    <dgm:pt modelId="{309F0E60-79B4-4739-86D0-C46EFF702F53}" type="pres">
      <dgm:prSet presAssocID="{56DFE50A-9403-43E6-BEDB-6024173F05B7}" presName="hierChild4" presStyleCnt="0"/>
      <dgm:spPr/>
    </dgm:pt>
    <dgm:pt modelId="{0A0C2431-E47E-4E5A-AA8B-6C7128BEF4BB}" type="pres">
      <dgm:prSet presAssocID="{BBE249E9-8F45-4484-8F43-3E64A8FA5D10}" presName="Name37" presStyleLbl="parChTrans1D3" presStyleIdx="10" presStyleCnt="13"/>
      <dgm:spPr/>
      <dgm:t>
        <a:bodyPr/>
        <a:lstStyle/>
        <a:p>
          <a:endParaRPr lang="en-US"/>
        </a:p>
      </dgm:t>
    </dgm:pt>
    <dgm:pt modelId="{AB4377E4-12E6-4204-90FD-EEAEE6054D56}" type="pres">
      <dgm:prSet presAssocID="{D37D5120-8602-4612-8C8C-E9B2517BBC59}" presName="hierRoot2" presStyleCnt="0">
        <dgm:presLayoutVars>
          <dgm:hierBranch val="init"/>
        </dgm:presLayoutVars>
      </dgm:prSet>
      <dgm:spPr/>
    </dgm:pt>
    <dgm:pt modelId="{EA12D783-8770-4002-9A41-76DF0202E7C2}" type="pres">
      <dgm:prSet presAssocID="{D37D5120-8602-4612-8C8C-E9B2517BBC59}" presName="rootComposite" presStyleCnt="0"/>
      <dgm:spPr/>
    </dgm:pt>
    <dgm:pt modelId="{F1285435-734B-46A3-87EB-96CD08507BE0}" type="pres">
      <dgm:prSet presAssocID="{D37D5120-8602-4612-8C8C-E9B2517BBC59}" presName="rootText" presStyleLbl="node3" presStyleIdx="10" presStyleCnt="13" custScaleY="82947" custLinFactNeighborY="-21672">
        <dgm:presLayoutVars>
          <dgm:chPref val="3"/>
        </dgm:presLayoutVars>
      </dgm:prSet>
      <dgm:spPr>
        <a:prstGeom prst="roundRect">
          <a:avLst/>
        </a:prstGeom>
      </dgm:spPr>
      <dgm:t>
        <a:bodyPr/>
        <a:lstStyle/>
        <a:p>
          <a:endParaRPr lang="en-US"/>
        </a:p>
      </dgm:t>
    </dgm:pt>
    <dgm:pt modelId="{5781E332-673E-419E-A88D-27C3A62C668D}" type="pres">
      <dgm:prSet presAssocID="{D37D5120-8602-4612-8C8C-E9B2517BBC59}" presName="rootConnector" presStyleLbl="node3" presStyleIdx="10" presStyleCnt="13"/>
      <dgm:spPr/>
      <dgm:t>
        <a:bodyPr/>
        <a:lstStyle/>
        <a:p>
          <a:endParaRPr lang="en-US"/>
        </a:p>
      </dgm:t>
    </dgm:pt>
    <dgm:pt modelId="{D90AB425-F8DB-442A-AA01-25E07DBC8E8A}" type="pres">
      <dgm:prSet presAssocID="{D37D5120-8602-4612-8C8C-E9B2517BBC59}" presName="hierChild4" presStyleCnt="0"/>
      <dgm:spPr/>
    </dgm:pt>
    <dgm:pt modelId="{B94B6B6E-34F5-4D24-9FE8-726421A2E531}" type="pres">
      <dgm:prSet presAssocID="{D37D5120-8602-4612-8C8C-E9B2517BBC59}" presName="hierChild5" presStyleCnt="0"/>
      <dgm:spPr/>
    </dgm:pt>
    <dgm:pt modelId="{43E335BC-9A77-4269-8272-B33A733A97B2}" type="pres">
      <dgm:prSet presAssocID="{34CF58F6-6C8D-4B00-ACD2-5AE023791D95}" presName="Name37" presStyleLbl="parChTrans1D3" presStyleIdx="11" presStyleCnt="13"/>
      <dgm:spPr/>
      <dgm:t>
        <a:bodyPr/>
        <a:lstStyle/>
        <a:p>
          <a:endParaRPr lang="en-US"/>
        </a:p>
      </dgm:t>
    </dgm:pt>
    <dgm:pt modelId="{B578DB85-8740-4B67-BB68-2BB41E70F07A}" type="pres">
      <dgm:prSet presAssocID="{CFD3E4D5-5391-4A88-A09E-568F39347F44}" presName="hierRoot2" presStyleCnt="0">
        <dgm:presLayoutVars>
          <dgm:hierBranch val="init"/>
        </dgm:presLayoutVars>
      </dgm:prSet>
      <dgm:spPr/>
    </dgm:pt>
    <dgm:pt modelId="{1EEFC914-AE73-4F71-8A1E-14B8BA3D6222}" type="pres">
      <dgm:prSet presAssocID="{CFD3E4D5-5391-4A88-A09E-568F39347F44}" presName="rootComposite" presStyleCnt="0"/>
      <dgm:spPr/>
    </dgm:pt>
    <dgm:pt modelId="{DD5EE98F-FD19-4AE1-BC00-BB328979C8E4}" type="pres">
      <dgm:prSet presAssocID="{CFD3E4D5-5391-4A88-A09E-568F39347F44}" presName="rootText" presStyleLbl="node3" presStyleIdx="11" presStyleCnt="13" custScaleY="82947" custLinFactNeighborY="-37156">
        <dgm:presLayoutVars>
          <dgm:chPref val="3"/>
        </dgm:presLayoutVars>
      </dgm:prSet>
      <dgm:spPr>
        <a:prstGeom prst="roundRect">
          <a:avLst/>
        </a:prstGeom>
      </dgm:spPr>
      <dgm:t>
        <a:bodyPr/>
        <a:lstStyle/>
        <a:p>
          <a:endParaRPr lang="en-US"/>
        </a:p>
      </dgm:t>
    </dgm:pt>
    <dgm:pt modelId="{C3160019-D0F0-4365-9A6D-0076F5393EF3}" type="pres">
      <dgm:prSet presAssocID="{CFD3E4D5-5391-4A88-A09E-568F39347F44}" presName="rootConnector" presStyleLbl="node3" presStyleIdx="11" presStyleCnt="13"/>
      <dgm:spPr/>
      <dgm:t>
        <a:bodyPr/>
        <a:lstStyle/>
        <a:p>
          <a:endParaRPr lang="en-US"/>
        </a:p>
      </dgm:t>
    </dgm:pt>
    <dgm:pt modelId="{B3350FF0-F63E-4101-AC88-D7AB2C672F4A}" type="pres">
      <dgm:prSet presAssocID="{CFD3E4D5-5391-4A88-A09E-568F39347F44}" presName="hierChild4" presStyleCnt="0"/>
      <dgm:spPr/>
    </dgm:pt>
    <dgm:pt modelId="{77B1CAE1-2E63-45AD-BBBB-6E6ED7181FA7}" type="pres">
      <dgm:prSet presAssocID="{CFD3E4D5-5391-4A88-A09E-568F39347F44}" presName="hierChild5" presStyleCnt="0"/>
      <dgm:spPr/>
    </dgm:pt>
    <dgm:pt modelId="{73D8CFCB-614A-4E2B-BA2D-BD4295FA284C}" type="pres">
      <dgm:prSet presAssocID="{A785D3B2-ACB8-42D7-8E5A-E0E70D995046}" presName="Name37" presStyleLbl="parChTrans1D3" presStyleIdx="12" presStyleCnt="13"/>
      <dgm:spPr/>
      <dgm:t>
        <a:bodyPr/>
        <a:lstStyle/>
        <a:p>
          <a:endParaRPr lang="en-US"/>
        </a:p>
      </dgm:t>
    </dgm:pt>
    <dgm:pt modelId="{ABAC137C-B0CD-42D0-A982-A5DB81D79669}" type="pres">
      <dgm:prSet presAssocID="{E433A5E8-3388-431E-8177-14832DDEB3CF}" presName="hierRoot2" presStyleCnt="0">
        <dgm:presLayoutVars>
          <dgm:hierBranch val="init"/>
        </dgm:presLayoutVars>
      </dgm:prSet>
      <dgm:spPr/>
    </dgm:pt>
    <dgm:pt modelId="{76220284-06F7-4C22-AFD0-FD24AE6A08E0}" type="pres">
      <dgm:prSet presAssocID="{E433A5E8-3388-431E-8177-14832DDEB3CF}" presName="rootComposite" presStyleCnt="0"/>
      <dgm:spPr/>
    </dgm:pt>
    <dgm:pt modelId="{51DB1CEA-61A5-4561-8E12-DA9ED97715D9}" type="pres">
      <dgm:prSet presAssocID="{E433A5E8-3388-431E-8177-14832DDEB3CF}" presName="rootText" presStyleLbl="node3" presStyleIdx="12" presStyleCnt="13" custScaleY="82947" custLinFactNeighborX="2323" custLinFactNeighborY="-54186">
        <dgm:presLayoutVars>
          <dgm:chPref val="3"/>
        </dgm:presLayoutVars>
      </dgm:prSet>
      <dgm:spPr>
        <a:prstGeom prst="roundRect">
          <a:avLst/>
        </a:prstGeom>
      </dgm:spPr>
      <dgm:t>
        <a:bodyPr/>
        <a:lstStyle/>
        <a:p>
          <a:endParaRPr lang="en-US"/>
        </a:p>
      </dgm:t>
    </dgm:pt>
    <dgm:pt modelId="{4058414D-D49D-46FF-AD4B-19675215A265}" type="pres">
      <dgm:prSet presAssocID="{E433A5E8-3388-431E-8177-14832DDEB3CF}" presName="rootConnector" presStyleLbl="node3" presStyleIdx="12" presStyleCnt="13"/>
      <dgm:spPr/>
      <dgm:t>
        <a:bodyPr/>
        <a:lstStyle/>
        <a:p>
          <a:endParaRPr lang="en-US"/>
        </a:p>
      </dgm:t>
    </dgm:pt>
    <dgm:pt modelId="{4C392D65-12CB-4CCA-922F-D283136C7DFA}" type="pres">
      <dgm:prSet presAssocID="{E433A5E8-3388-431E-8177-14832DDEB3CF}" presName="hierChild4" presStyleCnt="0"/>
      <dgm:spPr/>
    </dgm:pt>
    <dgm:pt modelId="{F069CF17-876B-4F66-9172-9F21FD0F4EFC}" type="pres">
      <dgm:prSet presAssocID="{E433A5E8-3388-431E-8177-14832DDEB3CF}" presName="hierChild5" presStyleCnt="0"/>
      <dgm:spPr/>
    </dgm:pt>
    <dgm:pt modelId="{BBBDDD7B-796F-4AD6-BA90-6AC348EE555F}" type="pres">
      <dgm:prSet presAssocID="{56DFE50A-9403-43E6-BEDB-6024173F05B7}" presName="hierChild5" presStyleCnt="0"/>
      <dgm:spPr/>
    </dgm:pt>
    <dgm:pt modelId="{C0465FBD-D6B1-49C5-BE1D-78E67F68EAD0}" type="pres">
      <dgm:prSet presAssocID="{4BC1A78C-24C4-4C26-B274-CFA86249A9D1}" presName="hierChild3" presStyleCnt="0"/>
      <dgm:spPr/>
    </dgm:pt>
  </dgm:ptLst>
  <dgm:cxnLst>
    <dgm:cxn modelId="{D179B095-329F-4D0E-92A7-97A8EE468A8B}" type="presOf" srcId="{061A8C93-A1FC-428A-B3BE-86F00AAE3EB2}" destId="{89CD1475-D724-4A7C-8EE2-EA6B5A45902B}" srcOrd="0" destOrd="0" presId="urn:microsoft.com/office/officeart/2005/8/layout/orgChart1"/>
    <dgm:cxn modelId="{04B60A15-A02B-40D5-9FCF-CF6846505721}" type="presOf" srcId="{B385B070-82D0-4A39-B45B-51F28BAD2B2C}" destId="{942A60D3-D0FF-42B2-8F85-6EBD17FD7DDD}" srcOrd="0" destOrd="0" presId="urn:microsoft.com/office/officeart/2005/8/layout/orgChart1"/>
    <dgm:cxn modelId="{5A94ACBD-F230-45FC-89AC-16818AC97E3D}" type="presOf" srcId="{CFD3E4D5-5391-4A88-A09E-568F39347F44}" destId="{DD5EE98F-FD19-4AE1-BC00-BB328979C8E4}" srcOrd="0" destOrd="0" presId="urn:microsoft.com/office/officeart/2005/8/layout/orgChart1"/>
    <dgm:cxn modelId="{D015FEB9-AA2B-4FAD-80CA-5E7B0F05888F}" type="presOf" srcId="{653BB4F3-80C2-4954-9516-B26E6D7B37AC}" destId="{16AA0E70-F250-4529-BEB8-581F6D65F7A1}" srcOrd="0" destOrd="0" presId="urn:microsoft.com/office/officeart/2005/8/layout/orgChart1"/>
    <dgm:cxn modelId="{9FAE9BC1-9390-4CCA-858A-B27014FEC48B}" srcId="{D587C1C2-22B9-44DE-A769-02870D926B12}" destId="{653BB4F3-80C2-4954-9516-B26E6D7B37AC}" srcOrd="2" destOrd="0" parTransId="{A4D838EA-50CD-4DD8-A3FE-67F0487BBC64}" sibTransId="{CF338916-F7CA-430C-8BC5-7301B4001895}"/>
    <dgm:cxn modelId="{6319A1E2-DDDB-49CB-AEA9-B647CBD66C18}" type="presOf" srcId="{013A495C-26F2-4A40-A939-942B3E462069}" destId="{6F970398-1379-4718-AD84-AD5B29E31065}" srcOrd="1" destOrd="0" presId="urn:microsoft.com/office/officeart/2005/8/layout/orgChart1"/>
    <dgm:cxn modelId="{649E57E5-0E12-4955-8570-E01391BDA6D3}" type="presOf" srcId="{E433A5E8-3388-431E-8177-14832DDEB3CF}" destId="{51DB1CEA-61A5-4561-8E12-DA9ED97715D9}" srcOrd="0" destOrd="0" presId="urn:microsoft.com/office/officeart/2005/8/layout/orgChart1"/>
    <dgm:cxn modelId="{DEEDC6BA-C23F-407E-8FD3-8D8979B44DD2}" type="presOf" srcId="{38E15089-8B3F-43F6-B85C-D0E830E7BC44}" destId="{C830D310-D42F-44F4-A200-B36E42ACDC86}" srcOrd="0" destOrd="0" presId="urn:microsoft.com/office/officeart/2005/8/layout/orgChart1"/>
    <dgm:cxn modelId="{35009214-0E2C-46DB-ACCE-5E1EFD582A08}" srcId="{013A495C-26F2-4A40-A939-942B3E462069}" destId="{B3BD6B04-15C6-42C5-9D77-29AE4C469876}" srcOrd="2" destOrd="0" parTransId="{E5807FD1-5ACD-4407-9A51-1BF8BB55538B}" sibTransId="{6E7774AB-7039-46AC-9B54-C6EA0F287F26}"/>
    <dgm:cxn modelId="{11A0F5F1-C720-4D47-8205-DF1B950B2251}" srcId="{D587C1C2-22B9-44DE-A769-02870D926B12}" destId="{1EE6CF43-752C-4853-B772-D33A6BA17F20}" srcOrd="0" destOrd="0" parTransId="{9F357256-6A4C-4207-B70E-98B1CA928A4E}" sibTransId="{D8A1B821-53E5-45FD-B900-DD6B8D50C202}"/>
    <dgm:cxn modelId="{16DC82F4-7B54-4F4D-8B36-F12E89A0C2E0}" type="presOf" srcId="{9F357256-6A4C-4207-B70E-98B1CA928A4E}" destId="{6ABF845C-F36A-408F-861B-88B124717A2F}" srcOrd="0" destOrd="0" presId="urn:microsoft.com/office/officeart/2005/8/layout/orgChart1"/>
    <dgm:cxn modelId="{CF527C4D-3F38-4482-8F5A-FA57EDF662C3}" type="presOf" srcId="{D7E6C479-350E-4649-B286-E5AC8728AC34}" destId="{1F77F83C-3D5E-493B-A7EA-80E7AEC2E005}" srcOrd="0" destOrd="0" presId="urn:microsoft.com/office/officeart/2005/8/layout/orgChart1"/>
    <dgm:cxn modelId="{665AED09-87D7-473B-B295-1934AC1D75C8}" type="presOf" srcId="{A4C31B69-1EE9-439A-820E-55E7AC542CE3}" destId="{87801C79-31A6-46BB-B756-5769B51814D5}" srcOrd="0" destOrd="0" presId="urn:microsoft.com/office/officeart/2005/8/layout/orgChart1"/>
    <dgm:cxn modelId="{E8DD74A2-DCA1-4535-B858-56A4D115A8B0}" type="presOf" srcId="{799F12F3-0A05-4C80-A069-E4702C1D6E65}" destId="{5B240B28-5666-46EF-946F-3419A94EB8C9}" srcOrd="1" destOrd="0" presId="urn:microsoft.com/office/officeart/2005/8/layout/orgChart1"/>
    <dgm:cxn modelId="{8F6A65A3-E30B-41A5-B686-E78E686CDCFB}" type="presOf" srcId="{751AC418-B11E-47A5-BAAC-44C7D51805E0}" destId="{C9AD9848-89B0-4B6E-9C6D-99B065112395}" srcOrd="0" destOrd="0" presId="urn:microsoft.com/office/officeart/2005/8/layout/orgChart1"/>
    <dgm:cxn modelId="{15110149-4579-42FD-8BB2-70B07845A18E}" type="presOf" srcId="{CFD3E4D5-5391-4A88-A09E-568F39347F44}" destId="{C3160019-D0F0-4365-9A6D-0076F5393EF3}" srcOrd="1" destOrd="0" presId="urn:microsoft.com/office/officeart/2005/8/layout/orgChart1"/>
    <dgm:cxn modelId="{640325F5-2A75-4A4D-BDCF-269681BC9359}" type="presOf" srcId="{6333447C-7FCB-4187-9328-491BBF28570A}" destId="{6050DAB8-8DBE-45AA-B200-7DE09AA0FC3F}" srcOrd="0" destOrd="0" presId="urn:microsoft.com/office/officeart/2005/8/layout/orgChart1"/>
    <dgm:cxn modelId="{48DBDA77-CB12-4FD1-882E-1386AFE5DE0B}" type="presOf" srcId="{1EE6CF43-752C-4853-B772-D33A6BA17F20}" destId="{30046395-EEB5-4D7A-922D-EDEA5F76244A}" srcOrd="0" destOrd="0" presId="urn:microsoft.com/office/officeart/2005/8/layout/orgChart1"/>
    <dgm:cxn modelId="{97F5708A-9A7D-46DD-AAEA-7500273709CD}" type="presOf" srcId="{E7CA85A5-6820-48B0-BADD-756E53D1654F}" destId="{82613557-C853-42E7-AF56-73202D6C8569}" srcOrd="0" destOrd="0" presId="urn:microsoft.com/office/officeart/2005/8/layout/orgChart1"/>
    <dgm:cxn modelId="{8D20CB5E-D941-46E6-844F-F960A8EBE270}" type="presOf" srcId="{2531853A-2155-4931-8972-F53DD269B22C}" destId="{0C8E11CC-C394-4975-8DED-BBC0F0CF1A1F}" srcOrd="0" destOrd="0" presId="urn:microsoft.com/office/officeart/2005/8/layout/orgChart1"/>
    <dgm:cxn modelId="{C5A89EA2-8E9E-4095-8B5C-3D5831A802AA}" srcId="{013A495C-26F2-4A40-A939-942B3E462069}" destId="{CE9AAEA1-9CFC-4334-81AB-D532CCFC5527}" srcOrd="1" destOrd="0" parTransId="{83229CAD-D62A-4106-941C-2DAC939D01A9}" sibTransId="{8DC9AA8B-B38D-49F5-95CA-6FA230BFAEF5}"/>
    <dgm:cxn modelId="{AB976F92-AAAC-45C9-9BD2-639EF4BC6CF7}" srcId="{56DFE50A-9403-43E6-BEDB-6024173F05B7}" destId="{E433A5E8-3388-431E-8177-14832DDEB3CF}" srcOrd="2" destOrd="0" parTransId="{A785D3B2-ACB8-42D7-8E5A-E0E70D995046}" sibTransId="{684B0C25-BFAA-4851-B19E-BC721FC04044}"/>
    <dgm:cxn modelId="{9F9A5F77-C80B-4B50-B039-4A39C93562EC}" type="presOf" srcId="{E5807FD1-5ACD-4407-9A51-1BF8BB55538B}" destId="{34B2C603-3EDB-4D4C-89FE-BA548D9FBDF5}" srcOrd="0" destOrd="0" presId="urn:microsoft.com/office/officeart/2005/8/layout/orgChart1"/>
    <dgm:cxn modelId="{55735F63-E0FC-493E-BDC5-9B209595D91E}" srcId="{4BC1A78C-24C4-4C26-B274-CFA86249A9D1}" destId="{D7E6C479-350E-4649-B286-E5AC8728AC34}" srcOrd="3" destOrd="0" parTransId="{38E15089-8B3F-43F6-B85C-D0E830E7BC44}" sibTransId="{2F867854-E6BE-4ACF-AFE0-DB327875EC6B}"/>
    <dgm:cxn modelId="{4E043066-9110-4DB8-8741-771D2F9C37D7}" srcId="{A4C31B69-1EE9-439A-820E-55E7AC542CE3}" destId="{799F12F3-0A05-4C80-A069-E4702C1D6E65}" srcOrd="3" destOrd="0" parTransId="{111677E8-31CF-4686-82BF-E2D2DBDDA5DF}" sibTransId="{3D29E3B4-380A-40C5-83B6-8B80136B3472}"/>
    <dgm:cxn modelId="{D49427BF-EDE3-4F44-96C6-40CB06421ED1}" srcId="{D587C1C2-22B9-44DE-A769-02870D926B12}" destId="{9C93278F-C2F6-4DFF-B0B4-CC194B0F70A0}" srcOrd="1" destOrd="0" parTransId="{2560AE78-892D-4C6F-9192-8500FC5A602B}" sibTransId="{7CB3CBE6-5892-443E-97D7-B56D55CBE224}"/>
    <dgm:cxn modelId="{33C81FB0-6464-456B-9B60-F1CC7D6B4BAA}" type="presOf" srcId="{8CDA8791-D478-421B-BB62-2D78B5F04BA0}" destId="{D6AEEBF7-A92A-4D5A-A9E4-6563B07D609B}" srcOrd="1" destOrd="0" presId="urn:microsoft.com/office/officeart/2005/8/layout/orgChart1"/>
    <dgm:cxn modelId="{FD13EF76-8260-4672-B5A0-923335F0537C}" type="presOf" srcId="{D587C1C2-22B9-44DE-A769-02870D926B12}" destId="{8E8D808D-E4FB-4692-934E-8E652479E8E4}" srcOrd="1" destOrd="0" presId="urn:microsoft.com/office/officeart/2005/8/layout/orgChart1"/>
    <dgm:cxn modelId="{46ACCC44-34B7-43EC-B5DA-0CFA0E1D500B}" type="presOf" srcId="{653BB4F3-80C2-4954-9516-B26E6D7B37AC}" destId="{B1A84198-2C5A-4228-82F4-FC146442CCFB}" srcOrd="1" destOrd="0" presId="urn:microsoft.com/office/officeart/2005/8/layout/orgChart1"/>
    <dgm:cxn modelId="{3AA36DC3-E2D9-4DCD-8808-B7F51A6B2A2D}" type="presOf" srcId="{9C93278F-C2F6-4DFF-B0B4-CC194B0F70A0}" destId="{536EC99A-62ED-4DAA-9068-06F17593EBB8}" srcOrd="0" destOrd="0" presId="urn:microsoft.com/office/officeart/2005/8/layout/orgChart1"/>
    <dgm:cxn modelId="{FCAA0FF5-8BEE-4B10-A047-CDF492B24D43}" type="presOf" srcId="{56DFE50A-9403-43E6-BEDB-6024173F05B7}" destId="{436C5A26-6631-4C4A-AA8D-1082B81DF336}" srcOrd="1" destOrd="0" presId="urn:microsoft.com/office/officeart/2005/8/layout/orgChart1"/>
    <dgm:cxn modelId="{1862FFC0-8C01-4266-8106-75AC002687E2}" type="presOf" srcId="{42A72966-29CA-417E-BCA7-F8333D8B9AAD}" destId="{067C9B2B-3CA0-4073-B32E-BCC71F19F96D}" srcOrd="0" destOrd="0" presId="urn:microsoft.com/office/officeart/2005/8/layout/orgChart1"/>
    <dgm:cxn modelId="{2D57C2AB-AAF6-4895-98E5-9A233AE30A06}" srcId="{4BC1A78C-24C4-4C26-B274-CFA86249A9D1}" destId="{013A495C-26F2-4A40-A939-942B3E462069}" srcOrd="1" destOrd="0" parTransId="{2531853A-2155-4931-8972-F53DD269B22C}" sibTransId="{CA46A080-C7B9-4BC2-AAB5-B39CC0723AF6}"/>
    <dgm:cxn modelId="{AFFF8E02-B7EA-46B0-B2B4-3F5A6534D23F}" type="presOf" srcId="{B3BD6B04-15C6-42C5-9D77-29AE4C469876}" destId="{084CCB3E-B7DB-4498-8FF8-E0EEC5F4CB8E}" srcOrd="0" destOrd="0" presId="urn:microsoft.com/office/officeart/2005/8/layout/orgChart1"/>
    <dgm:cxn modelId="{A55D46D5-F7E2-4A89-9771-D6B9B2B32FEF}" type="presOf" srcId="{799F12F3-0A05-4C80-A069-E4702C1D6E65}" destId="{AA062094-D505-4BD2-9B2E-FC6C5E51F421}" srcOrd="0" destOrd="0" presId="urn:microsoft.com/office/officeart/2005/8/layout/orgChart1"/>
    <dgm:cxn modelId="{C018AF20-AF4D-42C7-9023-7A22984E04F1}" srcId="{A4C31B69-1EE9-439A-820E-55E7AC542CE3}" destId="{6333447C-7FCB-4187-9328-491BBF28570A}" srcOrd="0" destOrd="0" parTransId="{061A8C93-A1FC-428A-B3BE-86F00AAE3EB2}" sibTransId="{63E657F3-1D39-4384-A54B-7DDA5BD0590C}"/>
    <dgm:cxn modelId="{5EDAE86D-2E3A-4621-9B35-62B06E985BA0}" srcId="{4BC1A78C-24C4-4C26-B274-CFA86249A9D1}" destId="{D587C1C2-22B9-44DE-A769-02870D926B12}" srcOrd="0" destOrd="0" parTransId="{42A72966-29CA-417E-BCA7-F8333D8B9AAD}" sibTransId="{4FFDA313-F5F6-404F-BCF8-7E186AEAF33F}"/>
    <dgm:cxn modelId="{C21C4F95-74FF-4F9F-889D-DE0E8A7ED6BA}" type="presOf" srcId="{A4D838EA-50CD-4DD8-A3FE-67F0487BBC64}" destId="{52FAAE6A-E07A-477C-AEEB-6409B2C86F50}" srcOrd="0" destOrd="0" presId="urn:microsoft.com/office/officeart/2005/8/layout/orgChart1"/>
    <dgm:cxn modelId="{32DAC23A-5A42-4573-AEE6-7A84DDB0D0D9}" type="presOf" srcId="{8CDA8791-D478-421B-BB62-2D78B5F04BA0}" destId="{29868F01-9362-4AB7-83D1-76BF22D6BB7C}" srcOrd="0" destOrd="0" presId="urn:microsoft.com/office/officeart/2005/8/layout/orgChart1"/>
    <dgm:cxn modelId="{38BF843C-CB3A-48F9-8546-75722AA0F7A5}" type="presOf" srcId="{CE9AAEA1-9CFC-4334-81AB-D532CCFC5527}" destId="{2AB962FB-1597-4F71-9DC3-049AF06B9E3C}" srcOrd="1" destOrd="0" presId="urn:microsoft.com/office/officeart/2005/8/layout/orgChart1"/>
    <dgm:cxn modelId="{EEB49079-DD42-4552-ACAC-E1867E4657E8}" type="presOf" srcId="{E433A5E8-3388-431E-8177-14832DDEB3CF}" destId="{4058414D-D49D-46FF-AD4B-19675215A265}" srcOrd="1" destOrd="0" presId="urn:microsoft.com/office/officeart/2005/8/layout/orgChart1"/>
    <dgm:cxn modelId="{A733CADB-A737-4EFA-8A2C-A490000B80A7}" srcId="{A4C31B69-1EE9-439A-820E-55E7AC542CE3}" destId="{B385B070-82D0-4A39-B45B-51F28BAD2B2C}" srcOrd="1" destOrd="0" parTransId="{00BD777D-D3DD-48D4-A028-C994DF214FAE}" sibTransId="{58EC682B-05D8-4E9B-A825-3548D9B46E5D}"/>
    <dgm:cxn modelId="{0D223F26-BDAE-4BEF-8F0E-33DC696C9968}" type="presOf" srcId="{E4D75F90-8FB7-4973-82C4-024A0A26CC91}" destId="{A1877784-E8CF-4E6A-8AF5-03156C475BCE}" srcOrd="0" destOrd="0" presId="urn:microsoft.com/office/officeart/2005/8/layout/orgChart1"/>
    <dgm:cxn modelId="{0A6239C9-573F-4C54-B712-7A0642545301}" type="presOf" srcId="{A785D3B2-ACB8-42D7-8E5A-E0E70D995046}" destId="{73D8CFCB-614A-4E2B-BA2D-BD4295FA284C}" srcOrd="0" destOrd="0" presId="urn:microsoft.com/office/officeart/2005/8/layout/orgChart1"/>
    <dgm:cxn modelId="{34C59E77-CA79-49A5-9D1C-554246DF1C6A}" type="presOf" srcId="{BBE249E9-8F45-4484-8F43-3E64A8FA5D10}" destId="{0A0C2431-E47E-4E5A-AA8B-6C7128BEF4BB}" srcOrd="0" destOrd="0" presId="urn:microsoft.com/office/officeart/2005/8/layout/orgChart1"/>
    <dgm:cxn modelId="{47E899D6-39CC-4ABA-AF29-5D63857C9F4F}" type="presOf" srcId="{D7E6C479-350E-4649-B286-E5AC8728AC34}" destId="{1831CFEC-9662-41A5-8BDD-2F2884AA0AAE}" srcOrd="1" destOrd="0" presId="urn:microsoft.com/office/officeart/2005/8/layout/orgChart1"/>
    <dgm:cxn modelId="{DB4751F7-182F-4E00-9702-65B0472E5916}" type="presOf" srcId="{83229CAD-D62A-4106-941C-2DAC939D01A9}" destId="{4E464342-56C0-4B80-A2EB-EAD4D9E9212A}" srcOrd="0" destOrd="0" presId="urn:microsoft.com/office/officeart/2005/8/layout/orgChart1"/>
    <dgm:cxn modelId="{FE9B9935-A04A-4C87-BF3E-4ADC8E338AE2}" type="presOf" srcId="{2560AE78-892D-4C6F-9192-8500FC5A602B}" destId="{BED0D5A4-21C4-4C36-9014-A08D63AD15BC}" srcOrd="0" destOrd="0" presId="urn:microsoft.com/office/officeart/2005/8/layout/orgChart1"/>
    <dgm:cxn modelId="{EB2EB493-E3E8-453A-A173-B4DCFA541EBC}" type="presOf" srcId="{D587C1C2-22B9-44DE-A769-02870D926B12}" destId="{C92379BF-A895-4E99-A443-DB451F113F22}" srcOrd="0" destOrd="0" presId="urn:microsoft.com/office/officeart/2005/8/layout/orgChart1"/>
    <dgm:cxn modelId="{5E47AAC7-33F9-41E9-BF9C-E87C7DD5099C}" srcId="{4BC1A78C-24C4-4C26-B274-CFA86249A9D1}" destId="{56DFE50A-9403-43E6-BEDB-6024173F05B7}" srcOrd="4" destOrd="0" parTransId="{E4D75F90-8FB7-4973-82C4-024A0A26CC91}" sibTransId="{16468E1B-D908-4C28-9AF1-122D55A7F752}"/>
    <dgm:cxn modelId="{F5D2D91F-584D-48CD-9A6D-6D0EBE2C6E45}" type="presOf" srcId="{6E6DAD5D-2351-4606-B243-E893F0ADA910}" destId="{2204E478-4C8B-4EFA-A120-E13DF0292CBA}" srcOrd="0" destOrd="0" presId="urn:microsoft.com/office/officeart/2005/8/layout/orgChart1"/>
    <dgm:cxn modelId="{72929945-439E-4F15-ADE0-DF16095445EE}" type="presOf" srcId="{4BC1A78C-24C4-4C26-B274-CFA86249A9D1}" destId="{7F8A65B5-8EAF-44D4-8631-FB872F682906}" srcOrd="1"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82684E07-9C84-4310-B2E0-4CB828777321}" type="presOf" srcId="{C5B0B01A-9C9E-45F4-90AE-A8F5DFBD069A}" destId="{7D4FD94F-D0F7-4A09-9C51-D0ED936F836F}" srcOrd="0" destOrd="0" presId="urn:microsoft.com/office/officeart/2005/8/layout/orgChart1"/>
    <dgm:cxn modelId="{A401AFEF-450F-44B0-9A17-53B136DE4A9D}" type="presOf" srcId="{34CF58F6-6C8D-4B00-ACD2-5AE023791D95}" destId="{43E335BC-9A77-4269-8272-B33A733A97B2}" srcOrd="0" destOrd="0" presId="urn:microsoft.com/office/officeart/2005/8/layout/orgChart1"/>
    <dgm:cxn modelId="{67E4C60D-C454-4BFC-9881-A74B7770A64D}" type="presOf" srcId="{A4C31B69-1EE9-439A-820E-55E7AC542CE3}" destId="{07CD5765-B320-4CF2-B091-61BFC2B2E8B2}" srcOrd="1" destOrd="0" presId="urn:microsoft.com/office/officeart/2005/8/layout/orgChart1"/>
    <dgm:cxn modelId="{4BD2290B-943B-4049-8F58-373CA0FFBC51}" srcId="{4BC1A78C-24C4-4C26-B274-CFA86249A9D1}" destId="{A4C31B69-1EE9-439A-820E-55E7AC542CE3}" srcOrd="2" destOrd="0" parTransId="{C5B0B01A-9C9E-45F4-90AE-A8F5DFBD069A}" sibTransId="{C5439146-E666-4F95-8D02-B92E90D95D26}"/>
    <dgm:cxn modelId="{6E3592DE-06C4-40A2-96A8-6965B8CE35C0}" type="presOf" srcId="{B385B070-82D0-4A39-B45B-51F28BAD2B2C}" destId="{ACCA74AD-A056-4382-8D4B-6C2DF60E3338}" srcOrd="1" destOrd="0" presId="urn:microsoft.com/office/officeart/2005/8/layout/orgChart1"/>
    <dgm:cxn modelId="{42868B89-E4C4-498F-97C2-E1EBE76E6032}" type="presOf" srcId="{647CAF5B-86A4-48A4-AD79-769727074D0E}" destId="{40CC163E-6BCE-4306-AB92-3D74CBF3435C}" srcOrd="0" destOrd="0" presId="urn:microsoft.com/office/officeart/2005/8/layout/orgChart1"/>
    <dgm:cxn modelId="{B4CA14BD-53DB-4324-ACA0-5DCF0F4312F3}" type="presOf" srcId="{647CAF5B-86A4-48A4-AD79-769727074D0E}" destId="{21AD6817-211B-4088-A9A1-4FB58D8A2BE7}" srcOrd="1" destOrd="0" presId="urn:microsoft.com/office/officeart/2005/8/layout/orgChart1"/>
    <dgm:cxn modelId="{CBD104D2-30AC-45EE-9D93-9030CA32917D}" srcId="{56DFE50A-9403-43E6-BEDB-6024173F05B7}" destId="{CFD3E4D5-5391-4A88-A09E-568F39347F44}" srcOrd="1" destOrd="0" parTransId="{34CF58F6-6C8D-4B00-ACD2-5AE023791D95}" sibTransId="{578B042F-91CA-4B46-AC08-ADC86AFBFC68}"/>
    <dgm:cxn modelId="{DA4EA827-7739-4042-9A60-C6E09175299B}" type="presOf" srcId="{4BC1A78C-24C4-4C26-B274-CFA86249A9D1}" destId="{0104EA1A-EFED-40C8-AE90-A41E4668A5D8}" srcOrd="0" destOrd="0" presId="urn:microsoft.com/office/officeart/2005/8/layout/orgChart1"/>
    <dgm:cxn modelId="{F0A44633-6E0C-4516-AEF0-8813D37740A6}" srcId="{56DFE50A-9403-43E6-BEDB-6024173F05B7}" destId="{D37D5120-8602-4612-8C8C-E9B2517BBC59}" srcOrd="0" destOrd="0" parTransId="{BBE249E9-8F45-4484-8F43-3E64A8FA5D10}" sibTransId="{71AB73AE-222B-4ACF-9D4C-91431F0C5913}"/>
    <dgm:cxn modelId="{FF6325D8-658C-416C-85AD-50F9834A941D}" type="presOf" srcId="{D37D5120-8602-4612-8C8C-E9B2517BBC59}" destId="{5781E332-673E-419E-A88D-27C3A62C668D}" srcOrd="1" destOrd="0" presId="urn:microsoft.com/office/officeart/2005/8/layout/orgChart1"/>
    <dgm:cxn modelId="{1AC3D6C0-4BEE-49E6-BA16-D5F748EC1D14}" type="presOf" srcId="{D37D5120-8602-4612-8C8C-E9B2517BBC59}" destId="{F1285435-734B-46A3-87EB-96CD08507BE0}" srcOrd="0" destOrd="0" presId="urn:microsoft.com/office/officeart/2005/8/layout/orgChart1"/>
    <dgm:cxn modelId="{B20847AC-ADE9-4BF3-9CC5-37ADE6A1685D}" type="presOf" srcId="{9C93278F-C2F6-4DFF-B0B4-CC194B0F70A0}" destId="{22449C38-EF86-49B8-8FB0-029825B1B562}" srcOrd="1" destOrd="0" presId="urn:microsoft.com/office/officeart/2005/8/layout/orgChart1"/>
    <dgm:cxn modelId="{BB525246-D3B4-43E9-AA48-755030A1D983}" type="presOf" srcId="{00BD777D-D3DD-48D4-A028-C994DF214FAE}" destId="{D27A0271-F6A2-4366-B664-3438D433BAA7}" srcOrd="0" destOrd="0" presId="urn:microsoft.com/office/officeart/2005/8/layout/orgChart1"/>
    <dgm:cxn modelId="{B4D189EF-4ABC-442B-9002-DFB325EA1D94}" type="presOf" srcId="{6333447C-7FCB-4187-9328-491BBF28570A}" destId="{549EAEE1-94CD-4724-AC59-5A23DDED5CD6}" srcOrd="1" destOrd="0" presId="urn:microsoft.com/office/officeart/2005/8/layout/orgChart1"/>
    <dgm:cxn modelId="{399D35B1-F421-4A87-A9AC-335DDB8A6C43}" type="presOf" srcId="{CE9AAEA1-9CFC-4334-81AB-D532CCFC5527}" destId="{936EC217-7D5E-4A5D-A43F-4FFB8792599A}" srcOrd="0" destOrd="0" presId="urn:microsoft.com/office/officeart/2005/8/layout/orgChart1"/>
    <dgm:cxn modelId="{A1427434-144C-4EC0-A010-C6E06678CE1C}" type="presOf" srcId="{111677E8-31CF-4686-82BF-E2D2DBDDA5DF}" destId="{E2E32CB4-8C25-4BE7-BFE1-1B72F6FA03AE}" srcOrd="0" destOrd="0" presId="urn:microsoft.com/office/officeart/2005/8/layout/orgChart1"/>
    <dgm:cxn modelId="{4B68C659-D655-4BF4-8B86-8B2180F28BE6}" srcId="{013A495C-26F2-4A40-A939-942B3E462069}" destId="{8CDA8791-D478-421B-BB62-2D78B5F04BA0}" srcOrd="0" destOrd="0" parTransId="{6E6DAD5D-2351-4606-B243-E893F0ADA910}" sibTransId="{74169F34-B866-44A7-B28A-E29894D7D8A9}"/>
    <dgm:cxn modelId="{BF176A90-FEDF-40D9-BA34-2B3548E921DE}" type="presOf" srcId="{013A495C-26F2-4A40-A939-942B3E462069}" destId="{659E3327-835F-4EB5-8FA2-AC3D0F357901}" srcOrd="0" destOrd="0" presId="urn:microsoft.com/office/officeart/2005/8/layout/orgChart1"/>
    <dgm:cxn modelId="{EF3CF42F-A7D2-451B-A42F-ACE10099E43E}" type="presOf" srcId="{B3BD6B04-15C6-42C5-9D77-29AE4C469876}" destId="{41761C1E-F7DA-45DC-9CCE-45254A0BDF39}" srcOrd="1" destOrd="0" presId="urn:microsoft.com/office/officeart/2005/8/layout/orgChart1"/>
    <dgm:cxn modelId="{F195E12C-BBD1-4C24-AE75-493DC0C18193}" srcId="{A4C31B69-1EE9-439A-820E-55E7AC542CE3}" destId="{647CAF5B-86A4-48A4-AD79-769727074D0E}" srcOrd="2" destOrd="0" parTransId="{751AC418-B11E-47A5-BAAC-44C7D51805E0}" sibTransId="{25896B1C-8F2D-4524-A23C-13D41A628D1A}"/>
    <dgm:cxn modelId="{4553F5A5-7E24-4F92-B820-30AC386CA811}" type="presOf" srcId="{56DFE50A-9403-43E6-BEDB-6024173F05B7}" destId="{8F12835B-3CB5-4B43-9C20-FF8581E19AA8}" srcOrd="0" destOrd="0" presId="urn:microsoft.com/office/officeart/2005/8/layout/orgChart1"/>
    <dgm:cxn modelId="{C40B1468-DE19-4457-80FC-A3A42E2E3559}" type="presOf" srcId="{1EE6CF43-752C-4853-B772-D33A6BA17F20}" destId="{EAD1DE07-DAF7-4283-96D2-623F00934AFC}" srcOrd="1" destOrd="0" presId="urn:microsoft.com/office/officeart/2005/8/layout/orgChart1"/>
    <dgm:cxn modelId="{C6D1B09C-74B8-437A-9B8A-3083150A644A}" type="presParOf" srcId="{82613557-C853-42E7-AF56-73202D6C8569}" destId="{283DB649-D301-43A8-BE96-BFED32EB321E}" srcOrd="0" destOrd="0" presId="urn:microsoft.com/office/officeart/2005/8/layout/orgChart1"/>
    <dgm:cxn modelId="{2503EEF2-632B-4DBB-9EC8-F3D703F7E703}" type="presParOf" srcId="{283DB649-D301-43A8-BE96-BFED32EB321E}" destId="{71B8F003-E963-48F5-8D5B-F1F916D696D9}" srcOrd="0" destOrd="0" presId="urn:microsoft.com/office/officeart/2005/8/layout/orgChart1"/>
    <dgm:cxn modelId="{3159B670-0FC1-4D6F-8938-AE33145A7758}" type="presParOf" srcId="{71B8F003-E963-48F5-8D5B-F1F916D696D9}" destId="{0104EA1A-EFED-40C8-AE90-A41E4668A5D8}" srcOrd="0" destOrd="0" presId="urn:microsoft.com/office/officeart/2005/8/layout/orgChart1"/>
    <dgm:cxn modelId="{A2451A44-B88A-413E-91F0-78872749DF89}" type="presParOf" srcId="{71B8F003-E963-48F5-8D5B-F1F916D696D9}" destId="{7F8A65B5-8EAF-44D4-8631-FB872F682906}" srcOrd="1" destOrd="0" presId="urn:microsoft.com/office/officeart/2005/8/layout/orgChart1"/>
    <dgm:cxn modelId="{9476413C-6DEB-4480-916C-BEF1065060B2}" type="presParOf" srcId="{283DB649-D301-43A8-BE96-BFED32EB321E}" destId="{B27AFE36-87C9-4AD2-8D46-B89588299192}" srcOrd="1" destOrd="0" presId="urn:microsoft.com/office/officeart/2005/8/layout/orgChart1"/>
    <dgm:cxn modelId="{3C93E321-978D-4B69-AC1F-313A28090839}" type="presParOf" srcId="{B27AFE36-87C9-4AD2-8D46-B89588299192}" destId="{067C9B2B-3CA0-4073-B32E-BCC71F19F96D}" srcOrd="0" destOrd="0" presId="urn:microsoft.com/office/officeart/2005/8/layout/orgChart1"/>
    <dgm:cxn modelId="{EEFC9F1F-E012-42C4-9DD6-7CAAE8F029BA}" type="presParOf" srcId="{B27AFE36-87C9-4AD2-8D46-B89588299192}" destId="{A4BF1FBC-8476-480E-9DAE-FBE8E15F1B54}" srcOrd="1" destOrd="0" presId="urn:microsoft.com/office/officeart/2005/8/layout/orgChart1"/>
    <dgm:cxn modelId="{2BA0D617-1541-4E5C-BF3F-FEB81597E589}" type="presParOf" srcId="{A4BF1FBC-8476-480E-9DAE-FBE8E15F1B54}" destId="{2781E0BA-0AE6-432A-8415-75EE8FB1F0AE}" srcOrd="0" destOrd="0" presId="urn:microsoft.com/office/officeart/2005/8/layout/orgChart1"/>
    <dgm:cxn modelId="{EDA2F84D-1BB1-4E94-B00C-C198EBCB3E79}" type="presParOf" srcId="{2781E0BA-0AE6-432A-8415-75EE8FB1F0AE}" destId="{C92379BF-A895-4E99-A443-DB451F113F22}" srcOrd="0" destOrd="0" presId="urn:microsoft.com/office/officeart/2005/8/layout/orgChart1"/>
    <dgm:cxn modelId="{A9C5E706-5F39-45B1-9340-954E8F768EBB}" type="presParOf" srcId="{2781E0BA-0AE6-432A-8415-75EE8FB1F0AE}" destId="{8E8D808D-E4FB-4692-934E-8E652479E8E4}" srcOrd="1" destOrd="0" presId="urn:microsoft.com/office/officeart/2005/8/layout/orgChart1"/>
    <dgm:cxn modelId="{E38981A7-50DC-44FF-8E7C-6E76C2CA0A3E}" type="presParOf" srcId="{A4BF1FBC-8476-480E-9DAE-FBE8E15F1B54}" destId="{6F7AD17A-2B7E-4F3B-AA11-74B68CA7E55A}" srcOrd="1" destOrd="0" presId="urn:microsoft.com/office/officeart/2005/8/layout/orgChart1"/>
    <dgm:cxn modelId="{4C90AA7C-DCE1-4870-85FD-CB4903AA9FD2}" type="presParOf" srcId="{6F7AD17A-2B7E-4F3B-AA11-74B68CA7E55A}" destId="{6ABF845C-F36A-408F-861B-88B124717A2F}" srcOrd="0" destOrd="0" presId="urn:microsoft.com/office/officeart/2005/8/layout/orgChart1"/>
    <dgm:cxn modelId="{19211124-005B-49E6-976F-E3A83685C848}" type="presParOf" srcId="{6F7AD17A-2B7E-4F3B-AA11-74B68CA7E55A}" destId="{3F4AA9E1-0510-412A-8C85-552CE6007B86}" srcOrd="1" destOrd="0" presId="urn:microsoft.com/office/officeart/2005/8/layout/orgChart1"/>
    <dgm:cxn modelId="{B4F00EBE-611F-4111-BD23-E0F343BDF401}" type="presParOf" srcId="{3F4AA9E1-0510-412A-8C85-552CE6007B86}" destId="{41238715-1866-4B22-A4C1-E6FD856ABB68}" srcOrd="0" destOrd="0" presId="urn:microsoft.com/office/officeart/2005/8/layout/orgChart1"/>
    <dgm:cxn modelId="{6470B5DB-C0EC-488F-8692-9AB36773FAAA}" type="presParOf" srcId="{41238715-1866-4B22-A4C1-E6FD856ABB68}" destId="{30046395-EEB5-4D7A-922D-EDEA5F76244A}" srcOrd="0" destOrd="0" presId="urn:microsoft.com/office/officeart/2005/8/layout/orgChart1"/>
    <dgm:cxn modelId="{11B5A388-C44E-4D8E-9380-9876EFA2D377}" type="presParOf" srcId="{41238715-1866-4B22-A4C1-E6FD856ABB68}" destId="{EAD1DE07-DAF7-4283-96D2-623F00934AFC}" srcOrd="1" destOrd="0" presId="urn:microsoft.com/office/officeart/2005/8/layout/orgChart1"/>
    <dgm:cxn modelId="{480A674A-35BF-447A-BD6E-3B23709E9F97}" type="presParOf" srcId="{3F4AA9E1-0510-412A-8C85-552CE6007B86}" destId="{A8E87FC1-0114-481F-B6F1-911C726000E6}" srcOrd="1" destOrd="0" presId="urn:microsoft.com/office/officeart/2005/8/layout/orgChart1"/>
    <dgm:cxn modelId="{89D2EDAE-DBB0-42E9-A5F9-4A50019F5040}" type="presParOf" srcId="{3F4AA9E1-0510-412A-8C85-552CE6007B86}" destId="{FD145420-0EC0-4F6F-99DE-A2CD0F07F0D2}" srcOrd="2" destOrd="0" presId="urn:microsoft.com/office/officeart/2005/8/layout/orgChart1"/>
    <dgm:cxn modelId="{ACF77E03-14C7-4D79-A4E3-33B64D5CFD02}" type="presParOf" srcId="{6F7AD17A-2B7E-4F3B-AA11-74B68CA7E55A}" destId="{BED0D5A4-21C4-4C36-9014-A08D63AD15BC}" srcOrd="2" destOrd="0" presId="urn:microsoft.com/office/officeart/2005/8/layout/orgChart1"/>
    <dgm:cxn modelId="{D472698F-8DA2-4644-B06C-F5027ABCBA94}" type="presParOf" srcId="{6F7AD17A-2B7E-4F3B-AA11-74B68CA7E55A}" destId="{9D87B914-67E0-4878-A46A-9DBF8775C608}" srcOrd="3" destOrd="0" presId="urn:microsoft.com/office/officeart/2005/8/layout/orgChart1"/>
    <dgm:cxn modelId="{3CD04E79-520A-474F-AE74-BE3909BC6664}" type="presParOf" srcId="{9D87B914-67E0-4878-A46A-9DBF8775C608}" destId="{AAA66F97-A084-45F6-A080-20061B0084F5}" srcOrd="0" destOrd="0" presId="urn:microsoft.com/office/officeart/2005/8/layout/orgChart1"/>
    <dgm:cxn modelId="{EF0471F4-50DD-4FDD-9F36-31BB2E968502}" type="presParOf" srcId="{AAA66F97-A084-45F6-A080-20061B0084F5}" destId="{536EC99A-62ED-4DAA-9068-06F17593EBB8}" srcOrd="0" destOrd="0" presId="urn:microsoft.com/office/officeart/2005/8/layout/orgChart1"/>
    <dgm:cxn modelId="{852E197B-87B4-4F53-8471-4B1D40720E8E}" type="presParOf" srcId="{AAA66F97-A084-45F6-A080-20061B0084F5}" destId="{22449C38-EF86-49B8-8FB0-029825B1B562}" srcOrd="1" destOrd="0" presId="urn:microsoft.com/office/officeart/2005/8/layout/orgChart1"/>
    <dgm:cxn modelId="{9D6C9A91-F69F-49C9-936E-7BC6D9B0929B}" type="presParOf" srcId="{9D87B914-67E0-4878-A46A-9DBF8775C608}" destId="{0FBD275B-F379-4531-A0BD-567CA005121E}" srcOrd="1" destOrd="0" presId="urn:microsoft.com/office/officeart/2005/8/layout/orgChart1"/>
    <dgm:cxn modelId="{FA13619D-C7DA-4A6A-A767-EF3936D8623E}" type="presParOf" srcId="{9D87B914-67E0-4878-A46A-9DBF8775C608}" destId="{F3C88894-2E46-4880-8D0D-1F6F0748DB2E}" srcOrd="2" destOrd="0" presId="urn:microsoft.com/office/officeart/2005/8/layout/orgChart1"/>
    <dgm:cxn modelId="{8BB802B7-0FA3-4E49-96F8-1F8AEB81DD3C}" type="presParOf" srcId="{6F7AD17A-2B7E-4F3B-AA11-74B68CA7E55A}" destId="{52FAAE6A-E07A-477C-AEEB-6409B2C86F50}" srcOrd="4" destOrd="0" presId="urn:microsoft.com/office/officeart/2005/8/layout/orgChart1"/>
    <dgm:cxn modelId="{DBA64E66-FC87-4807-AD7A-32ACA071FB8D}" type="presParOf" srcId="{6F7AD17A-2B7E-4F3B-AA11-74B68CA7E55A}" destId="{80804CC2-9D44-4F42-A207-ADC2925AC312}" srcOrd="5" destOrd="0" presId="urn:microsoft.com/office/officeart/2005/8/layout/orgChart1"/>
    <dgm:cxn modelId="{A0B25642-4435-49FA-A464-B435A7DA416A}" type="presParOf" srcId="{80804CC2-9D44-4F42-A207-ADC2925AC312}" destId="{093BA5DA-2FA8-4D7E-AD8D-90CD2800DA03}" srcOrd="0" destOrd="0" presId="urn:microsoft.com/office/officeart/2005/8/layout/orgChart1"/>
    <dgm:cxn modelId="{870B3652-833A-47EC-BE84-0DC6F3FF2977}" type="presParOf" srcId="{093BA5DA-2FA8-4D7E-AD8D-90CD2800DA03}" destId="{16AA0E70-F250-4529-BEB8-581F6D65F7A1}" srcOrd="0" destOrd="0" presId="urn:microsoft.com/office/officeart/2005/8/layout/orgChart1"/>
    <dgm:cxn modelId="{0E8414E6-760A-4A63-AB96-07E38E9F3B4B}" type="presParOf" srcId="{093BA5DA-2FA8-4D7E-AD8D-90CD2800DA03}" destId="{B1A84198-2C5A-4228-82F4-FC146442CCFB}" srcOrd="1" destOrd="0" presId="urn:microsoft.com/office/officeart/2005/8/layout/orgChart1"/>
    <dgm:cxn modelId="{C0B8596B-EA85-4180-999E-520989C0630B}" type="presParOf" srcId="{80804CC2-9D44-4F42-A207-ADC2925AC312}" destId="{5F253F9C-F515-4BDD-850D-F583105074AC}" srcOrd="1" destOrd="0" presId="urn:microsoft.com/office/officeart/2005/8/layout/orgChart1"/>
    <dgm:cxn modelId="{6E3A5E20-5C9A-4213-A39C-DD398A49C896}" type="presParOf" srcId="{80804CC2-9D44-4F42-A207-ADC2925AC312}" destId="{142104D5-A92D-445B-B0D6-F5F963EE7200}" srcOrd="2" destOrd="0" presId="urn:microsoft.com/office/officeart/2005/8/layout/orgChart1"/>
    <dgm:cxn modelId="{CEA99A48-8581-47D1-A565-577756C6DB39}" type="presParOf" srcId="{A4BF1FBC-8476-480E-9DAE-FBE8E15F1B54}" destId="{75D75248-F715-4734-9D56-0A936AF52518}" srcOrd="2" destOrd="0" presId="urn:microsoft.com/office/officeart/2005/8/layout/orgChart1"/>
    <dgm:cxn modelId="{D0656908-99D5-476D-B33F-372C784EF9C4}" type="presParOf" srcId="{B27AFE36-87C9-4AD2-8D46-B89588299192}" destId="{0C8E11CC-C394-4975-8DED-BBC0F0CF1A1F}" srcOrd="2" destOrd="0" presId="urn:microsoft.com/office/officeart/2005/8/layout/orgChart1"/>
    <dgm:cxn modelId="{BD088F76-9C9B-49B5-A94F-9D7A35ABDB1D}" type="presParOf" srcId="{B27AFE36-87C9-4AD2-8D46-B89588299192}" destId="{86B40E7D-47C8-4E56-B0E7-BB41CD4894B1}" srcOrd="3" destOrd="0" presId="urn:microsoft.com/office/officeart/2005/8/layout/orgChart1"/>
    <dgm:cxn modelId="{E1342B07-E88F-498B-AC48-6E5B1B2704C7}" type="presParOf" srcId="{86B40E7D-47C8-4E56-B0E7-BB41CD4894B1}" destId="{164C7F2F-8B42-4BA6-9227-4FD1ADAE183F}" srcOrd="0" destOrd="0" presId="urn:microsoft.com/office/officeart/2005/8/layout/orgChart1"/>
    <dgm:cxn modelId="{6DD702D2-7EA9-4846-AD78-5E5AE48E80A6}" type="presParOf" srcId="{164C7F2F-8B42-4BA6-9227-4FD1ADAE183F}" destId="{659E3327-835F-4EB5-8FA2-AC3D0F357901}" srcOrd="0" destOrd="0" presId="urn:microsoft.com/office/officeart/2005/8/layout/orgChart1"/>
    <dgm:cxn modelId="{30985B21-46DD-4673-A9E4-CC74E7D9193B}" type="presParOf" srcId="{164C7F2F-8B42-4BA6-9227-4FD1ADAE183F}" destId="{6F970398-1379-4718-AD84-AD5B29E31065}" srcOrd="1" destOrd="0" presId="urn:microsoft.com/office/officeart/2005/8/layout/orgChart1"/>
    <dgm:cxn modelId="{5B36DFD4-3ABC-495E-B59B-DA61D6431781}" type="presParOf" srcId="{86B40E7D-47C8-4E56-B0E7-BB41CD4894B1}" destId="{DB9614B3-3A71-4E28-A77F-9FC46E486C10}" srcOrd="1" destOrd="0" presId="urn:microsoft.com/office/officeart/2005/8/layout/orgChart1"/>
    <dgm:cxn modelId="{C0AA2B08-D4AC-435B-93BC-869776631506}" type="presParOf" srcId="{DB9614B3-3A71-4E28-A77F-9FC46E486C10}" destId="{2204E478-4C8B-4EFA-A120-E13DF0292CBA}" srcOrd="0" destOrd="0" presId="urn:microsoft.com/office/officeart/2005/8/layout/orgChart1"/>
    <dgm:cxn modelId="{BCA7B0CF-A56B-4469-AEC7-1ADA558C2841}" type="presParOf" srcId="{DB9614B3-3A71-4E28-A77F-9FC46E486C10}" destId="{ACB72BEA-833C-48E2-B1C5-4EAE8525F95D}" srcOrd="1" destOrd="0" presId="urn:microsoft.com/office/officeart/2005/8/layout/orgChart1"/>
    <dgm:cxn modelId="{EDE1A641-8545-4384-8522-9A90D7E26CA8}" type="presParOf" srcId="{ACB72BEA-833C-48E2-B1C5-4EAE8525F95D}" destId="{53850174-6B90-423B-8108-459BE005A414}" srcOrd="0" destOrd="0" presId="urn:microsoft.com/office/officeart/2005/8/layout/orgChart1"/>
    <dgm:cxn modelId="{355EF7C1-DD83-45B7-9D72-3B0628CD85A0}" type="presParOf" srcId="{53850174-6B90-423B-8108-459BE005A414}" destId="{29868F01-9362-4AB7-83D1-76BF22D6BB7C}" srcOrd="0" destOrd="0" presId="urn:microsoft.com/office/officeart/2005/8/layout/orgChart1"/>
    <dgm:cxn modelId="{4FD7DB94-B2AE-4E49-9303-0B5D52AE284A}" type="presParOf" srcId="{53850174-6B90-423B-8108-459BE005A414}" destId="{D6AEEBF7-A92A-4D5A-A9E4-6563B07D609B}" srcOrd="1" destOrd="0" presId="urn:microsoft.com/office/officeart/2005/8/layout/orgChart1"/>
    <dgm:cxn modelId="{6C925649-350C-4F7B-8F46-F45A944A6333}" type="presParOf" srcId="{ACB72BEA-833C-48E2-B1C5-4EAE8525F95D}" destId="{5BA39FB4-3FCE-44FE-8BD1-F0B1D988200D}" srcOrd="1" destOrd="0" presId="urn:microsoft.com/office/officeart/2005/8/layout/orgChart1"/>
    <dgm:cxn modelId="{648CCEA5-BAB9-4D3B-B67D-742B2A87F107}" type="presParOf" srcId="{ACB72BEA-833C-48E2-B1C5-4EAE8525F95D}" destId="{92E32A4B-4CBF-4E7F-8F3A-6955DC4947B3}" srcOrd="2" destOrd="0" presId="urn:microsoft.com/office/officeart/2005/8/layout/orgChart1"/>
    <dgm:cxn modelId="{032912C6-9F56-4FE3-A587-B04E2C1F55A8}" type="presParOf" srcId="{DB9614B3-3A71-4E28-A77F-9FC46E486C10}" destId="{4E464342-56C0-4B80-A2EB-EAD4D9E9212A}" srcOrd="2" destOrd="0" presId="urn:microsoft.com/office/officeart/2005/8/layout/orgChart1"/>
    <dgm:cxn modelId="{06568539-622E-446C-AB0D-81937C8959D0}" type="presParOf" srcId="{DB9614B3-3A71-4E28-A77F-9FC46E486C10}" destId="{8452E5A6-2020-4BB4-BCF8-9E003ED68B02}" srcOrd="3" destOrd="0" presId="urn:microsoft.com/office/officeart/2005/8/layout/orgChart1"/>
    <dgm:cxn modelId="{1B015F37-6B02-41D5-832A-07D4DD825966}" type="presParOf" srcId="{8452E5A6-2020-4BB4-BCF8-9E003ED68B02}" destId="{59F44845-6855-4AFB-8A7C-13BEC706B024}" srcOrd="0" destOrd="0" presId="urn:microsoft.com/office/officeart/2005/8/layout/orgChart1"/>
    <dgm:cxn modelId="{14A8D7B9-34AD-411E-A571-75F60627769E}" type="presParOf" srcId="{59F44845-6855-4AFB-8A7C-13BEC706B024}" destId="{936EC217-7D5E-4A5D-A43F-4FFB8792599A}" srcOrd="0" destOrd="0" presId="urn:microsoft.com/office/officeart/2005/8/layout/orgChart1"/>
    <dgm:cxn modelId="{3A71143E-51D6-4C3B-B103-F652F9A5373C}" type="presParOf" srcId="{59F44845-6855-4AFB-8A7C-13BEC706B024}" destId="{2AB962FB-1597-4F71-9DC3-049AF06B9E3C}" srcOrd="1" destOrd="0" presId="urn:microsoft.com/office/officeart/2005/8/layout/orgChart1"/>
    <dgm:cxn modelId="{915D2A28-405C-4A65-85C0-C633BEF6A308}" type="presParOf" srcId="{8452E5A6-2020-4BB4-BCF8-9E003ED68B02}" destId="{CF8D5906-4ED2-432D-B7D9-F0F4561B4043}" srcOrd="1" destOrd="0" presId="urn:microsoft.com/office/officeart/2005/8/layout/orgChart1"/>
    <dgm:cxn modelId="{FA07F42F-4A9A-4991-BDF6-2B986D024C58}" type="presParOf" srcId="{8452E5A6-2020-4BB4-BCF8-9E003ED68B02}" destId="{8E432CF1-8231-4302-8E10-D6FBB2BA8522}" srcOrd="2" destOrd="0" presId="urn:microsoft.com/office/officeart/2005/8/layout/orgChart1"/>
    <dgm:cxn modelId="{5A31CD05-7D01-4DEF-B4BF-853FE31A8374}" type="presParOf" srcId="{DB9614B3-3A71-4E28-A77F-9FC46E486C10}" destId="{34B2C603-3EDB-4D4C-89FE-BA548D9FBDF5}" srcOrd="4" destOrd="0" presId="urn:microsoft.com/office/officeart/2005/8/layout/orgChart1"/>
    <dgm:cxn modelId="{1C4A8F7D-5C52-49A9-8A4D-71FF9C49FE3C}" type="presParOf" srcId="{DB9614B3-3A71-4E28-A77F-9FC46E486C10}" destId="{E225C5D7-0476-4292-B322-EA27217C981A}" srcOrd="5" destOrd="0" presId="urn:microsoft.com/office/officeart/2005/8/layout/orgChart1"/>
    <dgm:cxn modelId="{8B37A1F5-753C-449C-899B-E726CDB6C3A7}" type="presParOf" srcId="{E225C5D7-0476-4292-B322-EA27217C981A}" destId="{3835F351-C8A9-4B50-9F59-4717CAA84F65}" srcOrd="0" destOrd="0" presId="urn:microsoft.com/office/officeart/2005/8/layout/orgChart1"/>
    <dgm:cxn modelId="{637AE0E4-FC6D-4862-9C28-C735E9EE9A6D}" type="presParOf" srcId="{3835F351-C8A9-4B50-9F59-4717CAA84F65}" destId="{084CCB3E-B7DB-4498-8FF8-E0EEC5F4CB8E}" srcOrd="0" destOrd="0" presId="urn:microsoft.com/office/officeart/2005/8/layout/orgChart1"/>
    <dgm:cxn modelId="{57DB2E7C-D516-400E-971A-CF9CEC6A1844}" type="presParOf" srcId="{3835F351-C8A9-4B50-9F59-4717CAA84F65}" destId="{41761C1E-F7DA-45DC-9CCE-45254A0BDF39}" srcOrd="1" destOrd="0" presId="urn:microsoft.com/office/officeart/2005/8/layout/orgChart1"/>
    <dgm:cxn modelId="{920681AE-C609-4FE0-A3B7-0FD872C9503F}" type="presParOf" srcId="{E225C5D7-0476-4292-B322-EA27217C981A}" destId="{3FCB3097-079B-407D-9DCF-22F4F787C5C6}" srcOrd="1" destOrd="0" presId="urn:microsoft.com/office/officeart/2005/8/layout/orgChart1"/>
    <dgm:cxn modelId="{ADCF6277-9791-49BA-A5FE-B790BBCBE043}" type="presParOf" srcId="{E225C5D7-0476-4292-B322-EA27217C981A}" destId="{0B760669-73D2-4848-B154-140EB89DC39A}" srcOrd="2" destOrd="0" presId="urn:microsoft.com/office/officeart/2005/8/layout/orgChart1"/>
    <dgm:cxn modelId="{C1073F79-5D72-4A13-A52F-EF5603883AC6}" type="presParOf" srcId="{86B40E7D-47C8-4E56-B0E7-BB41CD4894B1}" destId="{540716CC-E7E8-4238-BA74-2A674588F798}" srcOrd="2" destOrd="0" presId="urn:microsoft.com/office/officeart/2005/8/layout/orgChart1"/>
    <dgm:cxn modelId="{579E378B-565F-47C0-BC38-727C181B375D}" type="presParOf" srcId="{B27AFE36-87C9-4AD2-8D46-B89588299192}" destId="{7D4FD94F-D0F7-4A09-9C51-D0ED936F836F}" srcOrd="4" destOrd="0" presId="urn:microsoft.com/office/officeart/2005/8/layout/orgChart1"/>
    <dgm:cxn modelId="{08FD2517-F6D3-4548-9C0E-3AA2B5B84BF8}" type="presParOf" srcId="{B27AFE36-87C9-4AD2-8D46-B89588299192}" destId="{02D38DE9-3B6E-4123-B825-4FF50C46422B}" srcOrd="5" destOrd="0" presId="urn:microsoft.com/office/officeart/2005/8/layout/orgChart1"/>
    <dgm:cxn modelId="{008FD9D3-EE9B-46CA-B8A2-900EE7EEFC64}" type="presParOf" srcId="{02D38DE9-3B6E-4123-B825-4FF50C46422B}" destId="{297EFD26-A21B-4B92-AF2C-FCC3EF7B7B83}" srcOrd="0" destOrd="0" presId="urn:microsoft.com/office/officeart/2005/8/layout/orgChart1"/>
    <dgm:cxn modelId="{BD00A9CB-5CE2-4F58-B043-C26C45D9C549}" type="presParOf" srcId="{297EFD26-A21B-4B92-AF2C-FCC3EF7B7B83}" destId="{87801C79-31A6-46BB-B756-5769B51814D5}" srcOrd="0" destOrd="0" presId="urn:microsoft.com/office/officeart/2005/8/layout/orgChart1"/>
    <dgm:cxn modelId="{4C34E92E-56BD-4534-B519-63612FDCCA5B}" type="presParOf" srcId="{297EFD26-A21B-4B92-AF2C-FCC3EF7B7B83}" destId="{07CD5765-B320-4CF2-B091-61BFC2B2E8B2}" srcOrd="1" destOrd="0" presId="urn:microsoft.com/office/officeart/2005/8/layout/orgChart1"/>
    <dgm:cxn modelId="{690E37C0-B5E1-4A0D-B435-623E855F5BCF}" type="presParOf" srcId="{02D38DE9-3B6E-4123-B825-4FF50C46422B}" destId="{458AAE22-7D60-4643-8E9D-50ADF6C0AB89}" srcOrd="1" destOrd="0" presId="urn:microsoft.com/office/officeart/2005/8/layout/orgChart1"/>
    <dgm:cxn modelId="{AE09232E-6465-441B-9021-E7D859CE8967}" type="presParOf" srcId="{458AAE22-7D60-4643-8E9D-50ADF6C0AB89}" destId="{89CD1475-D724-4A7C-8EE2-EA6B5A45902B}" srcOrd="0" destOrd="0" presId="urn:microsoft.com/office/officeart/2005/8/layout/orgChart1"/>
    <dgm:cxn modelId="{153205CF-C6FD-45E2-9316-4493BE6D2B63}" type="presParOf" srcId="{458AAE22-7D60-4643-8E9D-50ADF6C0AB89}" destId="{013CF258-C37D-4911-B8D4-AA6AA5037B35}" srcOrd="1" destOrd="0" presId="urn:microsoft.com/office/officeart/2005/8/layout/orgChart1"/>
    <dgm:cxn modelId="{7155F4A7-5D0C-4F15-9529-6A447512C1B0}" type="presParOf" srcId="{013CF258-C37D-4911-B8D4-AA6AA5037B35}" destId="{DFF4FFA7-A891-4802-950E-62E5228C211E}" srcOrd="0" destOrd="0" presId="urn:microsoft.com/office/officeart/2005/8/layout/orgChart1"/>
    <dgm:cxn modelId="{72D5BB74-BA8C-4910-B868-B7F4456EAC09}" type="presParOf" srcId="{DFF4FFA7-A891-4802-950E-62E5228C211E}" destId="{6050DAB8-8DBE-45AA-B200-7DE09AA0FC3F}" srcOrd="0" destOrd="0" presId="urn:microsoft.com/office/officeart/2005/8/layout/orgChart1"/>
    <dgm:cxn modelId="{94792CE8-AC6D-4819-88BE-7F3798333538}" type="presParOf" srcId="{DFF4FFA7-A891-4802-950E-62E5228C211E}" destId="{549EAEE1-94CD-4724-AC59-5A23DDED5CD6}" srcOrd="1" destOrd="0" presId="urn:microsoft.com/office/officeart/2005/8/layout/orgChart1"/>
    <dgm:cxn modelId="{F9F37051-9146-4C05-9FD3-659D2701A9AD}" type="presParOf" srcId="{013CF258-C37D-4911-B8D4-AA6AA5037B35}" destId="{D1E2FF44-36F7-4908-99C2-CA2FB1B0D37D}" srcOrd="1" destOrd="0" presId="urn:microsoft.com/office/officeart/2005/8/layout/orgChart1"/>
    <dgm:cxn modelId="{AD2572B2-BF2B-453C-8121-9A28736ACF67}" type="presParOf" srcId="{013CF258-C37D-4911-B8D4-AA6AA5037B35}" destId="{4C7C1983-6DA6-4FBB-BEB9-4423AA0433AA}" srcOrd="2" destOrd="0" presId="urn:microsoft.com/office/officeart/2005/8/layout/orgChart1"/>
    <dgm:cxn modelId="{4857F554-2520-4C2E-9280-A7E7412CD51E}" type="presParOf" srcId="{458AAE22-7D60-4643-8E9D-50ADF6C0AB89}" destId="{D27A0271-F6A2-4366-B664-3438D433BAA7}" srcOrd="2" destOrd="0" presId="urn:microsoft.com/office/officeart/2005/8/layout/orgChart1"/>
    <dgm:cxn modelId="{0A231F81-2CE6-4855-A606-D44DD75534F5}" type="presParOf" srcId="{458AAE22-7D60-4643-8E9D-50ADF6C0AB89}" destId="{2517885C-4111-4B2D-A0EC-0BBE813AD731}" srcOrd="3" destOrd="0" presId="urn:microsoft.com/office/officeart/2005/8/layout/orgChart1"/>
    <dgm:cxn modelId="{6007AB19-371A-4BC5-AABB-CB5ED58B38B1}" type="presParOf" srcId="{2517885C-4111-4B2D-A0EC-0BBE813AD731}" destId="{BAE47017-C13E-4182-90B1-92620CE8A7F1}" srcOrd="0" destOrd="0" presId="urn:microsoft.com/office/officeart/2005/8/layout/orgChart1"/>
    <dgm:cxn modelId="{968C9492-6304-4383-8FAC-01CCE23A58A6}" type="presParOf" srcId="{BAE47017-C13E-4182-90B1-92620CE8A7F1}" destId="{942A60D3-D0FF-42B2-8F85-6EBD17FD7DDD}" srcOrd="0" destOrd="0" presId="urn:microsoft.com/office/officeart/2005/8/layout/orgChart1"/>
    <dgm:cxn modelId="{F0C003DC-5D6F-43DA-B7EA-BAD01CBB0D1E}" type="presParOf" srcId="{BAE47017-C13E-4182-90B1-92620CE8A7F1}" destId="{ACCA74AD-A056-4382-8D4B-6C2DF60E3338}" srcOrd="1" destOrd="0" presId="urn:microsoft.com/office/officeart/2005/8/layout/orgChart1"/>
    <dgm:cxn modelId="{A0387145-E0EC-4730-8DE9-C0B749A0B3FE}" type="presParOf" srcId="{2517885C-4111-4B2D-A0EC-0BBE813AD731}" destId="{1253EF54-6574-476E-A5B6-2132F03EBBC3}" srcOrd="1" destOrd="0" presId="urn:microsoft.com/office/officeart/2005/8/layout/orgChart1"/>
    <dgm:cxn modelId="{1F9AA409-0A1A-4D4D-9D71-94751AB80A92}" type="presParOf" srcId="{2517885C-4111-4B2D-A0EC-0BBE813AD731}" destId="{D0713C14-D27D-439F-96BC-829823B0F0DB}" srcOrd="2" destOrd="0" presId="urn:microsoft.com/office/officeart/2005/8/layout/orgChart1"/>
    <dgm:cxn modelId="{C1274E56-EF3D-479A-809A-B002CF164F78}" type="presParOf" srcId="{458AAE22-7D60-4643-8E9D-50ADF6C0AB89}" destId="{C9AD9848-89B0-4B6E-9C6D-99B065112395}" srcOrd="4" destOrd="0" presId="urn:microsoft.com/office/officeart/2005/8/layout/orgChart1"/>
    <dgm:cxn modelId="{BEBA7251-91BA-4628-B20C-6646098E0E33}" type="presParOf" srcId="{458AAE22-7D60-4643-8E9D-50ADF6C0AB89}" destId="{023E4080-2AC0-4337-BF80-9F50D0514A9B}" srcOrd="5" destOrd="0" presId="urn:microsoft.com/office/officeart/2005/8/layout/orgChart1"/>
    <dgm:cxn modelId="{C78A88F8-9C26-4724-A454-0660CD129421}" type="presParOf" srcId="{023E4080-2AC0-4337-BF80-9F50D0514A9B}" destId="{2DCBFF37-9780-403A-B1B7-ED513D94108E}" srcOrd="0" destOrd="0" presId="urn:microsoft.com/office/officeart/2005/8/layout/orgChart1"/>
    <dgm:cxn modelId="{A60A8720-7BDF-4637-BCD9-73A75DA75087}" type="presParOf" srcId="{2DCBFF37-9780-403A-B1B7-ED513D94108E}" destId="{40CC163E-6BCE-4306-AB92-3D74CBF3435C}" srcOrd="0" destOrd="0" presId="urn:microsoft.com/office/officeart/2005/8/layout/orgChart1"/>
    <dgm:cxn modelId="{6CD8ED6A-7DE7-4575-B0DF-28B9025F9C16}" type="presParOf" srcId="{2DCBFF37-9780-403A-B1B7-ED513D94108E}" destId="{21AD6817-211B-4088-A9A1-4FB58D8A2BE7}" srcOrd="1" destOrd="0" presId="urn:microsoft.com/office/officeart/2005/8/layout/orgChart1"/>
    <dgm:cxn modelId="{5D58C8B9-BD4D-4172-B275-3955CB9892AC}" type="presParOf" srcId="{023E4080-2AC0-4337-BF80-9F50D0514A9B}" destId="{B5A720AA-5CDF-4CC2-8FF8-7F67CCCAE81F}" srcOrd="1" destOrd="0" presId="urn:microsoft.com/office/officeart/2005/8/layout/orgChart1"/>
    <dgm:cxn modelId="{871E6A66-2113-47E9-A2CE-D9C459AD4579}" type="presParOf" srcId="{023E4080-2AC0-4337-BF80-9F50D0514A9B}" destId="{283E561B-0DBA-4C12-83C4-3E729C316553}" srcOrd="2" destOrd="0" presId="urn:microsoft.com/office/officeart/2005/8/layout/orgChart1"/>
    <dgm:cxn modelId="{0CF2989C-0AAC-47E6-82D2-26B502509454}" type="presParOf" srcId="{458AAE22-7D60-4643-8E9D-50ADF6C0AB89}" destId="{E2E32CB4-8C25-4BE7-BFE1-1B72F6FA03AE}" srcOrd="6" destOrd="0" presId="urn:microsoft.com/office/officeart/2005/8/layout/orgChart1"/>
    <dgm:cxn modelId="{656CC9A4-EDCD-4AC3-8789-24917B59CD10}" type="presParOf" srcId="{458AAE22-7D60-4643-8E9D-50ADF6C0AB89}" destId="{2B958603-1FB2-4FC7-BC0B-DA1FFE7BACC1}" srcOrd="7" destOrd="0" presId="urn:microsoft.com/office/officeart/2005/8/layout/orgChart1"/>
    <dgm:cxn modelId="{47055710-6086-44EE-AE9F-7232D33D7D95}" type="presParOf" srcId="{2B958603-1FB2-4FC7-BC0B-DA1FFE7BACC1}" destId="{2909B6CA-28EF-4661-8B3E-7617AEED351B}" srcOrd="0" destOrd="0" presId="urn:microsoft.com/office/officeart/2005/8/layout/orgChart1"/>
    <dgm:cxn modelId="{EB29736C-1E42-49BE-AD4F-E36BF2623D92}" type="presParOf" srcId="{2909B6CA-28EF-4661-8B3E-7617AEED351B}" destId="{AA062094-D505-4BD2-9B2E-FC6C5E51F421}" srcOrd="0" destOrd="0" presId="urn:microsoft.com/office/officeart/2005/8/layout/orgChart1"/>
    <dgm:cxn modelId="{9152D095-2F36-4BB8-9E9D-E921BFE70FE6}" type="presParOf" srcId="{2909B6CA-28EF-4661-8B3E-7617AEED351B}" destId="{5B240B28-5666-46EF-946F-3419A94EB8C9}" srcOrd="1" destOrd="0" presId="urn:microsoft.com/office/officeart/2005/8/layout/orgChart1"/>
    <dgm:cxn modelId="{3D585CB4-2858-4687-B89E-4E51499B554B}" type="presParOf" srcId="{2B958603-1FB2-4FC7-BC0B-DA1FFE7BACC1}" destId="{A8068BF5-EC96-41A0-9125-E9D3F7567875}" srcOrd="1" destOrd="0" presId="urn:microsoft.com/office/officeart/2005/8/layout/orgChart1"/>
    <dgm:cxn modelId="{D736AA57-A739-48D7-B4AE-A339D0E493AE}" type="presParOf" srcId="{2B958603-1FB2-4FC7-BC0B-DA1FFE7BACC1}" destId="{E553ACB2-1266-4CBC-9E1C-72F16A9862FF}" srcOrd="2" destOrd="0" presId="urn:microsoft.com/office/officeart/2005/8/layout/orgChart1"/>
    <dgm:cxn modelId="{E6C0848E-2383-4133-9D71-C2C7F121578E}" type="presParOf" srcId="{02D38DE9-3B6E-4123-B825-4FF50C46422B}" destId="{5FD2ED25-FD7D-48E5-A5B6-2839ED9CD642}" srcOrd="2" destOrd="0" presId="urn:microsoft.com/office/officeart/2005/8/layout/orgChart1"/>
    <dgm:cxn modelId="{7FA037B4-A545-440F-A8E5-6E8199DBCD43}" type="presParOf" srcId="{B27AFE36-87C9-4AD2-8D46-B89588299192}" destId="{C830D310-D42F-44F4-A200-B36E42ACDC86}" srcOrd="6" destOrd="0" presId="urn:microsoft.com/office/officeart/2005/8/layout/orgChart1"/>
    <dgm:cxn modelId="{E1872C1D-7780-4D12-8865-2A7E15C793BB}" type="presParOf" srcId="{B27AFE36-87C9-4AD2-8D46-B89588299192}" destId="{279B5E43-C470-48A3-A351-0B3746B47AEF}" srcOrd="7" destOrd="0" presId="urn:microsoft.com/office/officeart/2005/8/layout/orgChart1"/>
    <dgm:cxn modelId="{FBFCE39B-893A-4DC9-ADCA-50A59061199E}" type="presParOf" srcId="{279B5E43-C470-48A3-A351-0B3746B47AEF}" destId="{108EC4B6-B731-49CE-8FE1-63482A90F30E}" srcOrd="0" destOrd="0" presId="urn:microsoft.com/office/officeart/2005/8/layout/orgChart1"/>
    <dgm:cxn modelId="{F08C1E43-9CD6-4A03-B392-AF9F5B3554D3}" type="presParOf" srcId="{108EC4B6-B731-49CE-8FE1-63482A90F30E}" destId="{1F77F83C-3D5E-493B-A7EA-80E7AEC2E005}" srcOrd="0" destOrd="0" presId="urn:microsoft.com/office/officeart/2005/8/layout/orgChart1"/>
    <dgm:cxn modelId="{DE7CAA24-AD6B-4812-ADDE-276BF63A1781}" type="presParOf" srcId="{108EC4B6-B731-49CE-8FE1-63482A90F30E}" destId="{1831CFEC-9662-41A5-8BDD-2F2884AA0AAE}" srcOrd="1" destOrd="0" presId="urn:microsoft.com/office/officeart/2005/8/layout/orgChart1"/>
    <dgm:cxn modelId="{52272D6C-D256-4C34-BEE6-445E01325B11}" type="presParOf" srcId="{279B5E43-C470-48A3-A351-0B3746B47AEF}" destId="{2F8FF0EF-0587-45A1-8E63-37B7ACA710C2}" srcOrd="1" destOrd="0" presId="urn:microsoft.com/office/officeart/2005/8/layout/orgChart1"/>
    <dgm:cxn modelId="{41B6A041-19DB-4CD6-9196-FFF7FFEB2CC3}" type="presParOf" srcId="{279B5E43-C470-48A3-A351-0B3746B47AEF}" destId="{B4A8B862-127C-411D-897B-B2D3808E9227}" srcOrd="2" destOrd="0" presId="urn:microsoft.com/office/officeart/2005/8/layout/orgChart1"/>
    <dgm:cxn modelId="{7B6D8751-8C86-46AB-A5B6-9C5D70FCFA47}" type="presParOf" srcId="{B27AFE36-87C9-4AD2-8D46-B89588299192}" destId="{A1877784-E8CF-4E6A-8AF5-03156C475BCE}" srcOrd="8" destOrd="0" presId="urn:microsoft.com/office/officeart/2005/8/layout/orgChart1"/>
    <dgm:cxn modelId="{69D3E8DE-7C5B-41F8-A0D0-16B12ED2290A}" type="presParOf" srcId="{B27AFE36-87C9-4AD2-8D46-B89588299192}" destId="{5734359C-365D-4074-A122-12CC5ED6DD16}" srcOrd="9" destOrd="0" presId="urn:microsoft.com/office/officeart/2005/8/layout/orgChart1"/>
    <dgm:cxn modelId="{5DE19D00-B6BD-4166-BB40-F7AAB4BA00C0}" type="presParOf" srcId="{5734359C-365D-4074-A122-12CC5ED6DD16}" destId="{9FA8A611-0ADD-47E0-8963-5E175B5259C6}" srcOrd="0" destOrd="0" presId="urn:microsoft.com/office/officeart/2005/8/layout/orgChart1"/>
    <dgm:cxn modelId="{7F7822F0-A996-48ED-A839-1BC1F0BD145E}" type="presParOf" srcId="{9FA8A611-0ADD-47E0-8963-5E175B5259C6}" destId="{8F12835B-3CB5-4B43-9C20-FF8581E19AA8}" srcOrd="0" destOrd="0" presId="urn:microsoft.com/office/officeart/2005/8/layout/orgChart1"/>
    <dgm:cxn modelId="{9FEF54A0-6B83-408C-AAC0-64AF1C2F33B7}" type="presParOf" srcId="{9FA8A611-0ADD-47E0-8963-5E175B5259C6}" destId="{436C5A26-6631-4C4A-AA8D-1082B81DF336}" srcOrd="1" destOrd="0" presId="urn:microsoft.com/office/officeart/2005/8/layout/orgChart1"/>
    <dgm:cxn modelId="{0D83829F-F6B1-4805-AA08-FF6948416CF5}" type="presParOf" srcId="{5734359C-365D-4074-A122-12CC5ED6DD16}" destId="{309F0E60-79B4-4739-86D0-C46EFF702F53}" srcOrd="1" destOrd="0" presId="urn:microsoft.com/office/officeart/2005/8/layout/orgChart1"/>
    <dgm:cxn modelId="{1443F1F1-66B7-4634-B38E-385E9A3AF007}" type="presParOf" srcId="{309F0E60-79B4-4739-86D0-C46EFF702F53}" destId="{0A0C2431-E47E-4E5A-AA8B-6C7128BEF4BB}" srcOrd="0" destOrd="0" presId="urn:microsoft.com/office/officeart/2005/8/layout/orgChart1"/>
    <dgm:cxn modelId="{4AEDE7D6-7EEF-44ED-B2A1-AF6C867FAB83}" type="presParOf" srcId="{309F0E60-79B4-4739-86D0-C46EFF702F53}" destId="{AB4377E4-12E6-4204-90FD-EEAEE6054D56}" srcOrd="1" destOrd="0" presId="urn:microsoft.com/office/officeart/2005/8/layout/orgChart1"/>
    <dgm:cxn modelId="{E067E30A-B7D8-4E2F-9593-CBC66D35A86E}" type="presParOf" srcId="{AB4377E4-12E6-4204-90FD-EEAEE6054D56}" destId="{EA12D783-8770-4002-9A41-76DF0202E7C2}" srcOrd="0" destOrd="0" presId="urn:microsoft.com/office/officeart/2005/8/layout/orgChart1"/>
    <dgm:cxn modelId="{2027F541-8436-41B9-A4E9-F14993D3BCEA}" type="presParOf" srcId="{EA12D783-8770-4002-9A41-76DF0202E7C2}" destId="{F1285435-734B-46A3-87EB-96CD08507BE0}" srcOrd="0" destOrd="0" presId="urn:microsoft.com/office/officeart/2005/8/layout/orgChart1"/>
    <dgm:cxn modelId="{C469DA03-FC71-48E6-9A76-EFFC58B80C39}" type="presParOf" srcId="{EA12D783-8770-4002-9A41-76DF0202E7C2}" destId="{5781E332-673E-419E-A88D-27C3A62C668D}" srcOrd="1" destOrd="0" presId="urn:microsoft.com/office/officeart/2005/8/layout/orgChart1"/>
    <dgm:cxn modelId="{3E4FE759-AA1D-48DE-9514-D9E7FB8F2565}" type="presParOf" srcId="{AB4377E4-12E6-4204-90FD-EEAEE6054D56}" destId="{D90AB425-F8DB-442A-AA01-25E07DBC8E8A}" srcOrd="1" destOrd="0" presId="urn:microsoft.com/office/officeart/2005/8/layout/orgChart1"/>
    <dgm:cxn modelId="{F5E0720B-AD81-4126-8D19-05F2594B1C46}" type="presParOf" srcId="{AB4377E4-12E6-4204-90FD-EEAEE6054D56}" destId="{B94B6B6E-34F5-4D24-9FE8-726421A2E531}" srcOrd="2" destOrd="0" presId="urn:microsoft.com/office/officeart/2005/8/layout/orgChart1"/>
    <dgm:cxn modelId="{2A2D6EFA-F02E-4C11-9E79-B89C4F1B7812}" type="presParOf" srcId="{309F0E60-79B4-4739-86D0-C46EFF702F53}" destId="{43E335BC-9A77-4269-8272-B33A733A97B2}" srcOrd="2" destOrd="0" presId="urn:microsoft.com/office/officeart/2005/8/layout/orgChart1"/>
    <dgm:cxn modelId="{C8812129-9720-4676-9840-E870703250AC}" type="presParOf" srcId="{309F0E60-79B4-4739-86D0-C46EFF702F53}" destId="{B578DB85-8740-4B67-BB68-2BB41E70F07A}" srcOrd="3" destOrd="0" presId="urn:microsoft.com/office/officeart/2005/8/layout/orgChart1"/>
    <dgm:cxn modelId="{4604E058-A5A3-4853-9292-A4FDCB1404F1}" type="presParOf" srcId="{B578DB85-8740-4B67-BB68-2BB41E70F07A}" destId="{1EEFC914-AE73-4F71-8A1E-14B8BA3D6222}" srcOrd="0" destOrd="0" presId="urn:microsoft.com/office/officeart/2005/8/layout/orgChart1"/>
    <dgm:cxn modelId="{89392EA4-0227-4257-A079-C1BB31DF28AA}" type="presParOf" srcId="{1EEFC914-AE73-4F71-8A1E-14B8BA3D6222}" destId="{DD5EE98F-FD19-4AE1-BC00-BB328979C8E4}" srcOrd="0" destOrd="0" presId="urn:microsoft.com/office/officeart/2005/8/layout/orgChart1"/>
    <dgm:cxn modelId="{59FDEB63-02B8-4497-9A90-F82509A94B22}" type="presParOf" srcId="{1EEFC914-AE73-4F71-8A1E-14B8BA3D6222}" destId="{C3160019-D0F0-4365-9A6D-0076F5393EF3}" srcOrd="1" destOrd="0" presId="urn:microsoft.com/office/officeart/2005/8/layout/orgChart1"/>
    <dgm:cxn modelId="{0D0F4534-BD9A-453D-856E-7AA10065F485}" type="presParOf" srcId="{B578DB85-8740-4B67-BB68-2BB41E70F07A}" destId="{B3350FF0-F63E-4101-AC88-D7AB2C672F4A}" srcOrd="1" destOrd="0" presId="urn:microsoft.com/office/officeart/2005/8/layout/orgChart1"/>
    <dgm:cxn modelId="{B1786162-206F-4F3F-AFF3-ED20874959F9}" type="presParOf" srcId="{B578DB85-8740-4B67-BB68-2BB41E70F07A}" destId="{77B1CAE1-2E63-45AD-BBBB-6E6ED7181FA7}" srcOrd="2" destOrd="0" presId="urn:microsoft.com/office/officeart/2005/8/layout/orgChart1"/>
    <dgm:cxn modelId="{166434BD-8265-4F1A-9583-7BB4CDD27D88}" type="presParOf" srcId="{309F0E60-79B4-4739-86D0-C46EFF702F53}" destId="{73D8CFCB-614A-4E2B-BA2D-BD4295FA284C}" srcOrd="4" destOrd="0" presId="urn:microsoft.com/office/officeart/2005/8/layout/orgChart1"/>
    <dgm:cxn modelId="{4AC5A6C0-7DDA-403E-9C5D-85D0E8EA8D7C}" type="presParOf" srcId="{309F0E60-79B4-4739-86D0-C46EFF702F53}" destId="{ABAC137C-B0CD-42D0-A982-A5DB81D79669}" srcOrd="5" destOrd="0" presId="urn:microsoft.com/office/officeart/2005/8/layout/orgChart1"/>
    <dgm:cxn modelId="{A02D6BB6-5288-4D2C-8AB8-C88324E8FB1E}" type="presParOf" srcId="{ABAC137C-B0CD-42D0-A982-A5DB81D79669}" destId="{76220284-06F7-4C22-AFD0-FD24AE6A08E0}" srcOrd="0" destOrd="0" presId="urn:microsoft.com/office/officeart/2005/8/layout/orgChart1"/>
    <dgm:cxn modelId="{C46EE6E4-FCF9-4138-8C44-D64C9E65511B}" type="presParOf" srcId="{76220284-06F7-4C22-AFD0-FD24AE6A08E0}" destId="{51DB1CEA-61A5-4561-8E12-DA9ED97715D9}" srcOrd="0" destOrd="0" presId="urn:microsoft.com/office/officeart/2005/8/layout/orgChart1"/>
    <dgm:cxn modelId="{2046FDF0-552E-4A59-954B-912BFCF7B56A}" type="presParOf" srcId="{76220284-06F7-4C22-AFD0-FD24AE6A08E0}" destId="{4058414D-D49D-46FF-AD4B-19675215A265}" srcOrd="1" destOrd="0" presId="urn:microsoft.com/office/officeart/2005/8/layout/orgChart1"/>
    <dgm:cxn modelId="{27757B73-0DDB-478A-B4BD-6FCCACFCDE1C}" type="presParOf" srcId="{ABAC137C-B0CD-42D0-A982-A5DB81D79669}" destId="{4C392D65-12CB-4CCA-922F-D283136C7DFA}" srcOrd="1" destOrd="0" presId="urn:microsoft.com/office/officeart/2005/8/layout/orgChart1"/>
    <dgm:cxn modelId="{D92FD1C8-4F53-4780-86CF-39F5B4D3903D}" type="presParOf" srcId="{ABAC137C-B0CD-42D0-A982-A5DB81D79669}" destId="{F069CF17-876B-4F66-9172-9F21FD0F4EFC}" srcOrd="2" destOrd="0" presId="urn:microsoft.com/office/officeart/2005/8/layout/orgChart1"/>
    <dgm:cxn modelId="{44E57D9E-9BF6-44EC-A696-6AF2B72336B4}" type="presParOf" srcId="{5734359C-365D-4074-A122-12CC5ED6DD16}" destId="{BBBDDD7B-796F-4AD6-BA90-6AC348EE555F}" srcOrd="2" destOrd="0" presId="urn:microsoft.com/office/officeart/2005/8/layout/orgChart1"/>
    <dgm:cxn modelId="{4A791107-D868-41BE-A89B-3C942EAB38EC}"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20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Financial Controller</a:t>
          </a:r>
          <a:endParaRPr lang="en-US" sz="20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rotWithShape="0">
                  <a:srgbClr val="000000">
                    <a:alpha val="43137"/>
                  </a:srgbClr>
                </a:outerShdw>
              </a:effectLst>
            </a:rPr>
            <a:t>Senior Assistant Vice President Finance</a:t>
          </a:r>
          <a:endParaRPr lang="en-US" sz="20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4FFDA313-F5F6-404F-BCF8-7E186AEAF33F}" type="sibTrans" cxnId="{5EDAE86D-2E3A-4621-9B35-62B06E985BA0}">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C9C70921-1FC9-41B7-8CB9-90798FD3ABD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rotWithShape="0">
                  <a:srgbClr val="000000">
                    <a:alpha val="43137"/>
                  </a:srgbClr>
                </a:outerShdw>
              </a:effectLst>
            </a:rPr>
            <a:t>Deputy Manager Finance</a:t>
          </a:r>
          <a:endParaRPr lang="en-US" sz="20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E12B5812-4837-4C2C-8774-A846DB36A95D}" type="parTrans" cxnId="{5177FADE-59B7-46DA-B3AE-A1760AADDE50}">
      <dgm:prSet/>
      <dgm:spPr>
        <a:ln>
          <a:solidFill>
            <a:srgbClr val="002060"/>
          </a:solidFill>
        </a:ln>
      </dgm:spPr>
      <dgm:t>
        <a:bodyPr/>
        <a:lstStyle/>
        <a:p>
          <a:endParaRPr lang="en-US" b="0">
            <a:effectLst>
              <a:outerShdw blurRad="38100" dist="38100" dir="2700000" algn="tl">
                <a:srgbClr val="000000">
                  <a:alpha val="43137"/>
                </a:srgbClr>
              </a:outerShdw>
            </a:effectLst>
          </a:endParaRPr>
        </a:p>
      </dgm:t>
    </dgm:pt>
    <dgm:pt modelId="{959457DE-5153-4212-8578-B89C32B05E4B}" type="sibTrans" cxnId="{5177FADE-59B7-46DA-B3AE-A1760AADDE50}">
      <dgm:prSet/>
      <dgm:spPr/>
      <dgm:t>
        <a:bodyPr/>
        <a:lstStyle/>
        <a:p>
          <a:endParaRPr lang="en-US" b="0">
            <a:effectLst>
              <a:outerShdw blurRad="38100" dist="38100" dir="2700000" algn="tl">
                <a:srgbClr val="000000">
                  <a:alpha val="43137"/>
                </a:srgbClr>
              </a:outerShdw>
            </a:effectLst>
          </a:endParaRPr>
        </a:p>
      </dgm:t>
    </dgm:pt>
    <dgm:pt modelId="{097D8188-B65B-4DCB-8ABC-CD073E0F6795}">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rotWithShape="0">
                  <a:srgbClr val="000000">
                    <a:alpha val="43137"/>
                  </a:srgbClr>
                </a:outerShdw>
              </a:effectLst>
            </a:rPr>
            <a:t>Management Trainee Officer</a:t>
          </a:r>
          <a:endParaRPr lang="en-US" sz="20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E7F6A406-F6D7-43A0-A78F-5B6DF9C7C626}" type="parTrans" cxnId="{753C1154-6C98-4EDC-9582-9C71EDF98C2B}">
      <dgm:prSet/>
      <dgm:spPr/>
      <dgm:t>
        <a:bodyPr/>
        <a:lstStyle/>
        <a:p>
          <a:endParaRPr lang="en-US"/>
        </a:p>
      </dgm:t>
    </dgm:pt>
    <dgm:pt modelId="{21164924-C0F6-4A01-A604-D01E668AD26A}" type="sibTrans" cxnId="{753C1154-6C98-4EDC-9582-9C71EDF98C2B}">
      <dgm:prSet/>
      <dgm:spPr/>
      <dgm:t>
        <a:bodyPr/>
        <a:lstStyle/>
        <a:p>
          <a:endParaRPr lang="en-US"/>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3"/>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3" custScaleX="102847">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3"/>
      <dgm:spPr/>
      <dgm:t>
        <a:bodyPr/>
        <a:lstStyle/>
        <a:p>
          <a:endParaRPr lang="en-US"/>
        </a:p>
      </dgm:t>
    </dgm:pt>
    <dgm:pt modelId="{6F7AD17A-2B7E-4F3B-AA11-74B68CA7E55A}" type="pres">
      <dgm:prSet presAssocID="{D587C1C2-22B9-44DE-A769-02870D926B12}" presName="hierChild4" presStyleCnt="0"/>
      <dgm:spPr/>
    </dgm:pt>
    <dgm:pt modelId="{75D75248-F715-4734-9D56-0A936AF52518}" type="pres">
      <dgm:prSet presAssocID="{D587C1C2-22B9-44DE-A769-02870D926B12}" presName="hierChild5" presStyleCnt="0"/>
      <dgm:spPr/>
    </dgm:pt>
    <dgm:pt modelId="{0F230269-E2D4-464E-9D09-6634CBCB8E27}" type="pres">
      <dgm:prSet presAssocID="{E12B5812-4837-4C2C-8774-A846DB36A95D}" presName="Name37" presStyleLbl="parChTrans1D2" presStyleIdx="1" presStyleCnt="3"/>
      <dgm:spPr/>
      <dgm:t>
        <a:bodyPr/>
        <a:lstStyle/>
        <a:p>
          <a:endParaRPr lang="en-US"/>
        </a:p>
      </dgm:t>
    </dgm:pt>
    <dgm:pt modelId="{D888FB35-D987-4050-8327-63B9BC056C41}" type="pres">
      <dgm:prSet presAssocID="{C9C70921-1FC9-41B7-8CB9-90798FD3ABDB}" presName="hierRoot2" presStyleCnt="0">
        <dgm:presLayoutVars>
          <dgm:hierBranch val="init"/>
        </dgm:presLayoutVars>
      </dgm:prSet>
      <dgm:spPr/>
    </dgm:pt>
    <dgm:pt modelId="{DD870AE9-2674-4FB6-B4FB-7878B49B1714}" type="pres">
      <dgm:prSet presAssocID="{C9C70921-1FC9-41B7-8CB9-90798FD3ABDB}" presName="rootComposite" presStyleCnt="0"/>
      <dgm:spPr/>
    </dgm:pt>
    <dgm:pt modelId="{C2E62FDD-B259-4B13-AB6E-6E1FD670ECBE}" type="pres">
      <dgm:prSet presAssocID="{C9C70921-1FC9-41B7-8CB9-90798FD3ABDB}" presName="rootText" presStyleLbl="node2" presStyleIdx="1" presStyleCnt="3" custLinFactNeighborX="-2127">
        <dgm:presLayoutVars>
          <dgm:chPref val="3"/>
        </dgm:presLayoutVars>
      </dgm:prSet>
      <dgm:spPr>
        <a:prstGeom prst="roundRect">
          <a:avLst/>
        </a:prstGeom>
      </dgm:spPr>
      <dgm:t>
        <a:bodyPr/>
        <a:lstStyle/>
        <a:p>
          <a:endParaRPr lang="en-US"/>
        </a:p>
      </dgm:t>
    </dgm:pt>
    <dgm:pt modelId="{DFA0943F-9D26-417B-98FA-B8DC8C06A423}" type="pres">
      <dgm:prSet presAssocID="{C9C70921-1FC9-41B7-8CB9-90798FD3ABDB}" presName="rootConnector" presStyleLbl="node2" presStyleIdx="1" presStyleCnt="3"/>
      <dgm:spPr/>
      <dgm:t>
        <a:bodyPr/>
        <a:lstStyle/>
        <a:p>
          <a:endParaRPr lang="en-US"/>
        </a:p>
      </dgm:t>
    </dgm:pt>
    <dgm:pt modelId="{9726761D-FBA5-4B7B-A8B5-063FC60ED7CB}" type="pres">
      <dgm:prSet presAssocID="{C9C70921-1FC9-41B7-8CB9-90798FD3ABDB}" presName="hierChild4" presStyleCnt="0"/>
      <dgm:spPr/>
    </dgm:pt>
    <dgm:pt modelId="{14CA864E-90BD-4C43-AC14-050F81373C44}" type="pres">
      <dgm:prSet presAssocID="{C9C70921-1FC9-41B7-8CB9-90798FD3ABDB}" presName="hierChild5" presStyleCnt="0"/>
      <dgm:spPr/>
    </dgm:pt>
    <dgm:pt modelId="{E6C6EBC4-E511-4C26-96A6-1B104C098A85}" type="pres">
      <dgm:prSet presAssocID="{E7F6A406-F6D7-43A0-A78F-5B6DF9C7C626}" presName="Name37" presStyleLbl="parChTrans1D2" presStyleIdx="2" presStyleCnt="3"/>
      <dgm:spPr/>
      <dgm:t>
        <a:bodyPr/>
        <a:lstStyle/>
        <a:p>
          <a:endParaRPr lang="en-US"/>
        </a:p>
      </dgm:t>
    </dgm:pt>
    <dgm:pt modelId="{80F2A66B-844E-425B-9EAD-703BF4E1F13A}" type="pres">
      <dgm:prSet presAssocID="{097D8188-B65B-4DCB-8ABC-CD073E0F6795}" presName="hierRoot2" presStyleCnt="0">
        <dgm:presLayoutVars>
          <dgm:hierBranch val="init"/>
        </dgm:presLayoutVars>
      </dgm:prSet>
      <dgm:spPr/>
    </dgm:pt>
    <dgm:pt modelId="{777C2ED8-E421-4109-BB05-E819901106F4}" type="pres">
      <dgm:prSet presAssocID="{097D8188-B65B-4DCB-8ABC-CD073E0F6795}" presName="rootComposite" presStyleCnt="0"/>
      <dgm:spPr/>
    </dgm:pt>
    <dgm:pt modelId="{025454EB-3746-4A32-A153-79607763B34A}" type="pres">
      <dgm:prSet presAssocID="{097D8188-B65B-4DCB-8ABC-CD073E0F6795}" presName="rootText" presStyleLbl="node2" presStyleIdx="2" presStyleCnt="3">
        <dgm:presLayoutVars>
          <dgm:chPref val="3"/>
        </dgm:presLayoutVars>
      </dgm:prSet>
      <dgm:spPr>
        <a:prstGeom prst="roundRect">
          <a:avLst/>
        </a:prstGeom>
      </dgm:spPr>
      <dgm:t>
        <a:bodyPr/>
        <a:lstStyle/>
        <a:p>
          <a:endParaRPr lang="en-US"/>
        </a:p>
      </dgm:t>
    </dgm:pt>
    <dgm:pt modelId="{ADD7A998-9728-4480-9F24-F318C71F31C5}" type="pres">
      <dgm:prSet presAssocID="{097D8188-B65B-4DCB-8ABC-CD073E0F6795}" presName="rootConnector" presStyleLbl="node2" presStyleIdx="2" presStyleCnt="3"/>
      <dgm:spPr/>
      <dgm:t>
        <a:bodyPr/>
        <a:lstStyle/>
        <a:p>
          <a:endParaRPr lang="en-US"/>
        </a:p>
      </dgm:t>
    </dgm:pt>
    <dgm:pt modelId="{A700C489-A78F-41FE-BF11-CDA5E323B4B5}" type="pres">
      <dgm:prSet presAssocID="{097D8188-B65B-4DCB-8ABC-CD073E0F6795}" presName="hierChild4" presStyleCnt="0"/>
      <dgm:spPr/>
    </dgm:pt>
    <dgm:pt modelId="{7C782178-D033-4C07-8902-A86CFEA7FB77}" type="pres">
      <dgm:prSet presAssocID="{097D8188-B65B-4DCB-8ABC-CD073E0F6795}" presName="hierChild5" presStyleCnt="0"/>
      <dgm:spPr/>
    </dgm:pt>
    <dgm:pt modelId="{C0465FBD-D6B1-49C5-BE1D-78E67F68EAD0}" type="pres">
      <dgm:prSet presAssocID="{4BC1A78C-24C4-4C26-B274-CFA86249A9D1}" presName="hierChild3" presStyleCnt="0"/>
      <dgm:spPr/>
    </dgm:pt>
  </dgm:ptLst>
  <dgm:cxnLst>
    <dgm:cxn modelId="{F41C87DA-8CCE-4883-BF3F-E044478992A8}" type="presOf" srcId="{C9C70921-1FC9-41B7-8CB9-90798FD3ABDB}" destId="{DFA0943F-9D26-417B-98FA-B8DC8C06A423}" srcOrd="1" destOrd="0" presId="urn:microsoft.com/office/officeart/2005/8/layout/orgChart1"/>
    <dgm:cxn modelId="{C925198B-39B2-4418-87AB-E16128E8A5EE}" type="presOf" srcId="{D587C1C2-22B9-44DE-A769-02870D926B12}" destId="{C92379BF-A895-4E99-A443-DB451F113F22}"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89A2E389-B4A6-4611-9C45-75E7EE40BEEC}" type="presOf" srcId="{097D8188-B65B-4DCB-8ABC-CD073E0F6795}" destId="{025454EB-3746-4A32-A153-79607763B34A}" srcOrd="0" destOrd="0" presId="urn:microsoft.com/office/officeart/2005/8/layout/orgChart1"/>
    <dgm:cxn modelId="{7413A621-A895-4044-9E5C-E502C2DCB36B}" type="presOf" srcId="{C9C70921-1FC9-41B7-8CB9-90798FD3ABDB}" destId="{C2E62FDD-B259-4B13-AB6E-6E1FD670ECBE}"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3D242329-1322-4FC3-AC5A-5071DEF06480}" type="presOf" srcId="{4BC1A78C-24C4-4C26-B274-CFA86249A9D1}" destId="{7F8A65B5-8EAF-44D4-8631-FB872F682906}" srcOrd="1"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1C35790D-37B7-4C87-8754-D1281BF704D6}" type="presOf" srcId="{097D8188-B65B-4DCB-8ABC-CD073E0F6795}" destId="{ADD7A998-9728-4480-9F24-F318C71F31C5}" srcOrd="1" destOrd="0" presId="urn:microsoft.com/office/officeart/2005/8/layout/orgChart1"/>
    <dgm:cxn modelId="{5177FADE-59B7-46DA-B3AE-A1760AADDE50}" srcId="{4BC1A78C-24C4-4C26-B274-CFA86249A9D1}" destId="{C9C70921-1FC9-41B7-8CB9-90798FD3ABDB}" srcOrd="1" destOrd="0" parTransId="{E12B5812-4837-4C2C-8774-A846DB36A95D}" sibTransId="{959457DE-5153-4212-8578-B89C32B05E4B}"/>
    <dgm:cxn modelId="{5EDAE86D-2E3A-4621-9B35-62B06E985BA0}" srcId="{4BC1A78C-24C4-4C26-B274-CFA86249A9D1}" destId="{D587C1C2-22B9-44DE-A769-02870D926B12}" srcOrd="0" destOrd="0" parTransId="{42A72966-29CA-417E-BCA7-F8333D8B9AAD}" sibTransId="{4FFDA313-F5F6-404F-BCF8-7E186AEAF33F}"/>
    <dgm:cxn modelId="{287B24E3-3420-42C4-AAB0-175E5A703136}" type="presOf" srcId="{E7F6A406-F6D7-43A0-A78F-5B6DF9C7C626}" destId="{E6C6EBC4-E511-4C26-96A6-1B104C098A85}" srcOrd="0"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D3F7CE1C-5CC7-48BF-A21C-C3801B7DA1F0}" type="presOf" srcId="{E12B5812-4837-4C2C-8774-A846DB36A95D}" destId="{0F230269-E2D4-464E-9D09-6634CBCB8E27}" srcOrd="0" destOrd="0" presId="urn:microsoft.com/office/officeart/2005/8/layout/orgChart1"/>
    <dgm:cxn modelId="{8C699CBC-7131-4425-8AFE-C559854A6D15}" type="presOf" srcId="{D587C1C2-22B9-44DE-A769-02870D926B12}" destId="{8E8D808D-E4FB-4692-934E-8E652479E8E4}" srcOrd="1" destOrd="0" presId="urn:microsoft.com/office/officeart/2005/8/layout/orgChart1"/>
    <dgm:cxn modelId="{753C1154-6C98-4EDC-9582-9C71EDF98C2B}" srcId="{4BC1A78C-24C4-4C26-B274-CFA86249A9D1}" destId="{097D8188-B65B-4DCB-8ABC-CD073E0F6795}" srcOrd="2" destOrd="0" parTransId="{E7F6A406-F6D7-43A0-A78F-5B6DF9C7C626}" sibTransId="{21164924-C0F6-4A01-A604-D01E668AD26A}"/>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30D7C487-2B2C-445C-BF4A-1C753A45A3CD}" type="presParOf" srcId="{B27AFE36-87C9-4AD2-8D46-B89588299192}" destId="{0F230269-E2D4-464E-9D09-6634CBCB8E27}" srcOrd="2" destOrd="0" presId="urn:microsoft.com/office/officeart/2005/8/layout/orgChart1"/>
    <dgm:cxn modelId="{32CC90B3-99B7-4CF3-AE9F-3EC38D2AA05F}" type="presParOf" srcId="{B27AFE36-87C9-4AD2-8D46-B89588299192}" destId="{D888FB35-D987-4050-8327-63B9BC056C41}" srcOrd="3" destOrd="0" presId="urn:microsoft.com/office/officeart/2005/8/layout/orgChart1"/>
    <dgm:cxn modelId="{C08A55B2-AD2A-46B4-A202-D736DC67906F}" type="presParOf" srcId="{D888FB35-D987-4050-8327-63B9BC056C41}" destId="{DD870AE9-2674-4FB6-B4FB-7878B49B1714}" srcOrd="0" destOrd="0" presId="urn:microsoft.com/office/officeart/2005/8/layout/orgChart1"/>
    <dgm:cxn modelId="{0D291109-01BC-451D-87AF-507EB77A1481}" type="presParOf" srcId="{DD870AE9-2674-4FB6-B4FB-7878B49B1714}" destId="{C2E62FDD-B259-4B13-AB6E-6E1FD670ECBE}" srcOrd="0" destOrd="0" presId="urn:microsoft.com/office/officeart/2005/8/layout/orgChart1"/>
    <dgm:cxn modelId="{33584C27-B511-4982-A019-3ADD67DAFEF7}" type="presParOf" srcId="{DD870AE9-2674-4FB6-B4FB-7878B49B1714}" destId="{DFA0943F-9D26-417B-98FA-B8DC8C06A423}" srcOrd="1" destOrd="0" presId="urn:microsoft.com/office/officeart/2005/8/layout/orgChart1"/>
    <dgm:cxn modelId="{C0AEF9C8-1DE6-44AD-8185-2899F2B965E8}" type="presParOf" srcId="{D888FB35-D987-4050-8327-63B9BC056C41}" destId="{9726761D-FBA5-4B7B-A8B5-063FC60ED7CB}" srcOrd="1" destOrd="0" presId="urn:microsoft.com/office/officeart/2005/8/layout/orgChart1"/>
    <dgm:cxn modelId="{44269CC5-63AE-4A1F-B219-D0A04FB87E51}" type="presParOf" srcId="{D888FB35-D987-4050-8327-63B9BC056C41}" destId="{14CA864E-90BD-4C43-AC14-050F81373C44}" srcOrd="2" destOrd="0" presId="urn:microsoft.com/office/officeart/2005/8/layout/orgChart1"/>
    <dgm:cxn modelId="{E5A53538-109C-4B09-BBE2-ECAC2152711A}" type="presParOf" srcId="{B27AFE36-87C9-4AD2-8D46-B89588299192}" destId="{E6C6EBC4-E511-4C26-96A6-1B104C098A85}" srcOrd="4" destOrd="0" presId="urn:microsoft.com/office/officeart/2005/8/layout/orgChart1"/>
    <dgm:cxn modelId="{DDF66FFF-DAEF-4BCC-B70C-96E699245083}" type="presParOf" srcId="{B27AFE36-87C9-4AD2-8D46-B89588299192}" destId="{80F2A66B-844E-425B-9EAD-703BF4E1F13A}" srcOrd="5" destOrd="0" presId="urn:microsoft.com/office/officeart/2005/8/layout/orgChart1"/>
    <dgm:cxn modelId="{FFBBEB29-B0B6-48C9-A7D5-1CF9B5ED20AD}" type="presParOf" srcId="{80F2A66B-844E-425B-9EAD-703BF4E1F13A}" destId="{777C2ED8-E421-4109-BB05-E819901106F4}" srcOrd="0" destOrd="0" presId="urn:microsoft.com/office/officeart/2005/8/layout/orgChart1"/>
    <dgm:cxn modelId="{72F889A3-457D-4D9C-864E-5C3C483A255C}" type="presParOf" srcId="{777C2ED8-E421-4109-BB05-E819901106F4}" destId="{025454EB-3746-4A32-A153-79607763B34A}" srcOrd="0" destOrd="0" presId="urn:microsoft.com/office/officeart/2005/8/layout/orgChart1"/>
    <dgm:cxn modelId="{CBE138EF-16C1-4BA1-BA3B-472D0B0D3EBD}" type="presParOf" srcId="{777C2ED8-E421-4109-BB05-E819901106F4}" destId="{ADD7A998-9728-4480-9F24-F318C71F31C5}" srcOrd="1" destOrd="0" presId="urn:microsoft.com/office/officeart/2005/8/layout/orgChart1"/>
    <dgm:cxn modelId="{BD90D97E-B6E1-47F4-B6E1-82DC7DAB1E03}" type="presParOf" srcId="{80F2A66B-844E-425B-9EAD-703BF4E1F13A}" destId="{A700C489-A78F-41FE-BF11-CDA5E323B4B5}" srcOrd="1" destOrd="0" presId="urn:microsoft.com/office/officeart/2005/8/layout/orgChart1"/>
    <dgm:cxn modelId="{70607001-1377-497B-9ECF-3E09EB5E2DF9}" type="presParOf" srcId="{80F2A66B-844E-425B-9EAD-703BF4E1F13A}" destId="{7C782178-D033-4C07-8902-A86CFEA7FB77}"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2000" b="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Risk Management</a:t>
          </a:r>
          <a:endParaRPr lang="en-US" sz="2000" b="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a:srgbClr val="000000">
                    <a:alpha val="43137"/>
                  </a:srgbClr>
                </a:outerShdw>
              </a:effectLst>
            </a:rPr>
            <a:t>Deputy Manager Risk Management</a:t>
          </a:r>
          <a:endParaRPr lang="en-US" sz="2000" b="0" cap="none" spc="0" dirty="0">
            <a:ln w="9525">
              <a:noFill/>
              <a:prstDash val="solid"/>
            </a:ln>
            <a:solidFill>
              <a:srgbClr val="002060"/>
            </a:solidFill>
            <a:effectLst>
              <a:outerShdw blurRad="38100" dist="38100" dir="2700000" algn="tl">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13675" custScaleY="89890">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1"/>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1" custScaleX="116911" custScaleY="89890">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1"/>
      <dgm:spPr/>
      <dgm:t>
        <a:bodyPr/>
        <a:lstStyle/>
        <a:p>
          <a:endParaRPr lang="en-US"/>
        </a:p>
      </dgm:t>
    </dgm:pt>
    <dgm:pt modelId="{6F7AD17A-2B7E-4F3B-AA11-74B68CA7E55A}" type="pres">
      <dgm:prSet presAssocID="{D587C1C2-22B9-44DE-A769-02870D926B12}" presName="hierChild4" presStyleCnt="0"/>
      <dgm:spPr/>
    </dgm:pt>
    <dgm:pt modelId="{75D75248-F715-4734-9D56-0A936AF52518}" type="pres">
      <dgm:prSet presAssocID="{D587C1C2-22B9-44DE-A769-02870D926B12}" presName="hierChild5" presStyleCnt="0"/>
      <dgm:spPr/>
    </dgm:pt>
    <dgm:pt modelId="{C0465FBD-D6B1-49C5-BE1D-78E67F68EAD0}" type="pres">
      <dgm:prSet presAssocID="{4BC1A78C-24C4-4C26-B274-CFA86249A9D1}" presName="hierChild3" presStyleCnt="0"/>
      <dgm:spPr/>
    </dgm:pt>
  </dgm:ptLst>
  <dgm:cxnLst>
    <dgm:cxn modelId="{C925198B-39B2-4418-87AB-E16128E8A5EE}" type="presOf" srcId="{D587C1C2-22B9-44DE-A769-02870D926B12}" destId="{C92379BF-A895-4E99-A443-DB451F113F22}"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3D242329-1322-4FC3-AC5A-5071DEF06480}" type="presOf" srcId="{4BC1A78C-24C4-4C26-B274-CFA86249A9D1}" destId="{7F8A65B5-8EAF-44D4-8631-FB872F682906}"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8C699CBC-7131-4425-8AFE-C559854A6D15}" type="presOf" srcId="{D587C1C2-22B9-44DE-A769-02870D926B12}" destId="{8E8D808D-E4FB-4692-934E-8E652479E8E4}" srcOrd="1"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2000" b="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Manager Corporate Affairs and Taxation</a:t>
          </a:r>
          <a:endParaRPr lang="en-US" sz="2000" b="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a:srgbClr val="000000">
                    <a:alpha val="43137"/>
                  </a:srgbClr>
                </a:outerShdw>
              </a:effectLst>
            </a:rPr>
            <a:t>Deputy Manager Corporate Affairs and Taxation</a:t>
          </a:r>
          <a:endParaRPr lang="en-US" sz="2000" b="0" cap="none" spc="0" dirty="0">
            <a:ln w="9525">
              <a:noFill/>
              <a:prstDash val="solid"/>
            </a:ln>
            <a:solidFill>
              <a:srgbClr val="002060"/>
            </a:solidFill>
            <a:effectLst>
              <a:outerShdw blurRad="38100" dist="38100" dir="2700000" algn="tl">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20683">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1"/>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1" custScaleX="124118">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1"/>
      <dgm:spPr/>
      <dgm:t>
        <a:bodyPr/>
        <a:lstStyle/>
        <a:p>
          <a:endParaRPr lang="en-US"/>
        </a:p>
      </dgm:t>
    </dgm:pt>
    <dgm:pt modelId="{6F7AD17A-2B7E-4F3B-AA11-74B68CA7E55A}" type="pres">
      <dgm:prSet presAssocID="{D587C1C2-22B9-44DE-A769-02870D926B12}" presName="hierChild4" presStyleCnt="0"/>
      <dgm:spPr/>
    </dgm:pt>
    <dgm:pt modelId="{75D75248-F715-4734-9D56-0A936AF52518}" type="pres">
      <dgm:prSet presAssocID="{D587C1C2-22B9-44DE-A769-02870D926B12}" presName="hierChild5" presStyleCnt="0"/>
      <dgm:spPr/>
    </dgm:pt>
    <dgm:pt modelId="{C0465FBD-D6B1-49C5-BE1D-78E67F68EAD0}" type="pres">
      <dgm:prSet presAssocID="{4BC1A78C-24C4-4C26-B274-CFA86249A9D1}" presName="hierChild3" presStyleCnt="0"/>
      <dgm:spPr/>
    </dgm:pt>
  </dgm:ptLst>
  <dgm:cxnLst>
    <dgm:cxn modelId="{C925198B-39B2-4418-87AB-E16128E8A5EE}" type="presOf" srcId="{D587C1C2-22B9-44DE-A769-02870D926B12}" destId="{C92379BF-A895-4E99-A443-DB451F113F22}"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3D242329-1322-4FC3-AC5A-5071DEF06480}" type="presOf" srcId="{4BC1A78C-24C4-4C26-B274-CFA86249A9D1}" destId="{7F8A65B5-8EAF-44D4-8631-FB872F682906}"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8C699CBC-7131-4425-8AFE-C559854A6D15}" type="presOf" srcId="{D587C1C2-22B9-44DE-A769-02870D926B12}" destId="{8E8D808D-E4FB-4692-934E-8E652479E8E4}" srcOrd="1"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BC1A78C-24C4-4C26-B274-CFA86249A9D1}">
      <dgm:prSet phldrT="[Text]" custT="1"/>
      <dgm:spPr>
        <a:gradFill flip="none" rotWithShape="1">
          <a:gsLst>
            <a:gs pos="0">
              <a:schemeClr val="bg1"/>
            </a:gs>
            <a:gs pos="32000">
              <a:schemeClr val="bg1"/>
            </a:gs>
            <a:gs pos="85000">
              <a:schemeClr val="accent6">
                <a:lumMod val="60000"/>
                <a:lumOff val="40000"/>
              </a:schemeClr>
            </a:gs>
          </a:gsLst>
          <a:path path="rect">
            <a:fillToRect l="100000" t="100000"/>
          </a:path>
          <a:tileRect r="-100000" b="-100000"/>
        </a:gradFill>
        <a:ln w="28575">
          <a:solidFill>
            <a:schemeClr val="accent6">
              <a:lumMod val="50000"/>
            </a:schemeClr>
          </a:solidFill>
        </a:ln>
      </dgm:spPr>
      <dgm:t>
        <a:bodyPr/>
        <a:lstStyle/>
        <a:p>
          <a:r>
            <a:rPr lang="en-US" sz="1050" b="1" dirty="0" smtClean="0">
              <a:solidFill>
                <a:schemeClr val="accent6">
                  <a:lumMod val="50000"/>
                </a:schemeClr>
              </a:solidFill>
            </a:rPr>
            <a:t>Head of Quality Assurance &amp; Customer Services</a:t>
          </a:r>
          <a:endParaRPr lang="en-US" sz="1050" b="1" dirty="0">
            <a:solidFill>
              <a:schemeClr val="accent6">
                <a:lumMod val="50000"/>
              </a:schemeClr>
            </a:solidFill>
          </a:endParaRPr>
        </a:p>
      </dgm:t>
    </dgm:pt>
    <dgm:pt modelId="{32685691-E695-429B-AE3C-C6E172A41C35}" type="parTrans" cxnId="{1C5D6EA9-C1F7-4CB7-A3D2-FA9F7418E264}">
      <dgm:prSet/>
      <dgm:spPr/>
      <dgm:t>
        <a:bodyPr/>
        <a:lstStyle/>
        <a:p>
          <a:endParaRPr lang="en-US" b="1">
            <a:solidFill>
              <a:schemeClr val="accent6">
                <a:lumMod val="50000"/>
              </a:schemeClr>
            </a:solidFill>
          </a:endParaRPr>
        </a:p>
      </dgm:t>
    </dgm:pt>
    <dgm:pt modelId="{6BDB0907-A64A-403A-AAB7-522681BCAC20}" type="sibTrans" cxnId="{1C5D6EA9-C1F7-4CB7-A3D2-FA9F7418E264}">
      <dgm:prSet/>
      <dgm:spPr/>
      <dgm:t>
        <a:bodyPr/>
        <a:lstStyle/>
        <a:p>
          <a:endParaRPr lang="en-US" b="1">
            <a:solidFill>
              <a:schemeClr val="accent6">
                <a:lumMod val="50000"/>
              </a:schemeClr>
            </a:solidFill>
          </a:endParaRPr>
        </a:p>
      </dgm:t>
    </dgm:pt>
    <dgm:pt modelId="{D587C1C2-22B9-44DE-A769-02870D926B12}">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Assistant Vice President Distribution Support Unit</a:t>
          </a:r>
          <a:endParaRPr lang="en-US" sz="1050" b="1" dirty="0">
            <a:solidFill>
              <a:srgbClr val="002060"/>
            </a:solidFill>
          </a:endParaRPr>
        </a:p>
      </dgm:t>
    </dgm:pt>
    <dgm:pt modelId="{42A72966-29CA-417E-BCA7-F8333D8B9AAD}" type="parTrans" cxnId="{5EDAE86D-2E3A-4621-9B35-62B06E985BA0}">
      <dgm:prSet/>
      <dgm:spPr/>
      <dgm:t>
        <a:bodyPr/>
        <a:lstStyle/>
        <a:p>
          <a:endParaRPr lang="en-US" b="1">
            <a:solidFill>
              <a:schemeClr val="accent6">
                <a:lumMod val="50000"/>
              </a:schemeClr>
            </a:solidFill>
          </a:endParaRPr>
        </a:p>
      </dgm:t>
    </dgm:pt>
    <dgm:pt modelId="{4FFDA313-F5F6-404F-BCF8-7E186AEAF33F}" type="sibTrans" cxnId="{5EDAE86D-2E3A-4621-9B35-62B06E985BA0}">
      <dgm:prSet/>
      <dgm:spPr/>
      <dgm:t>
        <a:bodyPr/>
        <a:lstStyle/>
        <a:p>
          <a:endParaRPr lang="en-US" b="1">
            <a:solidFill>
              <a:schemeClr val="accent6">
                <a:lumMod val="50000"/>
              </a:schemeClr>
            </a:solidFill>
          </a:endParaRPr>
        </a:p>
      </dgm:t>
    </dgm:pt>
    <dgm:pt modelId="{BAF59777-DEBE-4449-8E89-85534ACE4C20}">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Assistant Vice President Investor Services</a:t>
          </a:r>
          <a:endParaRPr lang="en-US" sz="1050" b="1" dirty="0">
            <a:solidFill>
              <a:srgbClr val="002060"/>
            </a:solidFill>
          </a:endParaRPr>
        </a:p>
      </dgm:t>
    </dgm:pt>
    <dgm:pt modelId="{4D6923A2-5A38-4CA6-9433-5ED0C8984267}" type="parTrans" cxnId="{8FF47628-D51B-4497-9941-422313072C91}">
      <dgm:prSet/>
      <dgm:spPr/>
      <dgm:t>
        <a:bodyPr/>
        <a:lstStyle/>
        <a:p>
          <a:endParaRPr lang="en-US" b="1">
            <a:solidFill>
              <a:schemeClr val="accent6">
                <a:lumMod val="50000"/>
              </a:schemeClr>
            </a:solidFill>
          </a:endParaRPr>
        </a:p>
      </dgm:t>
    </dgm:pt>
    <dgm:pt modelId="{1007E168-6A7B-40E0-8BA2-0F162DD020E5}" type="sibTrans" cxnId="{8FF47628-D51B-4497-9941-422313072C91}">
      <dgm:prSet/>
      <dgm:spPr/>
      <dgm:t>
        <a:bodyPr/>
        <a:lstStyle/>
        <a:p>
          <a:endParaRPr lang="en-US" b="1">
            <a:solidFill>
              <a:schemeClr val="accent6">
                <a:lumMod val="50000"/>
              </a:schemeClr>
            </a:solidFill>
          </a:endParaRPr>
        </a:p>
      </dgm:t>
    </dgm:pt>
    <dgm:pt modelId="{36C9A1B5-BF8D-427E-9EC3-CFE0FFBF0197}">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Manager</a:t>
          </a:r>
          <a:endParaRPr lang="en-US" sz="1050" b="1" dirty="0">
            <a:solidFill>
              <a:srgbClr val="002060"/>
            </a:solidFill>
          </a:endParaRPr>
        </a:p>
      </dgm:t>
    </dgm:pt>
    <dgm:pt modelId="{18082B38-ACA8-4720-BCD1-2F96AC1D3CAB}" type="parTrans" cxnId="{211363D0-9E99-4EDA-9DAB-78F632920C16}">
      <dgm:prSet/>
      <dgm:spPr/>
      <dgm:t>
        <a:bodyPr/>
        <a:lstStyle/>
        <a:p>
          <a:endParaRPr lang="en-US" b="1">
            <a:solidFill>
              <a:schemeClr val="accent6">
                <a:lumMod val="50000"/>
              </a:schemeClr>
            </a:solidFill>
          </a:endParaRPr>
        </a:p>
      </dgm:t>
    </dgm:pt>
    <dgm:pt modelId="{1F3D16EB-0207-4B97-AF35-E4961D3221EC}" type="sibTrans" cxnId="{211363D0-9E99-4EDA-9DAB-78F632920C16}">
      <dgm:prSet/>
      <dgm:spPr/>
      <dgm:t>
        <a:bodyPr/>
        <a:lstStyle/>
        <a:p>
          <a:endParaRPr lang="en-US" b="1">
            <a:solidFill>
              <a:schemeClr val="accent6">
                <a:lumMod val="50000"/>
              </a:schemeClr>
            </a:solidFill>
          </a:endParaRPr>
        </a:p>
      </dgm:t>
    </dgm:pt>
    <dgm:pt modelId="{0AC04215-B811-4087-A7FA-5591B167E9EC}">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Deputy Manager</a:t>
          </a:r>
          <a:endParaRPr lang="en-US" sz="1050" b="1" dirty="0">
            <a:solidFill>
              <a:srgbClr val="002060"/>
            </a:solidFill>
          </a:endParaRPr>
        </a:p>
      </dgm:t>
    </dgm:pt>
    <dgm:pt modelId="{982C6381-92FD-4B9D-88AE-7374ABF8FBAB}" type="parTrans" cxnId="{53A28097-14EB-4082-BA60-A5A98AF4250F}">
      <dgm:prSet/>
      <dgm:spPr/>
      <dgm:t>
        <a:bodyPr/>
        <a:lstStyle/>
        <a:p>
          <a:endParaRPr lang="en-US" b="1">
            <a:solidFill>
              <a:schemeClr val="accent6">
                <a:lumMod val="50000"/>
              </a:schemeClr>
            </a:solidFill>
          </a:endParaRPr>
        </a:p>
      </dgm:t>
    </dgm:pt>
    <dgm:pt modelId="{E6C6D1D7-A439-4CFC-913C-7A1488C3C139}" type="sibTrans" cxnId="{53A28097-14EB-4082-BA60-A5A98AF4250F}">
      <dgm:prSet/>
      <dgm:spPr/>
      <dgm:t>
        <a:bodyPr/>
        <a:lstStyle/>
        <a:p>
          <a:endParaRPr lang="en-US" b="1">
            <a:solidFill>
              <a:schemeClr val="accent6">
                <a:lumMod val="50000"/>
              </a:schemeClr>
            </a:solidFill>
          </a:endParaRPr>
        </a:p>
      </dgm:t>
    </dgm:pt>
    <dgm:pt modelId="{BBB90261-9846-427C-9259-3A8E5B0A19D7}">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Assistant Manager</a:t>
          </a:r>
          <a:endParaRPr lang="en-US" sz="1050" b="1" dirty="0">
            <a:solidFill>
              <a:srgbClr val="002060"/>
            </a:solidFill>
          </a:endParaRPr>
        </a:p>
      </dgm:t>
    </dgm:pt>
    <dgm:pt modelId="{6D41DC64-3178-4B63-AABE-AACC4E8039E7}" type="parTrans" cxnId="{072E931C-2F92-414C-B124-DBF3A5C1A93A}">
      <dgm:prSet/>
      <dgm:spPr/>
      <dgm:t>
        <a:bodyPr/>
        <a:lstStyle/>
        <a:p>
          <a:endParaRPr lang="en-US" b="1">
            <a:solidFill>
              <a:schemeClr val="accent6">
                <a:lumMod val="50000"/>
              </a:schemeClr>
            </a:solidFill>
          </a:endParaRPr>
        </a:p>
      </dgm:t>
    </dgm:pt>
    <dgm:pt modelId="{1C37E11F-0810-4B55-AF2B-AFBD5EF4019E}" type="sibTrans" cxnId="{072E931C-2F92-414C-B124-DBF3A5C1A93A}">
      <dgm:prSet/>
      <dgm:spPr/>
      <dgm:t>
        <a:bodyPr/>
        <a:lstStyle/>
        <a:p>
          <a:endParaRPr lang="en-US" b="1">
            <a:solidFill>
              <a:schemeClr val="accent6">
                <a:lumMod val="50000"/>
              </a:schemeClr>
            </a:solidFill>
          </a:endParaRPr>
        </a:p>
      </dgm:t>
    </dgm:pt>
    <dgm:pt modelId="{5DD398F2-8FBF-4E18-BCD3-3BC125C7AF90}">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Team Leader (CMU)</a:t>
          </a:r>
          <a:endParaRPr lang="en-US" sz="1050" b="1" dirty="0">
            <a:solidFill>
              <a:srgbClr val="002060"/>
            </a:solidFill>
          </a:endParaRPr>
        </a:p>
      </dgm:t>
    </dgm:pt>
    <dgm:pt modelId="{B5539E6A-51E3-45C2-B425-2C30B11EBEA3}" type="parTrans" cxnId="{0573AC45-0B0C-4958-A6E7-2D68E49F74BE}">
      <dgm:prSet/>
      <dgm:spPr/>
      <dgm:t>
        <a:bodyPr/>
        <a:lstStyle/>
        <a:p>
          <a:endParaRPr lang="en-US" b="1">
            <a:solidFill>
              <a:schemeClr val="accent6">
                <a:lumMod val="50000"/>
              </a:schemeClr>
            </a:solidFill>
          </a:endParaRPr>
        </a:p>
      </dgm:t>
    </dgm:pt>
    <dgm:pt modelId="{0AAD575F-AB33-451E-ADA1-131C04607B91}" type="sibTrans" cxnId="{0573AC45-0B0C-4958-A6E7-2D68E49F74BE}">
      <dgm:prSet/>
      <dgm:spPr/>
      <dgm:t>
        <a:bodyPr/>
        <a:lstStyle/>
        <a:p>
          <a:endParaRPr lang="en-US" b="1">
            <a:solidFill>
              <a:schemeClr val="accent6">
                <a:lumMod val="50000"/>
              </a:schemeClr>
            </a:solidFill>
          </a:endParaRPr>
        </a:p>
      </dgm:t>
    </dgm:pt>
    <dgm:pt modelId="{35CA1B03-97AE-4CCF-94CD-1619E210AB1F}">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Team Leader</a:t>
          </a:r>
          <a:endParaRPr lang="en-US" sz="1050" b="1" dirty="0">
            <a:solidFill>
              <a:srgbClr val="002060"/>
            </a:solidFill>
          </a:endParaRPr>
        </a:p>
      </dgm:t>
    </dgm:pt>
    <dgm:pt modelId="{EDA8AB36-AC76-477B-B143-BA3B7340D3B3}" type="parTrans" cxnId="{18EAE5F1-A398-48F2-8112-15BA4FB4656D}">
      <dgm:prSet/>
      <dgm:spPr/>
      <dgm:t>
        <a:bodyPr/>
        <a:lstStyle/>
        <a:p>
          <a:endParaRPr lang="en-US" b="1">
            <a:solidFill>
              <a:schemeClr val="accent6">
                <a:lumMod val="50000"/>
              </a:schemeClr>
            </a:solidFill>
          </a:endParaRPr>
        </a:p>
      </dgm:t>
    </dgm:pt>
    <dgm:pt modelId="{68AD7F96-0903-4789-9A06-A539EE26F669}" type="sibTrans" cxnId="{18EAE5F1-A398-48F2-8112-15BA4FB4656D}">
      <dgm:prSet/>
      <dgm:spPr/>
      <dgm:t>
        <a:bodyPr/>
        <a:lstStyle/>
        <a:p>
          <a:endParaRPr lang="en-US" b="1">
            <a:solidFill>
              <a:schemeClr val="accent6">
                <a:lumMod val="50000"/>
              </a:schemeClr>
            </a:solidFill>
          </a:endParaRPr>
        </a:p>
      </dgm:t>
    </dgm:pt>
    <dgm:pt modelId="{377F7A62-17C9-480E-B299-38FD6B5930EF}">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Team Leader</a:t>
          </a:r>
          <a:endParaRPr lang="en-US" sz="1050" b="1" dirty="0">
            <a:solidFill>
              <a:srgbClr val="002060"/>
            </a:solidFill>
          </a:endParaRPr>
        </a:p>
      </dgm:t>
    </dgm:pt>
    <dgm:pt modelId="{5AB21E06-B06F-4EC6-A982-6E779A9ECE6D}" type="parTrans" cxnId="{39B83C63-1AE0-4AC0-9F50-0D7061A03B64}">
      <dgm:prSet/>
      <dgm:spPr/>
      <dgm:t>
        <a:bodyPr/>
        <a:lstStyle/>
        <a:p>
          <a:endParaRPr lang="en-US" b="1">
            <a:solidFill>
              <a:schemeClr val="accent6">
                <a:lumMod val="50000"/>
              </a:schemeClr>
            </a:solidFill>
          </a:endParaRPr>
        </a:p>
      </dgm:t>
    </dgm:pt>
    <dgm:pt modelId="{C763BDFD-1DF2-4327-AE21-992D3AF87E3A}" type="sibTrans" cxnId="{39B83C63-1AE0-4AC0-9F50-0D7061A03B64}">
      <dgm:prSet/>
      <dgm:spPr/>
      <dgm:t>
        <a:bodyPr/>
        <a:lstStyle/>
        <a:p>
          <a:endParaRPr lang="en-US" b="1">
            <a:solidFill>
              <a:schemeClr val="accent6">
                <a:lumMod val="50000"/>
              </a:schemeClr>
            </a:solidFill>
          </a:endParaRPr>
        </a:p>
      </dgm:t>
    </dgm:pt>
    <dgm:pt modelId="{B12795BA-EF3B-44D0-97AF-44454E3B78B9}">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Assistant Manager</a:t>
          </a:r>
          <a:endParaRPr lang="en-US" sz="1050" b="1" dirty="0">
            <a:solidFill>
              <a:srgbClr val="002060"/>
            </a:solidFill>
          </a:endParaRPr>
        </a:p>
      </dgm:t>
    </dgm:pt>
    <dgm:pt modelId="{ED98C682-1D65-4A66-9B02-EAC6D0B72C7B}" type="parTrans" cxnId="{090AA6FF-006C-4E08-A3D2-21265FDEFA68}">
      <dgm:prSet/>
      <dgm:spPr/>
      <dgm:t>
        <a:bodyPr/>
        <a:lstStyle/>
        <a:p>
          <a:endParaRPr lang="en-US" b="1">
            <a:solidFill>
              <a:schemeClr val="accent6">
                <a:lumMod val="50000"/>
              </a:schemeClr>
            </a:solidFill>
          </a:endParaRPr>
        </a:p>
      </dgm:t>
    </dgm:pt>
    <dgm:pt modelId="{51C37CAD-9717-46D8-A06A-BAA6315B5E80}" type="sibTrans" cxnId="{090AA6FF-006C-4E08-A3D2-21265FDEFA68}">
      <dgm:prSet/>
      <dgm:spPr/>
      <dgm:t>
        <a:bodyPr/>
        <a:lstStyle/>
        <a:p>
          <a:endParaRPr lang="en-US" b="1">
            <a:solidFill>
              <a:schemeClr val="accent6">
                <a:lumMod val="50000"/>
              </a:schemeClr>
            </a:solidFill>
          </a:endParaRPr>
        </a:p>
      </dgm:t>
    </dgm:pt>
    <dgm:pt modelId="{E641D137-1DF5-4D0A-B8A9-D4C3E83E9603}">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Team Leader Chat</a:t>
          </a:r>
          <a:endParaRPr lang="en-US" sz="1050" b="1" dirty="0">
            <a:solidFill>
              <a:srgbClr val="002060"/>
            </a:solidFill>
          </a:endParaRPr>
        </a:p>
      </dgm:t>
    </dgm:pt>
    <dgm:pt modelId="{AE1FF584-A84B-46B8-AC7D-604CBB1CE35C}" type="parTrans" cxnId="{57AA4A9F-6920-4052-AC65-7449E8E286EA}">
      <dgm:prSet/>
      <dgm:spPr/>
      <dgm:t>
        <a:bodyPr/>
        <a:lstStyle/>
        <a:p>
          <a:endParaRPr lang="en-US" b="1">
            <a:solidFill>
              <a:schemeClr val="accent6">
                <a:lumMod val="50000"/>
              </a:schemeClr>
            </a:solidFill>
          </a:endParaRPr>
        </a:p>
      </dgm:t>
    </dgm:pt>
    <dgm:pt modelId="{5238ABA7-5061-4F34-AA38-8B59929AFA4A}" type="sibTrans" cxnId="{57AA4A9F-6920-4052-AC65-7449E8E286EA}">
      <dgm:prSet/>
      <dgm:spPr/>
      <dgm:t>
        <a:bodyPr/>
        <a:lstStyle/>
        <a:p>
          <a:endParaRPr lang="en-US" b="1">
            <a:solidFill>
              <a:schemeClr val="accent6">
                <a:lumMod val="50000"/>
              </a:schemeClr>
            </a:solidFill>
          </a:endParaRPr>
        </a:p>
      </dgm:t>
    </dgm:pt>
    <dgm:pt modelId="{A2E81303-5E2D-4A44-ABD6-D7C462EFCB81}">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Investor Services Executive (</a:t>
          </a:r>
          <a:r>
            <a:rPr lang="en-US" sz="1050" b="1" dirty="0" err="1" smtClean="0">
              <a:solidFill>
                <a:srgbClr val="002060"/>
              </a:solidFill>
            </a:rPr>
            <a:t>Gulshan</a:t>
          </a:r>
          <a:r>
            <a:rPr lang="en-US" sz="1050" b="1" dirty="0" smtClean="0">
              <a:solidFill>
                <a:srgbClr val="002060"/>
              </a:solidFill>
            </a:rPr>
            <a:t> Branch)</a:t>
          </a:r>
          <a:endParaRPr lang="en-US" sz="1050" b="1" dirty="0">
            <a:solidFill>
              <a:srgbClr val="002060"/>
            </a:solidFill>
          </a:endParaRPr>
        </a:p>
      </dgm:t>
    </dgm:pt>
    <dgm:pt modelId="{DD3E2FB8-CEBE-4F0C-8BDD-AB042EEEDEFA}" type="parTrans" cxnId="{DBCFEAE1-7F80-4EBF-BABE-F5FE61625F77}">
      <dgm:prSet/>
      <dgm:spPr/>
      <dgm:t>
        <a:bodyPr/>
        <a:lstStyle/>
        <a:p>
          <a:endParaRPr lang="en-US" b="1">
            <a:solidFill>
              <a:schemeClr val="accent6">
                <a:lumMod val="50000"/>
              </a:schemeClr>
            </a:solidFill>
          </a:endParaRPr>
        </a:p>
      </dgm:t>
    </dgm:pt>
    <dgm:pt modelId="{EA56CCFA-B755-4D2E-84BE-A91584950952}" type="sibTrans" cxnId="{DBCFEAE1-7F80-4EBF-BABE-F5FE61625F77}">
      <dgm:prSet/>
      <dgm:spPr/>
      <dgm:t>
        <a:bodyPr/>
        <a:lstStyle/>
        <a:p>
          <a:endParaRPr lang="en-US" b="1">
            <a:solidFill>
              <a:schemeClr val="accent6">
                <a:lumMod val="50000"/>
              </a:schemeClr>
            </a:solidFill>
          </a:endParaRPr>
        </a:p>
      </dgm:t>
    </dgm:pt>
    <dgm:pt modelId="{4D79C6D4-E525-4245-8E07-9B9E52C82573}">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Manager Service Quality</a:t>
          </a:r>
          <a:endParaRPr lang="en-US" sz="1050" b="1" dirty="0">
            <a:solidFill>
              <a:srgbClr val="002060"/>
            </a:solidFill>
          </a:endParaRPr>
        </a:p>
      </dgm:t>
    </dgm:pt>
    <dgm:pt modelId="{8507E99D-34AC-43BF-86C6-4DE45525C09A}" type="parTrans" cxnId="{6CA11F5C-84D6-4D9A-8F3A-6E36F115E14E}">
      <dgm:prSet/>
      <dgm:spPr/>
      <dgm:t>
        <a:bodyPr/>
        <a:lstStyle/>
        <a:p>
          <a:endParaRPr lang="en-US" b="1">
            <a:solidFill>
              <a:schemeClr val="accent6">
                <a:lumMod val="50000"/>
              </a:schemeClr>
            </a:solidFill>
          </a:endParaRPr>
        </a:p>
      </dgm:t>
    </dgm:pt>
    <dgm:pt modelId="{D29AECB6-73A3-43EA-90C7-9EC4D6495067}" type="sibTrans" cxnId="{6CA11F5C-84D6-4D9A-8F3A-6E36F115E14E}">
      <dgm:prSet/>
      <dgm:spPr/>
      <dgm:t>
        <a:bodyPr/>
        <a:lstStyle/>
        <a:p>
          <a:endParaRPr lang="en-US" b="1">
            <a:solidFill>
              <a:schemeClr val="accent6">
                <a:lumMod val="50000"/>
              </a:schemeClr>
            </a:solidFill>
          </a:endParaRPr>
        </a:p>
      </dgm:t>
    </dgm:pt>
    <dgm:pt modelId="{F9B4766D-C749-499E-92A2-47F670E557DB}">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Deputy Manager Service Quality</a:t>
          </a:r>
          <a:endParaRPr lang="en-US" sz="1050" b="1" dirty="0">
            <a:solidFill>
              <a:srgbClr val="002060"/>
            </a:solidFill>
          </a:endParaRPr>
        </a:p>
      </dgm:t>
    </dgm:pt>
    <dgm:pt modelId="{07B21B15-C257-4FE9-9422-EABE049A133D}" type="parTrans" cxnId="{62AA6A42-5862-47B8-8F46-4AC8B6A26A5C}">
      <dgm:prSet/>
      <dgm:spPr/>
      <dgm:t>
        <a:bodyPr/>
        <a:lstStyle/>
        <a:p>
          <a:endParaRPr lang="en-US" b="1">
            <a:solidFill>
              <a:schemeClr val="accent6">
                <a:lumMod val="50000"/>
              </a:schemeClr>
            </a:solidFill>
          </a:endParaRPr>
        </a:p>
      </dgm:t>
    </dgm:pt>
    <dgm:pt modelId="{740B5F48-FC71-4576-96A9-DB90782EC33B}" type="sibTrans" cxnId="{62AA6A42-5862-47B8-8F46-4AC8B6A26A5C}">
      <dgm:prSet/>
      <dgm:spPr/>
      <dgm:t>
        <a:bodyPr/>
        <a:lstStyle/>
        <a:p>
          <a:endParaRPr lang="en-US" b="1">
            <a:solidFill>
              <a:schemeClr val="accent6">
                <a:lumMod val="50000"/>
              </a:schemeClr>
            </a:solidFill>
          </a:endParaRPr>
        </a:p>
      </dgm:t>
    </dgm:pt>
    <dgm:pt modelId="{5E997892-6C41-405A-84D1-4D2301A0E293}">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Deputy Manager Service Quality</a:t>
          </a:r>
          <a:endParaRPr lang="en-US" sz="1050" b="1" dirty="0">
            <a:solidFill>
              <a:srgbClr val="002060"/>
            </a:solidFill>
          </a:endParaRPr>
        </a:p>
      </dgm:t>
    </dgm:pt>
    <dgm:pt modelId="{041D78D2-2571-4A11-9421-483E88FD4554}" type="parTrans" cxnId="{D7589570-5E04-4728-89E4-CC21F2E3E931}">
      <dgm:prSet/>
      <dgm:spPr/>
      <dgm:t>
        <a:bodyPr/>
        <a:lstStyle/>
        <a:p>
          <a:endParaRPr lang="en-US" b="1">
            <a:solidFill>
              <a:schemeClr val="accent6">
                <a:lumMod val="50000"/>
              </a:schemeClr>
            </a:solidFill>
          </a:endParaRPr>
        </a:p>
      </dgm:t>
    </dgm:pt>
    <dgm:pt modelId="{200305A4-1106-4F9B-9215-DD4F0D2FB059}" type="sibTrans" cxnId="{D7589570-5E04-4728-89E4-CC21F2E3E931}">
      <dgm:prSet/>
      <dgm:spPr/>
      <dgm:t>
        <a:bodyPr/>
        <a:lstStyle/>
        <a:p>
          <a:endParaRPr lang="en-US" b="1">
            <a:solidFill>
              <a:schemeClr val="accent6">
                <a:lumMod val="50000"/>
              </a:schemeClr>
            </a:solidFill>
          </a:endParaRPr>
        </a:p>
      </dgm:t>
    </dgm:pt>
    <dgm:pt modelId="{C6300B41-F668-4D84-885D-414D299504E5}">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Assistant Vice President Quality Assurance Systems</a:t>
          </a:r>
          <a:endParaRPr lang="en-US" sz="1050" b="1" dirty="0">
            <a:solidFill>
              <a:srgbClr val="002060"/>
            </a:solidFill>
          </a:endParaRPr>
        </a:p>
      </dgm:t>
    </dgm:pt>
    <dgm:pt modelId="{57737939-0802-4782-9B57-FE514D5C3482}" type="parTrans" cxnId="{B41E55CA-FF99-410F-9854-7FE71AF45516}">
      <dgm:prSet/>
      <dgm:spPr/>
      <dgm:t>
        <a:bodyPr/>
        <a:lstStyle/>
        <a:p>
          <a:endParaRPr lang="en-US" b="1">
            <a:solidFill>
              <a:schemeClr val="accent6">
                <a:lumMod val="50000"/>
              </a:schemeClr>
            </a:solidFill>
          </a:endParaRPr>
        </a:p>
      </dgm:t>
    </dgm:pt>
    <dgm:pt modelId="{38A0D71A-8826-454A-9A29-D28D23479768}" type="sibTrans" cxnId="{B41E55CA-FF99-410F-9854-7FE71AF45516}">
      <dgm:prSet/>
      <dgm:spPr/>
      <dgm:t>
        <a:bodyPr/>
        <a:lstStyle/>
        <a:p>
          <a:endParaRPr lang="en-US" b="1">
            <a:solidFill>
              <a:schemeClr val="accent6">
                <a:lumMod val="50000"/>
              </a:schemeClr>
            </a:solidFill>
          </a:endParaRPr>
        </a:p>
      </dgm:t>
    </dgm:pt>
    <dgm:pt modelId="{E4F26A83-4350-4A3C-9906-5150A1060983}">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Assistant Manager Quality Assurance Systems</a:t>
          </a:r>
          <a:endParaRPr lang="en-US" sz="1050" b="1" dirty="0">
            <a:solidFill>
              <a:srgbClr val="002060"/>
            </a:solidFill>
          </a:endParaRPr>
        </a:p>
      </dgm:t>
    </dgm:pt>
    <dgm:pt modelId="{20924355-F840-4752-A619-AA99ED5E37B3}" type="parTrans" cxnId="{58DDB5AC-F899-40EB-9194-82129CF6FDC5}">
      <dgm:prSet/>
      <dgm:spPr/>
      <dgm:t>
        <a:bodyPr/>
        <a:lstStyle/>
        <a:p>
          <a:endParaRPr lang="en-US" b="1">
            <a:solidFill>
              <a:schemeClr val="accent6">
                <a:lumMod val="50000"/>
              </a:schemeClr>
            </a:solidFill>
          </a:endParaRPr>
        </a:p>
      </dgm:t>
    </dgm:pt>
    <dgm:pt modelId="{A18449EE-84DB-4179-B48D-2E8C59CDE3CD}" type="sibTrans" cxnId="{58DDB5AC-F899-40EB-9194-82129CF6FDC5}">
      <dgm:prSet/>
      <dgm:spPr/>
      <dgm:t>
        <a:bodyPr/>
        <a:lstStyle/>
        <a:p>
          <a:endParaRPr lang="en-US" b="1">
            <a:solidFill>
              <a:schemeClr val="accent6">
                <a:lumMod val="50000"/>
              </a:schemeClr>
            </a:solidFill>
          </a:endParaRPr>
        </a:p>
      </dgm:t>
    </dgm:pt>
    <dgm:pt modelId="{27A946C4-4D24-45C6-A483-C732AFE370EC}">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Head of Training &amp; Corporate Communication</a:t>
          </a:r>
          <a:endParaRPr lang="en-US" sz="1050" b="1" dirty="0">
            <a:solidFill>
              <a:srgbClr val="002060"/>
            </a:solidFill>
          </a:endParaRPr>
        </a:p>
      </dgm:t>
    </dgm:pt>
    <dgm:pt modelId="{B34D0015-4045-42A6-B1CE-9B53CC2E84B1}" type="parTrans" cxnId="{8F594692-4CF7-41B6-A55A-FCB2E15F6CF9}">
      <dgm:prSet/>
      <dgm:spPr/>
      <dgm:t>
        <a:bodyPr/>
        <a:lstStyle/>
        <a:p>
          <a:endParaRPr lang="en-US" b="1">
            <a:solidFill>
              <a:schemeClr val="accent6">
                <a:lumMod val="50000"/>
              </a:schemeClr>
            </a:solidFill>
          </a:endParaRPr>
        </a:p>
      </dgm:t>
    </dgm:pt>
    <dgm:pt modelId="{3697E584-633B-4DAA-B0DB-DD4E80FC368D}" type="sibTrans" cxnId="{8F594692-4CF7-41B6-A55A-FCB2E15F6CF9}">
      <dgm:prSet/>
      <dgm:spPr/>
      <dgm:t>
        <a:bodyPr/>
        <a:lstStyle/>
        <a:p>
          <a:endParaRPr lang="en-US" b="1">
            <a:solidFill>
              <a:schemeClr val="accent6">
                <a:lumMod val="50000"/>
              </a:schemeClr>
            </a:solidFill>
          </a:endParaRPr>
        </a:p>
      </dgm:t>
    </dgm:pt>
    <dgm:pt modelId="{72CDABC1-5A2F-4B61-A06A-DA8543ED129C}">
      <dgm:prSet phldrT="[Text]" custT="1"/>
      <dgm:spPr>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a:solidFill>
            <a:srgbClr val="002060"/>
          </a:solidFill>
        </a:ln>
      </dgm:spPr>
      <dgm:t>
        <a:bodyPr/>
        <a:lstStyle/>
        <a:p>
          <a:r>
            <a:rPr lang="en-US" sz="1050" b="1" dirty="0" smtClean="0">
              <a:solidFill>
                <a:srgbClr val="002060"/>
              </a:solidFill>
            </a:rPr>
            <a:t>Deputy Manager</a:t>
          </a:r>
          <a:endParaRPr lang="en-US" sz="1050" b="1" dirty="0">
            <a:solidFill>
              <a:srgbClr val="002060"/>
            </a:solidFill>
          </a:endParaRPr>
        </a:p>
      </dgm:t>
    </dgm:pt>
    <dgm:pt modelId="{461F10C1-C271-4E71-BBB9-B79A3F8DFC63}" type="parTrans" cxnId="{F5DE8056-6B37-4B1D-ACB6-18AFB44DB5E2}">
      <dgm:prSet/>
      <dgm:spPr/>
      <dgm:t>
        <a:bodyPr/>
        <a:lstStyle/>
        <a:p>
          <a:endParaRPr lang="en-US" b="1">
            <a:solidFill>
              <a:schemeClr val="accent6">
                <a:lumMod val="50000"/>
              </a:schemeClr>
            </a:solidFill>
          </a:endParaRPr>
        </a:p>
      </dgm:t>
    </dgm:pt>
    <dgm:pt modelId="{9640D634-EFED-43E3-AFEF-8C79823AE0F9}" type="sibTrans" cxnId="{F5DE8056-6B37-4B1D-ACB6-18AFB44DB5E2}">
      <dgm:prSet/>
      <dgm:spPr/>
      <dgm:t>
        <a:bodyPr/>
        <a:lstStyle/>
        <a:p>
          <a:endParaRPr lang="en-US" b="1">
            <a:solidFill>
              <a:schemeClr val="accent6">
                <a:lumMod val="50000"/>
              </a:schemeClr>
            </a:solidFill>
          </a:endParaRPr>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t>
        <a:bodyPr/>
        <a:lstStyle/>
        <a:p>
          <a:endParaRPr lang="en-US"/>
        </a:p>
      </dgm:t>
    </dgm:pt>
    <dgm:pt modelId="{71B8F003-E963-48F5-8D5B-F1F916D696D9}" type="pres">
      <dgm:prSet presAssocID="{4BC1A78C-24C4-4C26-B274-CFA86249A9D1}" presName="rootComposite1" presStyleCnt="0"/>
      <dgm:spPr/>
      <dgm:t>
        <a:bodyPr/>
        <a:lstStyle/>
        <a:p>
          <a:endParaRPr lang="en-US"/>
        </a:p>
      </dgm:t>
    </dgm:pt>
    <dgm:pt modelId="{0104EA1A-EFED-40C8-AE90-A41E4668A5D8}" type="pres">
      <dgm:prSet presAssocID="{4BC1A78C-24C4-4C26-B274-CFA86249A9D1}" presName="rootText1" presStyleLbl="node0" presStyleIdx="0" presStyleCnt="1" custScaleX="143980">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t>
        <a:bodyPr/>
        <a:lstStyle/>
        <a:p>
          <a:endParaRPr lang="en-US"/>
        </a:p>
      </dgm:t>
    </dgm:pt>
    <dgm:pt modelId="{067C9B2B-3CA0-4073-B32E-BCC71F19F96D}" type="pres">
      <dgm:prSet presAssocID="{42A72966-29CA-417E-BCA7-F8333D8B9AAD}" presName="Name37" presStyleLbl="parChTrans1D2" presStyleIdx="0" presStyleCnt="5"/>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t>
        <a:bodyPr/>
        <a:lstStyle/>
        <a:p>
          <a:endParaRPr lang="en-US"/>
        </a:p>
      </dgm:t>
    </dgm:pt>
    <dgm:pt modelId="{2781E0BA-0AE6-432A-8415-75EE8FB1F0AE}" type="pres">
      <dgm:prSet presAssocID="{D587C1C2-22B9-44DE-A769-02870D926B12}" presName="rootComposite" presStyleCnt="0"/>
      <dgm:spPr/>
      <dgm:t>
        <a:bodyPr/>
        <a:lstStyle/>
        <a:p>
          <a:endParaRPr lang="en-US"/>
        </a:p>
      </dgm:t>
    </dgm:pt>
    <dgm:pt modelId="{C92379BF-A895-4E99-A443-DB451F113F22}" type="pres">
      <dgm:prSet presAssocID="{D587C1C2-22B9-44DE-A769-02870D926B12}" presName="rootText" presStyleLbl="node2" presStyleIdx="0" presStyleCnt="5" custScaleX="120882">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5"/>
      <dgm:spPr/>
      <dgm:t>
        <a:bodyPr/>
        <a:lstStyle/>
        <a:p>
          <a:endParaRPr lang="en-US"/>
        </a:p>
      </dgm:t>
    </dgm:pt>
    <dgm:pt modelId="{6F7AD17A-2B7E-4F3B-AA11-74B68CA7E55A}" type="pres">
      <dgm:prSet presAssocID="{D587C1C2-22B9-44DE-A769-02870D926B12}" presName="hierChild4" presStyleCnt="0"/>
      <dgm:spPr/>
      <dgm:t>
        <a:bodyPr/>
        <a:lstStyle/>
        <a:p>
          <a:endParaRPr lang="en-US"/>
        </a:p>
      </dgm:t>
    </dgm:pt>
    <dgm:pt modelId="{E4AA758D-EE3E-4D83-AB11-526731968FE2}" type="pres">
      <dgm:prSet presAssocID="{18082B38-ACA8-4720-BCD1-2F96AC1D3CAB}" presName="Name37" presStyleLbl="parChTrans1D3" presStyleIdx="0" presStyleCnt="13"/>
      <dgm:spPr/>
      <dgm:t>
        <a:bodyPr/>
        <a:lstStyle/>
        <a:p>
          <a:endParaRPr lang="en-US"/>
        </a:p>
      </dgm:t>
    </dgm:pt>
    <dgm:pt modelId="{06FCF3A6-3ACD-479E-9E7E-45A61CBF7BAD}" type="pres">
      <dgm:prSet presAssocID="{36C9A1B5-BF8D-427E-9EC3-CFE0FFBF0197}" presName="hierRoot2" presStyleCnt="0">
        <dgm:presLayoutVars>
          <dgm:hierBranch val="init"/>
        </dgm:presLayoutVars>
      </dgm:prSet>
      <dgm:spPr/>
      <dgm:t>
        <a:bodyPr/>
        <a:lstStyle/>
        <a:p>
          <a:endParaRPr lang="en-US"/>
        </a:p>
      </dgm:t>
    </dgm:pt>
    <dgm:pt modelId="{F90C84F2-78FD-4B98-88D5-617A39926C88}" type="pres">
      <dgm:prSet presAssocID="{36C9A1B5-BF8D-427E-9EC3-CFE0FFBF0197}" presName="rootComposite" presStyleCnt="0"/>
      <dgm:spPr/>
      <dgm:t>
        <a:bodyPr/>
        <a:lstStyle/>
        <a:p>
          <a:endParaRPr lang="en-US"/>
        </a:p>
      </dgm:t>
    </dgm:pt>
    <dgm:pt modelId="{0DF3F654-D3CB-4852-9A6A-CAEA27FC6228}" type="pres">
      <dgm:prSet presAssocID="{36C9A1B5-BF8D-427E-9EC3-CFE0FFBF0197}" presName="rootText" presStyleLbl="node3" presStyleIdx="0" presStyleCnt="13">
        <dgm:presLayoutVars>
          <dgm:chPref val="3"/>
        </dgm:presLayoutVars>
      </dgm:prSet>
      <dgm:spPr>
        <a:prstGeom prst="roundRect">
          <a:avLst/>
        </a:prstGeom>
      </dgm:spPr>
      <dgm:t>
        <a:bodyPr/>
        <a:lstStyle/>
        <a:p>
          <a:endParaRPr lang="en-US"/>
        </a:p>
      </dgm:t>
    </dgm:pt>
    <dgm:pt modelId="{6568AECE-FF58-43D2-ADB3-C9A038798F16}" type="pres">
      <dgm:prSet presAssocID="{36C9A1B5-BF8D-427E-9EC3-CFE0FFBF0197}" presName="rootConnector" presStyleLbl="node3" presStyleIdx="0" presStyleCnt="13"/>
      <dgm:spPr/>
      <dgm:t>
        <a:bodyPr/>
        <a:lstStyle/>
        <a:p>
          <a:endParaRPr lang="en-US"/>
        </a:p>
      </dgm:t>
    </dgm:pt>
    <dgm:pt modelId="{D6B00D10-7770-4301-BA73-9A3BA6C1BE8F}" type="pres">
      <dgm:prSet presAssocID="{36C9A1B5-BF8D-427E-9EC3-CFE0FFBF0197}" presName="hierChild4" presStyleCnt="0"/>
      <dgm:spPr/>
      <dgm:t>
        <a:bodyPr/>
        <a:lstStyle/>
        <a:p>
          <a:endParaRPr lang="en-US"/>
        </a:p>
      </dgm:t>
    </dgm:pt>
    <dgm:pt modelId="{7BC70A9A-1A7E-4A4C-973F-92A925191E55}" type="pres">
      <dgm:prSet presAssocID="{36C9A1B5-BF8D-427E-9EC3-CFE0FFBF0197}" presName="hierChild5" presStyleCnt="0"/>
      <dgm:spPr/>
      <dgm:t>
        <a:bodyPr/>
        <a:lstStyle/>
        <a:p>
          <a:endParaRPr lang="en-US"/>
        </a:p>
      </dgm:t>
    </dgm:pt>
    <dgm:pt modelId="{F2E28B24-8E20-4C96-A1F1-B45255C58146}" type="pres">
      <dgm:prSet presAssocID="{461F10C1-C271-4E71-BBB9-B79A3F8DFC63}" presName="Name37" presStyleLbl="parChTrans1D3" presStyleIdx="1" presStyleCnt="13"/>
      <dgm:spPr/>
      <dgm:t>
        <a:bodyPr/>
        <a:lstStyle/>
        <a:p>
          <a:endParaRPr lang="en-US"/>
        </a:p>
      </dgm:t>
    </dgm:pt>
    <dgm:pt modelId="{719F46F0-5B52-4204-9802-38308AD14A64}" type="pres">
      <dgm:prSet presAssocID="{72CDABC1-5A2F-4B61-A06A-DA8543ED129C}" presName="hierRoot2" presStyleCnt="0">
        <dgm:presLayoutVars>
          <dgm:hierBranch val="init"/>
        </dgm:presLayoutVars>
      </dgm:prSet>
      <dgm:spPr/>
      <dgm:t>
        <a:bodyPr/>
        <a:lstStyle/>
        <a:p>
          <a:endParaRPr lang="en-US"/>
        </a:p>
      </dgm:t>
    </dgm:pt>
    <dgm:pt modelId="{A124A04A-7C82-41EB-BD2B-236128E12D8B}" type="pres">
      <dgm:prSet presAssocID="{72CDABC1-5A2F-4B61-A06A-DA8543ED129C}" presName="rootComposite" presStyleCnt="0"/>
      <dgm:spPr/>
      <dgm:t>
        <a:bodyPr/>
        <a:lstStyle/>
        <a:p>
          <a:endParaRPr lang="en-US"/>
        </a:p>
      </dgm:t>
    </dgm:pt>
    <dgm:pt modelId="{D4EE6198-97D6-4E48-B9B8-480168374D90}" type="pres">
      <dgm:prSet presAssocID="{72CDABC1-5A2F-4B61-A06A-DA8543ED129C}" presName="rootText" presStyleLbl="node3" presStyleIdx="1" presStyleCnt="13">
        <dgm:presLayoutVars>
          <dgm:chPref val="3"/>
        </dgm:presLayoutVars>
      </dgm:prSet>
      <dgm:spPr>
        <a:prstGeom prst="roundRect">
          <a:avLst/>
        </a:prstGeom>
      </dgm:spPr>
      <dgm:t>
        <a:bodyPr/>
        <a:lstStyle/>
        <a:p>
          <a:endParaRPr lang="en-US"/>
        </a:p>
      </dgm:t>
    </dgm:pt>
    <dgm:pt modelId="{18DA9A6E-DE41-44BD-810D-397EC253DBFC}" type="pres">
      <dgm:prSet presAssocID="{72CDABC1-5A2F-4B61-A06A-DA8543ED129C}" presName="rootConnector" presStyleLbl="node3" presStyleIdx="1" presStyleCnt="13"/>
      <dgm:spPr/>
      <dgm:t>
        <a:bodyPr/>
        <a:lstStyle/>
        <a:p>
          <a:endParaRPr lang="en-US"/>
        </a:p>
      </dgm:t>
    </dgm:pt>
    <dgm:pt modelId="{2CEA6063-0BC8-4DBE-A0A7-A4982AE10243}" type="pres">
      <dgm:prSet presAssocID="{72CDABC1-5A2F-4B61-A06A-DA8543ED129C}" presName="hierChild4" presStyleCnt="0"/>
      <dgm:spPr/>
      <dgm:t>
        <a:bodyPr/>
        <a:lstStyle/>
        <a:p>
          <a:endParaRPr lang="en-US"/>
        </a:p>
      </dgm:t>
    </dgm:pt>
    <dgm:pt modelId="{FA33421F-B3AA-412A-87D1-0F3115381032}" type="pres">
      <dgm:prSet presAssocID="{72CDABC1-5A2F-4B61-A06A-DA8543ED129C}" presName="hierChild5" presStyleCnt="0"/>
      <dgm:spPr/>
      <dgm:t>
        <a:bodyPr/>
        <a:lstStyle/>
        <a:p>
          <a:endParaRPr lang="en-US"/>
        </a:p>
      </dgm:t>
    </dgm:pt>
    <dgm:pt modelId="{9127325B-A9F2-4C9C-95DD-A647D067484C}" type="pres">
      <dgm:prSet presAssocID="{982C6381-92FD-4B9D-88AE-7374ABF8FBAB}" presName="Name37" presStyleLbl="parChTrans1D3" presStyleIdx="2" presStyleCnt="13"/>
      <dgm:spPr/>
      <dgm:t>
        <a:bodyPr/>
        <a:lstStyle/>
        <a:p>
          <a:endParaRPr lang="en-US"/>
        </a:p>
      </dgm:t>
    </dgm:pt>
    <dgm:pt modelId="{1D867FB8-CA9B-4044-9C76-B0B00208BD7E}" type="pres">
      <dgm:prSet presAssocID="{0AC04215-B811-4087-A7FA-5591B167E9EC}" presName="hierRoot2" presStyleCnt="0">
        <dgm:presLayoutVars>
          <dgm:hierBranch val="init"/>
        </dgm:presLayoutVars>
      </dgm:prSet>
      <dgm:spPr/>
      <dgm:t>
        <a:bodyPr/>
        <a:lstStyle/>
        <a:p>
          <a:endParaRPr lang="en-US"/>
        </a:p>
      </dgm:t>
    </dgm:pt>
    <dgm:pt modelId="{90F41695-00CA-4079-B467-CC9459A3B2C2}" type="pres">
      <dgm:prSet presAssocID="{0AC04215-B811-4087-A7FA-5591B167E9EC}" presName="rootComposite" presStyleCnt="0"/>
      <dgm:spPr/>
      <dgm:t>
        <a:bodyPr/>
        <a:lstStyle/>
        <a:p>
          <a:endParaRPr lang="en-US"/>
        </a:p>
      </dgm:t>
    </dgm:pt>
    <dgm:pt modelId="{DCDDF158-BF5A-4D82-914D-2378BA92138D}" type="pres">
      <dgm:prSet presAssocID="{0AC04215-B811-4087-A7FA-5591B167E9EC}" presName="rootText" presStyleLbl="node3" presStyleIdx="2" presStyleCnt="13">
        <dgm:presLayoutVars>
          <dgm:chPref val="3"/>
        </dgm:presLayoutVars>
      </dgm:prSet>
      <dgm:spPr>
        <a:prstGeom prst="roundRect">
          <a:avLst/>
        </a:prstGeom>
      </dgm:spPr>
      <dgm:t>
        <a:bodyPr/>
        <a:lstStyle/>
        <a:p>
          <a:endParaRPr lang="en-US"/>
        </a:p>
      </dgm:t>
    </dgm:pt>
    <dgm:pt modelId="{498BA0CC-C5F5-499E-9437-5EE2E389EAD3}" type="pres">
      <dgm:prSet presAssocID="{0AC04215-B811-4087-A7FA-5591B167E9EC}" presName="rootConnector" presStyleLbl="node3" presStyleIdx="2" presStyleCnt="13"/>
      <dgm:spPr/>
      <dgm:t>
        <a:bodyPr/>
        <a:lstStyle/>
        <a:p>
          <a:endParaRPr lang="en-US"/>
        </a:p>
      </dgm:t>
    </dgm:pt>
    <dgm:pt modelId="{0A57062E-33DD-484F-89A1-6DEF9B627D8D}" type="pres">
      <dgm:prSet presAssocID="{0AC04215-B811-4087-A7FA-5591B167E9EC}" presName="hierChild4" presStyleCnt="0"/>
      <dgm:spPr/>
      <dgm:t>
        <a:bodyPr/>
        <a:lstStyle/>
        <a:p>
          <a:endParaRPr lang="en-US"/>
        </a:p>
      </dgm:t>
    </dgm:pt>
    <dgm:pt modelId="{2FB8828C-6104-43EC-866A-76973C6A6DE8}" type="pres">
      <dgm:prSet presAssocID="{0AC04215-B811-4087-A7FA-5591B167E9EC}" presName="hierChild5" presStyleCnt="0"/>
      <dgm:spPr/>
      <dgm:t>
        <a:bodyPr/>
        <a:lstStyle/>
        <a:p>
          <a:endParaRPr lang="en-US"/>
        </a:p>
      </dgm:t>
    </dgm:pt>
    <dgm:pt modelId="{6481325E-178A-4690-B818-5CD21C6B806C}" type="pres">
      <dgm:prSet presAssocID="{6D41DC64-3178-4B63-AABE-AACC4E8039E7}" presName="Name37" presStyleLbl="parChTrans1D3" presStyleIdx="3" presStyleCnt="13"/>
      <dgm:spPr/>
      <dgm:t>
        <a:bodyPr/>
        <a:lstStyle/>
        <a:p>
          <a:endParaRPr lang="en-US"/>
        </a:p>
      </dgm:t>
    </dgm:pt>
    <dgm:pt modelId="{064B6878-E6F8-44DD-8D16-11A10584D781}" type="pres">
      <dgm:prSet presAssocID="{BBB90261-9846-427C-9259-3A8E5B0A19D7}" presName="hierRoot2" presStyleCnt="0">
        <dgm:presLayoutVars>
          <dgm:hierBranch val="init"/>
        </dgm:presLayoutVars>
      </dgm:prSet>
      <dgm:spPr/>
      <dgm:t>
        <a:bodyPr/>
        <a:lstStyle/>
        <a:p>
          <a:endParaRPr lang="en-US"/>
        </a:p>
      </dgm:t>
    </dgm:pt>
    <dgm:pt modelId="{C3DFC4F0-C81C-4B0E-A418-BF7928C75626}" type="pres">
      <dgm:prSet presAssocID="{BBB90261-9846-427C-9259-3A8E5B0A19D7}" presName="rootComposite" presStyleCnt="0"/>
      <dgm:spPr/>
      <dgm:t>
        <a:bodyPr/>
        <a:lstStyle/>
        <a:p>
          <a:endParaRPr lang="en-US"/>
        </a:p>
      </dgm:t>
    </dgm:pt>
    <dgm:pt modelId="{02B655EF-CB09-4BE2-A4A1-9193A36B1532}" type="pres">
      <dgm:prSet presAssocID="{BBB90261-9846-427C-9259-3A8E5B0A19D7}" presName="rootText" presStyleLbl="node3" presStyleIdx="3" presStyleCnt="13">
        <dgm:presLayoutVars>
          <dgm:chPref val="3"/>
        </dgm:presLayoutVars>
      </dgm:prSet>
      <dgm:spPr>
        <a:prstGeom prst="roundRect">
          <a:avLst/>
        </a:prstGeom>
      </dgm:spPr>
      <dgm:t>
        <a:bodyPr/>
        <a:lstStyle/>
        <a:p>
          <a:endParaRPr lang="en-US"/>
        </a:p>
      </dgm:t>
    </dgm:pt>
    <dgm:pt modelId="{2CB1E2B7-E6ED-4477-BE1D-64BB25A0A586}" type="pres">
      <dgm:prSet presAssocID="{BBB90261-9846-427C-9259-3A8E5B0A19D7}" presName="rootConnector" presStyleLbl="node3" presStyleIdx="3" presStyleCnt="13"/>
      <dgm:spPr/>
      <dgm:t>
        <a:bodyPr/>
        <a:lstStyle/>
        <a:p>
          <a:endParaRPr lang="en-US"/>
        </a:p>
      </dgm:t>
    </dgm:pt>
    <dgm:pt modelId="{F949E342-C924-40A8-BEE7-3829C92B149B}" type="pres">
      <dgm:prSet presAssocID="{BBB90261-9846-427C-9259-3A8E5B0A19D7}" presName="hierChild4" presStyleCnt="0"/>
      <dgm:spPr/>
      <dgm:t>
        <a:bodyPr/>
        <a:lstStyle/>
        <a:p>
          <a:endParaRPr lang="en-US"/>
        </a:p>
      </dgm:t>
    </dgm:pt>
    <dgm:pt modelId="{CC71447F-0B10-49B4-BFCF-7FE6667E3DDE}" type="pres">
      <dgm:prSet presAssocID="{BBB90261-9846-427C-9259-3A8E5B0A19D7}" presName="hierChild5" presStyleCnt="0"/>
      <dgm:spPr/>
      <dgm:t>
        <a:bodyPr/>
        <a:lstStyle/>
        <a:p>
          <a:endParaRPr lang="en-US"/>
        </a:p>
      </dgm:t>
    </dgm:pt>
    <dgm:pt modelId="{F7ECCDCB-15D7-44D3-9410-12FBC5C96C26}" type="pres">
      <dgm:prSet presAssocID="{ED98C682-1D65-4A66-9B02-EAC6D0B72C7B}" presName="Name37" presStyleLbl="parChTrans1D3" presStyleIdx="4" presStyleCnt="13"/>
      <dgm:spPr/>
      <dgm:t>
        <a:bodyPr/>
        <a:lstStyle/>
        <a:p>
          <a:endParaRPr lang="en-US"/>
        </a:p>
      </dgm:t>
    </dgm:pt>
    <dgm:pt modelId="{F5FF2371-6BCA-4998-9A6D-B3998495561B}" type="pres">
      <dgm:prSet presAssocID="{B12795BA-EF3B-44D0-97AF-44454E3B78B9}" presName="hierRoot2" presStyleCnt="0">
        <dgm:presLayoutVars>
          <dgm:hierBranch val="init"/>
        </dgm:presLayoutVars>
      </dgm:prSet>
      <dgm:spPr/>
      <dgm:t>
        <a:bodyPr/>
        <a:lstStyle/>
        <a:p>
          <a:endParaRPr lang="en-US"/>
        </a:p>
      </dgm:t>
    </dgm:pt>
    <dgm:pt modelId="{0130EF10-18C0-4316-94DE-B3554E81CBC8}" type="pres">
      <dgm:prSet presAssocID="{B12795BA-EF3B-44D0-97AF-44454E3B78B9}" presName="rootComposite" presStyleCnt="0"/>
      <dgm:spPr/>
      <dgm:t>
        <a:bodyPr/>
        <a:lstStyle/>
        <a:p>
          <a:endParaRPr lang="en-US"/>
        </a:p>
      </dgm:t>
    </dgm:pt>
    <dgm:pt modelId="{C259DB0B-20E6-4D16-A22D-80C9C0F50333}" type="pres">
      <dgm:prSet presAssocID="{B12795BA-EF3B-44D0-97AF-44454E3B78B9}" presName="rootText" presStyleLbl="node3" presStyleIdx="4" presStyleCnt="13">
        <dgm:presLayoutVars>
          <dgm:chPref val="3"/>
        </dgm:presLayoutVars>
      </dgm:prSet>
      <dgm:spPr>
        <a:prstGeom prst="roundRect">
          <a:avLst/>
        </a:prstGeom>
      </dgm:spPr>
      <dgm:t>
        <a:bodyPr/>
        <a:lstStyle/>
        <a:p>
          <a:endParaRPr lang="en-US"/>
        </a:p>
      </dgm:t>
    </dgm:pt>
    <dgm:pt modelId="{A62D222B-B943-4F33-A171-2407F443FFDA}" type="pres">
      <dgm:prSet presAssocID="{B12795BA-EF3B-44D0-97AF-44454E3B78B9}" presName="rootConnector" presStyleLbl="node3" presStyleIdx="4" presStyleCnt="13"/>
      <dgm:spPr/>
      <dgm:t>
        <a:bodyPr/>
        <a:lstStyle/>
        <a:p>
          <a:endParaRPr lang="en-US"/>
        </a:p>
      </dgm:t>
    </dgm:pt>
    <dgm:pt modelId="{D7411707-F0EC-4237-AB29-0D3ADD445989}" type="pres">
      <dgm:prSet presAssocID="{B12795BA-EF3B-44D0-97AF-44454E3B78B9}" presName="hierChild4" presStyleCnt="0"/>
      <dgm:spPr/>
      <dgm:t>
        <a:bodyPr/>
        <a:lstStyle/>
        <a:p>
          <a:endParaRPr lang="en-US"/>
        </a:p>
      </dgm:t>
    </dgm:pt>
    <dgm:pt modelId="{E67981D9-67D8-413B-9540-B884B98E6FC7}" type="pres">
      <dgm:prSet presAssocID="{B12795BA-EF3B-44D0-97AF-44454E3B78B9}" presName="hierChild5" presStyleCnt="0"/>
      <dgm:spPr/>
      <dgm:t>
        <a:bodyPr/>
        <a:lstStyle/>
        <a:p>
          <a:endParaRPr lang="en-US"/>
        </a:p>
      </dgm:t>
    </dgm:pt>
    <dgm:pt modelId="{75D75248-F715-4734-9D56-0A936AF52518}" type="pres">
      <dgm:prSet presAssocID="{D587C1C2-22B9-44DE-A769-02870D926B12}" presName="hierChild5" presStyleCnt="0"/>
      <dgm:spPr/>
      <dgm:t>
        <a:bodyPr/>
        <a:lstStyle/>
        <a:p>
          <a:endParaRPr lang="en-US"/>
        </a:p>
      </dgm:t>
    </dgm:pt>
    <dgm:pt modelId="{BDB3FAF7-7E0A-4160-96BC-3C1DF1AB7164}" type="pres">
      <dgm:prSet presAssocID="{4D6923A2-5A38-4CA6-9433-5ED0C8984267}" presName="Name37" presStyleLbl="parChTrans1D2" presStyleIdx="1" presStyleCnt="5"/>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t>
        <a:bodyPr/>
        <a:lstStyle/>
        <a:p>
          <a:endParaRPr lang="en-US"/>
        </a:p>
      </dgm:t>
    </dgm:pt>
    <dgm:pt modelId="{4381EE5F-324E-4E9A-8921-627328CB936C}" type="pres">
      <dgm:prSet presAssocID="{BAF59777-DEBE-4449-8E89-85534ACE4C20}" presName="rootComposite" presStyleCnt="0"/>
      <dgm:spPr/>
      <dgm:t>
        <a:bodyPr/>
        <a:lstStyle/>
        <a:p>
          <a:endParaRPr lang="en-US"/>
        </a:p>
      </dgm:t>
    </dgm:pt>
    <dgm:pt modelId="{DB196C88-D2B4-48C4-B9F4-F20939E34319}" type="pres">
      <dgm:prSet presAssocID="{BAF59777-DEBE-4449-8E89-85534ACE4C20}" presName="rootText" presStyleLbl="node2" presStyleIdx="1" presStyleCnt="5" custScaleX="120882">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1" presStyleCnt="5"/>
      <dgm:spPr/>
      <dgm:t>
        <a:bodyPr/>
        <a:lstStyle/>
        <a:p>
          <a:endParaRPr lang="en-US"/>
        </a:p>
      </dgm:t>
    </dgm:pt>
    <dgm:pt modelId="{C9D751D5-618F-432D-8AF7-932B4F5E1F97}" type="pres">
      <dgm:prSet presAssocID="{BAF59777-DEBE-4449-8E89-85534ACE4C20}" presName="hierChild4" presStyleCnt="0"/>
      <dgm:spPr/>
      <dgm:t>
        <a:bodyPr/>
        <a:lstStyle/>
        <a:p>
          <a:endParaRPr lang="en-US"/>
        </a:p>
      </dgm:t>
    </dgm:pt>
    <dgm:pt modelId="{A3957172-C0EA-416C-A5BD-BA0E1AED4F6B}" type="pres">
      <dgm:prSet presAssocID="{B5539E6A-51E3-45C2-B425-2C30B11EBEA3}" presName="Name37" presStyleLbl="parChTrans1D3" presStyleIdx="5" presStyleCnt="13"/>
      <dgm:spPr/>
      <dgm:t>
        <a:bodyPr/>
        <a:lstStyle/>
        <a:p>
          <a:endParaRPr lang="en-US"/>
        </a:p>
      </dgm:t>
    </dgm:pt>
    <dgm:pt modelId="{B4A3408B-B85B-4EF8-BB90-14E91ED9B8DB}" type="pres">
      <dgm:prSet presAssocID="{5DD398F2-8FBF-4E18-BCD3-3BC125C7AF90}" presName="hierRoot2" presStyleCnt="0">
        <dgm:presLayoutVars>
          <dgm:hierBranch val="init"/>
        </dgm:presLayoutVars>
      </dgm:prSet>
      <dgm:spPr/>
      <dgm:t>
        <a:bodyPr/>
        <a:lstStyle/>
        <a:p>
          <a:endParaRPr lang="en-US"/>
        </a:p>
      </dgm:t>
    </dgm:pt>
    <dgm:pt modelId="{A0B72854-8B1F-4300-80E0-CBEA4C1446A2}" type="pres">
      <dgm:prSet presAssocID="{5DD398F2-8FBF-4E18-BCD3-3BC125C7AF90}" presName="rootComposite" presStyleCnt="0"/>
      <dgm:spPr/>
      <dgm:t>
        <a:bodyPr/>
        <a:lstStyle/>
        <a:p>
          <a:endParaRPr lang="en-US"/>
        </a:p>
      </dgm:t>
    </dgm:pt>
    <dgm:pt modelId="{7E47EC79-6222-41AB-8A2A-FB5E97C497E4}" type="pres">
      <dgm:prSet presAssocID="{5DD398F2-8FBF-4E18-BCD3-3BC125C7AF90}" presName="rootText" presStyleLbl="node3" presStyleIdx="5" presStyleCnt="13">
        <dgm:presLayoutVars>
          <dgm:chPref val="3"/>
        </dgm:presLayoutVars>
      </dgm:prSet>
      <dgm:spPr>
        <a:prstGeom prst="roundRect">
          <a:avLst/>
        </a:prstGeom>
      </dgm:spPr>
      <dgm:t>
        <a:bodyPr/>
        <a:lstStyle/>
        <a:p>
          <a:endParaRPr lang="en-US"/>
        </a:p>
      </dgm:t>
    </dgm:pt>
    <dgm:pt modelId="{4ECE93E7-B0E4-47D7-94CD-240FA94AF882}" type="pres">
      <dgm:prSet presAssocID="{5DD398F2-8FBF-4E18-BCD3-3BC125C7AF90}" presName="rootConnector" presStyleLbl="node3" presStyleIdx="5" presStyleCnt="13"/>
      <dgm:spPr/>
      <dgm:t>
        <a:bodyPr/>
        <a:lstStyle/>
        <a:p>
          <a:endParaRPr lang="en-US"/>
        </a:p>
      </dgm:t>
    </dgm:pt>
    <dgm:pt modelId="{CE4CC907-2A0D-43F1-B094-AC54C3AAEA45}" type="pres">
      <dgm:prSet presAssocID="{5DD398F2-8FBF-4E18-BCD3-3BC125C7AF90}" presName="hierChild4" presStyleCnt="0"/>
      <dgm:spPr/>
      <dgm:t>
        <a:bodyPr/>
        <a:lstStyle/>
        <a:p>
          <a:endParaRPr lang="en-US"/>
        </a:p>
      </dgm:t>
    </dgm:pt>
    <dgm:pt modelId="{7B1C7F33-AF6C-4951-B583-37ABF5A120B4}" type="pres">
      <dgm:prSet presAssocID="{5DD398F2-8FBF-4E18-BCD3-3BC125C7AF90}" presName="hierChild5" presStyleCnt="0"/>
      <dgm:spPr/>
      <dgm:t>
        <a:bodyPr/>
        <a:lstStyle/>
        <a:p>
          <a:endParaRPr lang="en-US"/>
        </a:p>
      </dgm:t>
    </dgm:pt>
    <dgm:pt modelId="{D627661D-DA42-4219-91D5-BA29D8897DCA}" type="pres">
      <dgm:prSet presAssocID="{EDA8AB36-AC76-477B-B143-BA3B7340D3B3}" presName="Name37" presStyleLbl="parChTrans1D3" presStyleIdx="6" presStyleCnt="13"/>
      <dgm:spPr/>
      <dgm:t>
        <a:bodyPr/>
        <a:lstStyle/>
        <a:p>
          <a:endParaRPr lang="en-US"/>
        </a:p>
      </dgm:t>
    </dgm:pt>
    <dgm:pt modelId="{DE42A405-49C7-4A27-BC37-A321B235F6FE}" type="pres">
      <dgm:prSet presAssocID="{35CA1B03-97AE-4CCF-94CD-1619E210AB1F}" presName="hierRoot2" presStyleCnt="0">
        <dgm:presLayoutVars>
          <dgm:hierBranch val="init"/>
        </dgm:presLayoutVars>
      </dgm:prSet>
      <dgm:spPr/>
      <dgm:t>
        <a:bodyPr/>
        <a:lstStyle/>
        <a:p>
          <a:endParaRPr lang="en-US"/>
        </a:p>
      </dgm:t>
    </dgm:pt>
    <dgm:pt modelId="{A1CD8B9A-34D4-49BF-8F67-81C13E5DC234}" type="pres">
      <dgm:prSet presAssocID="{35CA1B03-97AE-4CCF-94CD-1619E210AB1F}" presName="rootComposite" presStyleCnt="0"/>
      <dgm:spPr/>
      <dgm:t>
        <a:bodyPr/>
        <a:lstStyle/>
        <a:p>
          <a:endParaRPr lang="en-US"/>
        </a:p>
      </dgm:t>
    </dgm:pt>
    <dgm:pt modelId="{172A29CA-16C6-4F44-A28C-80BCF17CE0D4}" type="pres">
      <dgm:prSet presAssocID="{35CA1B03-97AE-4CCF-94CD-1619E210AB1F}" presName="rootText" presStyleLbl="node3" presStyleIdx="6" presStyleCnt="13">
        <dgm:presLayoutVars>
          <dgm:chPref val="3"/>
        </dgm:presLayoutVars>
      </dgm:prSet>
      <dgm:spPr>
        <a:prstGeom prst="roundRect">
          <a:avLst/>
        </a:prstGeom>
      </dgm:spPr>
      <dgm:t>
        <a:bodyPr/>
        <a:lstStyle/>
        <a:p>
          <a:endParaRPr lang="en-US"/>
        </a:p>
      </dgm:t>
    </dgm:pt>
    <dgm:pt modelId="{050AA954-1486-427D-A0E6-A97642D611F7}" type="pres">
      <dgm:prSet presAssocID="{35CA1B03-97AE-4CCF-94CD-1619E210AB1F}" presName="rootConnector" presStyleLbl="node3" presStyleIdx="6" presStyleCnt="13"/>
      <dgm:spPr/>
      <dgm:t>
        <a:bodyPr/>
        <a:lstStyle/>
        <a:p>
          <a:endParaRPr lang="en-US"/>
        </a:p>
      </dgm:t>
    </dgm:pt>
    <dgm:pt modelId="{69606E5D-1203-410C-A027-0DA7495FB6B9}" type="pres">
      <dgm:prSet presAssocID="{35CA1B03-97AE-4CCF-94CD-1619E210AB1F}" presName="hierChild4" presStyleCnt="0"/>
      <dgm:spPr/>
      <dgm:t>
        <a:bodyPr/>
        <a:lstStyle/>
        <a:p>
          <a:endParaRPr lang="en-US"/>
        </a:p>
      </dgm:t>
    </dgm:pt>
    <dgm:pt modelId="{EB3D1972-87D5-4EDF-8955-0F057163FEB4}" type="pres">
      <dgm:prSet presAssocID="{35CA1B03-97AE-4CCF-94CD-1619E210AB1F}" presName="hierChild5" presStyleCnt="0"/>
      <dgm:spPr/>
      <dgm:t>
        <a:bodyPr/>
        <a:lstStyle/>
        <a:p>
          <a:endParaRPr lang="en-US"/>
        </a:p>
      </dgm:t>
    </dgm:pt>
    <dgm:pt modelId="{28BF1393-3842-4167-93E8-1AF46592EC0C}" type="pres">
      <dgm:prSet presAssocID="{5AB21E06-B06F-4EC6-A982-6E779A9ECE6D}" presName="Name37" presStyleLbl="parChTrans1D3" presStyleIdx="7" presStyleCnt="13"/>
      <dgm:spPr/>
      <dgm:t>
        <a:bodyPr/>
        <a:lstStyle/>
        <a:p>
          <a:endParaRPr lang="en-US"/>
        </a:p>
      </dgm:t>
    </dgm:pt>
    <dgm:pt modelId="{7BAE6D36-69BB-4000-B916-329E75CE5D47}" type="pres">
      <dgm:prSet presAssocID="{377F7A62-17C9-480E-B299-38FD6B5930EF}" presName="hierRoot2" presStyleCnt="0">
        <dgm:presLayoutVars>
          <dgm:hierBranch val="init"/>
        </dgm:presLayoutVars>
      </dgm:prSet>
      <dgm:spPr/>
      <dgm:t>
        <a:bodyPr/>
        <a:lstStyle/>
        <a:p>
          <a:endParaRPr lang="en-US"/>
        </a:p>
      </dgm:t>
    </dgm:pt>
    <dgm:pt modelId="{98D6D9D9-513A-4FD0-83F3-1CF093C26A47}" type="pres">
      <dgm:prSet presAssocID="{377F7A62-17C9-480E-B299-38FD6B5930EF}" presName="rootComposite" presStyleCnt="0"/>
      <dgm:spPr/>
      <dgm:t>
        <a:bodyPr/>
        <a:lstStyle/>
        <a:p>
          <a:endParaRPr lang="en-US"/>
        </a:p>
      </dgm:t>
    </dgm:pt>
    <dgm:pt modelId="{B36A3127-989F-4B2B-AB02-C3174EBFB61C}" type="pres">
      <dgm:prSet presAssocID="{377F7A62-17C9-480E-B299-38FD6B5930EF}" presName="rootText" presStyleLbl="node3" presStyleIdx="7" presStyleCnt="13">
        <dgm:presLayoutVars>
          <dgm:chPref val="3"/>
        </dgm:presLayoutVars>
      </dgm:prSet>
      <dgm:spPr>
        <a:prstGeom prst="roundRect">
          <a:avLst/>
        </a:prstGeom>
      </dgm:spPr>
      <dgm:t>
        <a:bodyPr/>
        <a:lstStyle/>
        <a:p>
          <a:endParaRPr lang="en-US"/>
        </a:p>
      </dgm:t>
    </dgm:pt>
    <dgm:pt modelId="{7EE6C7BE-91B1-4706-BE6E-96D0D2587FB2}" type="pres">
      <dgm:prSet presAssocID="{377F7A62-17C9-480E-B299-38FD6B5930EF}" presName="rootConnector" presStyleLbl="node3" presStyleIdx="7" presStyleCnt="13"/>
      <dgm:spPr/>
      <dgm:t>
        <a:bodyPr/>
        <a:lstStyle/>
        <a:p>
          <a:endParaRPr lang="en-US"/>
        </a:p>
      </dgm:t>
    </dgm:pt>
    <dgm:pt modelId="{AD0F9EB8-1F04-4C6E-8C73-5AADAF36CA80}" type="pres">
      <dgm:prSet presAssocID="{377F7A62-17C9-480E-B299-38FD6B5930EF}" presName="hierChild4" presStyleCnt="0"/>
      <dgm:spPr/>
      <dgm:t>
        <a:bodyPr/>
        <a:lstStyle/>
        <a:p>
          <a:endParaRPr lang="en-US"/>
        </a:p>
      </dgm:t>
    </dgm:pt>
    <dgm:pt modelId="{75A56F11-468D-447B-A12B-3BA084BDB0EB}" type="pres">
      <dgm:prSet presAssocID="{377F7A62-17C9-480E-B299-38FD6B5930EF}" presName="hierChild5" presStyleCnt="0"/>
      <dgm:spPr/>
      <dgm:t>
        <a:bodyPr/>
        <a:lstStyle/>
        <a:p>
          <a:endParaRPr lang="en-US"/>
        </a:p>
      </dgm:t>
    </dgm:pt>
    <dgm:pt modelId="{24BD7A2C-FAF9-4C98-866A-2AFE39692132}" type="pres">
      <dgm:prSet presAssocID="{AE1FF584-A84B-46B8-AC7D-604CBB1CE35C}" presName="Name37" presStyleLbl="parChTrans1D3" presStyleIdx="8" presStyleCnt="13"/>
      <dgm:spPr/>
      <dgm:t>
        <a:bodyPr/>
        <a:lstStyle/>
        <a:p>
          <a:endParaRPr lang="en-US"/>
        </a:p>
      </dgm:t>
    </dgm:pt>
    <dgm:pt modelId="{E9AE2BD6-3B48-4B71-86BD-231CC4FF4508}" type="pres">
      <dgm:prSet presAssocID="{E641D137-1DF5-4D0A-B8A9-D4C3E83E9603}" presName="hierRoot2" presStyleCnt="0">
        <dgm:presLayoutVars>
          <dgm:hierBranch val="init"/>
        </dgm:presLayoutVars>
      </dgm:prSet>
      <dgm:spPr/>
      <dgm:t>
        <a:bodyPr/>
        <a:lstStyle/>
        <a:p>
          <a:endParaRPr lang="en-US"/>
        </a:p>
      </dgm:t>
    </dgm:pt>
    <dgm:pt modelId="{B2682785-9BA2-480A-9C7F-8C46EAB81EF7}" type="pres">
      <dgm:prSet presAssocID="{E641D137-1DF5-4D0A-B8A9-D4C3E83E9603}" presName="rootComposite" presStyleCnt="0"/>
      <dgm:spPr/>
      <dgm:t>
        <a:bodyPr/>
        <a:lstStyle/>
        <a:p>
          <a:endParaRPr lang="en-US"/>
        </a:p>
      </dgm:t>
    </dgm:pt>
    <dgm:pt modelId="{EFEF645C-F809-4A5E-98A3-6426EFF0FFB3}" type="pres">
      <dgm:prSet presAssocID="{E641D137-1DF5-4D0A-B8A9-D4C3E83E9603}" presName="rootText" presStyleLbl="node3" presStyleIdx="8" presStyleCnt="13">
        <dgm:presLayoutVars>
          <dgm:chPref val="3"/>
        </dgm:presLayoutVars>
      </dgm:prSet>
      <dgm:spPr>
        <a:prstGeom prst="roundRect">
          <a:avLst/>
        </a:prstGeom>
      </dgm:spPr>
      <dgm:t>
        <a:bodyPr/>
        <a:lstStyle/>
        <a:p>
          <a:endParaRPr lang="en-US"/>
        </a:p>
      </dgm:t>
    </dgm:pt>
    <dgm:pt modelId="{687273BD-4E4C-4E08-9C17-67EBB3893E6C}" type="pres">
      <dgm:prSet presAssocID="{E641D137-1DF5-4D0A-B8A9-D4C3E83E9603}" presName="rootConnector" presStyleLbl="node3" presStyleIdx="8" presStyleCnt="13"/>
      <dgm:spPr/>
      <dgm:t>
        <a:bodyPr/>
        <a:lstStyle/>
        <a:p>
          <a:endParaRPr lang="en-US"/>
        </a:p>
      </dgm:t>
    </dgm:pt>
    <dgm:pt modelId="{E2A553F6-690B-418C-AE70-DC3C1C63E4B3}" type="pres">
      <dgm:prSet presAssocID="{E641D137-1DF5-4D0A-B8A9-D4C3E83E9603}" presName="hierChild4" presStyleCnt="0"/>
      <dgm:spPr/>
      <dgm:t>
        <a:bodyPr/>
        <a:lstStyle/>
        <a:p>
          <a:endParaRPr lang="en-US"/>
        </a:p>
      </dgm:t>
    </dgm:pt>
    <dgm:pt modelId="{DA436218-2A0D-487B-8939-025A12D215E4}" type="pres">
      <dgm:prSet presAssocID="{E641D137-1DF5-4D0A-B8A9-D4C3E83E9603}" presName="hierChild5" presStyleCnt="0"/>
      <dgm:spPr/>
      <dgm:t>
        <a:bodyPr/>
        <a:lstStyle/>
        <a:p>
          <a:endParaRPr lang="en-US"/>
        </a:p>
      </dgm:t>
    </dgm:pt>
    <dgm:pt modelId="{E822946D-425D-4181-A44F-C2E4F869E558}" type="pres">
      <dgm:prSet presAssocID="{DD3E2FB8-CEBE-4F0C-8BDD-AB042EEEDEFA}" presName="Name37" presStyleLbl="parChTrans1D3" presStyleIdx="9" presStyleCnt="13"/>
      <dgm:spPr/>
      <dgm:t>
        <a:bodyPr/>
        <a:lstStyle/>
        <a:p>
          <a:endParaRPr lang="en-US"/>
        </a:p>
      </dgm:t>
    </dgm:pt>
    <dgm:pt modelId="{EB279927-E377-462A-8951-2414BD66A58D}" type="pres">
      <dgm:prSet presAssocID="{A2E81303-5E2D-4A44-ABD6-D7C462EFCB81}" presName="hierRoot2" presStyleCnt="0">
        <dgm:presLayoutVars>
          <dgm:hierBranch val="init"/>
        </dgm:presLayoutVars>
      </dgm:prSet>
      <dgm:spPr/>
      <dgm:t>
        <a:bodyPr/>
        <a:lstStyle/>
        <a:p>
          <a:endParaRPr lang="en-US"/>
        </a:p>
      </dgm:t>
    </dgm:pt>
    <dgm:pt modelId="{58A23191-B24F-4480-BF49-163E02094346}" type="pres">
      <dgm:prSet presAssocID="{A2E81303-5E2D-4A44-ABD6-D7C462EFCB81}" presName="rootComposite" presStyleCnt="0"/>
      <dgm:spPr/>
      <dgm:t>
        <a:bodyPr/>
        <a:lstStyle/>
        <a:p>
          <a:endParaRPr lang="en-US"/>
        </a:p>
      </dgm:t>
    </dgm:pt>
    <dgm:pt modelId="{917F20EC-E848-463B-88DD-07D3101C24C9}" type="pres">
      <dgm:prSet presAssocID="{A2E81303-5E2D-4A44-ABD6-D7C462EFCB81}" presName="rootText" presStyleLbl="node3" presStyleIdx="9" presStyleCnt="13">
        <dgm:presLayoutVars>
          <dgm:chPref val="3"/>
        </dgm:presLayoutVars>
      </dgm:prSet>
      <dgm:spPr>
        <a:prstGeom prst="roundRect">
          <a:avLst/>
        </a:prstGeom>
      </dgm:spPr>
      <dgm:t>
        <a:bodyPr/>
        <a:lstStyle/>
        <a:p>
          <a:endParaRPr lang="en-US"/>
        </a:p>
      </dgm:t>
    </dgm:pt>
    <dgm:pt modelId="{7991829D-9931-46F0-A145-E54987F323BA}" type="pres">
      <dgm:prSet presAssocID="{A2E81303-5E2D-4A44-ABD6-D7C462EFCB81}" presName="rootConnector" presStyleLbl="node3" presStyleIdx="9" presStyleCnt="13"/>
      <dgm:spPr/>
      <dgm:t>
        <a:bodyPr/>
        <a:lstStyle/>
        <a:p>
          <a:endParaRPr lang="en-US"/>
        </a:p>
      </dgm:t>
    </dgm:pt>
    <dgm:pt modelId="{26C9F66B-4157-4ADA-AC7A-B39D5490F96F}" type="pres">
      <dgm:prSet presAssocID="{A2E81303-5E2D-4A44-ABD6-D7C462EFCB81}" presName="hierChild4" presStyleCnt="0"/>
      <dgm:spPr/>
      <dgm:t>
        <a:bodyPr/>
        <a:lstStyle/>
        <a:p>
          <a:endParaRPr lang="en-US"/>
        </a:p>
      </dgm:t>
    </dgm:pt>
    <dgm:pt modelId="{6CAAAB1F-E180-45E9-8837-CDCD9C5556C3}" type="pres">
      <dgm:prSet presAssocID="{A2E81303-5E2D-4A44-ABD6-D7C462EFCB81}" presName="hierChild5" presStyleCnt="0"/>
      <dgm:spPr/>
      <dgm:t>
        <a:bodyPr/>
        <a:lstStyle/>
        <a:p>
          <a:endParaRPr lang="en-US"/>
        </a:p>
      </dgm:t>
    </dgm:pt>
    <dgm:pt modelId="{382F997E-A260-4D76-A3CA-7A8A7232DB6C}" type="pres">
      <dgm:prSet presAssocID="{BAF59777-DEBE-4449-8E89-85534ACE4C20}" presName="hierChild5" presStyleCnt="0"/>
      <dgm:spPr/>
      <dgm:t>
        <a:bodyPr/>
        <a:lstStyle/>
        <a:p>
          <a:endParaRPr lang="en-US"/>
        </a:p>
      </dgm:t>
    </dgm:pt>
    <dgm:pt modelId="{482890B6-A164-4ABB-B601-5290D574008D}" type="pres">
      <dgm:prSet presAssocID="{8507E99D-34AC-43BF-86C6-4DE45525C09A}" presName="Name37" presStyleLbl="parChTrans1D2" presStyleIdx="2" presStyleCnt="5"/>
      <dgm:spPr/>
      <dgm:t>
        <a:bodyPr/>
        <a:lstStyle/>
        <a:p>
          <a:endParaRPr lang="en-US"/>
        </a:p>
      </dgm:t>
    </dgm:pt>
    <dgm:pt modelId="{97287699-A688-45D9-B247-5A46E20DFC2F}" type="pres">
      <dgm:prSet presAssocID="{4D79C6D4-E525-4245-8E07-9B9E52C82573}" presName="hierRoot2" presStyleCnt="0">
        <dgm:presLayoutVars>
          <dgm:hierBranch val="init"/>
        </dgm:presLayoutVars>
      </dgm:prSet>
      <dgm:spPr/>
      <dgm:t>
        <a:bodyPr/>
        <a:lstStyle/>
        <a:p>
          <a:endParaRPr lang="en-US"/>
        </a:p>
      </dgm:t>
    </dgm:pt>
    <dgm:pt modelId="{A34B8895-433B-409D-9E5A-D9458D4B8467}" type="pres">
      <dgm:prSet presAssocID="{4D79C6D4-E525-4245-8E07-9B9E52C82573}" presName="rootComposite" presStyleCnt="0"/>
      <dgm:spPr/>
      <dgm:t>
        <a:bodyPr/>
        <a:lstStyle/>
        <a:p>
          <a:endParaRPr lang="en-US"/>
        </a:p>
      </dgm:t>
    </dgm:pt>
    <dgm:pt modelId="{12B0AF1F-0C19-453D-B9F5-030D8C79C70C}" type="pres">
      <dgm:prSet presAssocID="{4D79C6D4-E525-4245-8E07-9B9E52C82573}" presName="rootText" presStyleLbl="node2" presStyleIdx="2" presStyleCnt="5" custScaleX="120882">
        <dgm:presLayoutVars>
          <dgm:chPref val="3"/>
        </dgm:presLayoutVars>
      </dgm:prSet>
      <dgm:spPr>
        <a:prstGeom prst="roundRect">
          <a:avLst/>
        </a:prstGeom>
      </dgm:spPr>
      <dgm:t>
        <a:bodyPr/>
        <a:lstStyle/>
        <a:p>
          <a:endParaRPr lang="en-US"/>
        </a:p>
      </dgm:t>
    </dgm:pt>
    <dgm:pt modelId="{F07A040D-7FE0-4222-A0E7-186846B113D9}" type="pres">
      <dgm:prSet presAssocID="{4D79C6D4-E525-4245-8E07-9B9E52C82573}" presName="rootConnector" presStyleLbl="node2" presStyleIdx="2" presStyleCnt="5"/>
      <dgm:spPr/>
      <dgm:t>
        <a:bodyPr/>
        <a:lstStyle/>
        <a:p>
          <a:endParaRPr lang="en-US"/>
        </a:p>
      </dgm:t>
    </dgm:pt>
    <dgm:pt modelId="{F0AC8BB8-C231-4A34-A087-C3164ECA9A4E}" type="pres">
      <dgm:prSet presAssocID="{4D79C6D4-E525-4245-8E07-9B9E52C82573}" presName="hierChild4" presStyleCnt="0"/>
      <dgm:spPr/>
      <dgm:t>
        <a:bodyPr/>
        <a:lstStyle/>
        <a:p>
          <a:endParaRPr lang="en-US"/>
        </a:p>
      </dgm:t>
    </dgm:pt>
    <dgm:pt modelId="{AD2E4BBD-71D4-4DCF-8513-0147868504A3}" type="pres">
      <dgm:prSet presAssocID="{07B21B15-C257-4FE9-9422-EABE049A133D}" presName="Name37" presStyleLbl="parChTrans1D3" presStyleIdx="10" presStyleCnt="13"/>
      <dgm:spPr/>
      <dgm:t>
        <a:bodyPr/>
        <a:lstStyle/>
        <a:p>
          <a:endParaRPr lang="en-US"/>
        </a:p>
      </dgm:t>
    </dgm:pt>
    <dgm:pt modelId="{BFE36A8E-0CEA-43F0-8AD0-1E877E573734}" type="pres">
      <dgm:prSet presAssocID="{F9B4766D-C749-499E-92A2-47F670E557DB}" presName="hierRoot2" presStyleCnt="0">
        <dgm:presLayoutVars>
          <dgm:hierBranch val="init"/>
        </dgm:presLayoutVars>
      </dgm:prSet>
      <dgm:spPr/>
      <dgm:t>
        <a:bodyPr/>
        <a:lstStyle/>
        <a:p>
          <a:endParaRPr lang="en-US"/>
        </a:p>
      </dgm:t>
    </dgm:pt>
    <dgm:pt modelId="{4056D7A2-41F5-4904-86D3-1976863A7264}" type="pres">
      <dgm:prSet presAssocID="{F9B4766D-C749-499E-92A2-47F670E557DB}" presName="rootComposite" presStyleCnt="0"/>
      <dgm:spPr/>
      <dgm:t>
        <a:bodyPr/>
        <a:lstStyle/>
        <a:p>
          <a:endParaRPr lang="en-US"/>
        </a:p>
      </dgm:t>
    </dgm:pt>
    <dgm:pt modelId="{AC3A1867-32B0-48D1-B49F-3D939542E599}" type="pres">
      <dgm:prSet presAssocID="{F9B4766D-C749-499E-92A2-47F670E557DB}" presName="rootText" presStyleLbl="node3" presStyleIdx="10" presStyleCnt="13">
        <dgm:presLayoutVars>
          <dgm:chPref val="3"/>
        </dgm:presLayoutVars>
      </dgm:prSet>
      <dgm:spPr>
        <a:prstGeom prst="roundRect">
          <a:avLst/>
        </a:prstGeom>
      </dgm:spPr>
      <dgm:t>
        <a:bodyPr/>
        <a:lstStyle/>
        <a:p>
          <a:endParaRPr lang="en-US"/>
        </a:p>
      </dgm:t>
    </dgm:pt>
    <dgm:pt modelId="{384D9E2B-9152-45A2-B305-E39A7DB9B355}" type="pres">
      <dgm:prSet presAssocID="{F9B4766D-C749-499E-92A2-47F670E557DB}" presName="rootConnector" presStyleLbl="node3" presStyleIdx="10" presStyleCnt="13"/>
      <dgm:spPr/>
      <dgm:t>
        <a:bodyPr/>
        <a:lstStyle/>
        <a:p>
          <a:endParaRPr lang="en-US"/>
        </a:p>
      </dgm:t>
    </dgm:pt>
    <dgm:pt modelId="{1C3A5A7B-CCE3-43AE-955E-498776B5F2DC}" type="pres">
      <dgm:prSet presAssocID="{F9B4766D-C749-499E-92A2-47F670E557DB}" presName="hierChild4" presStyleCnt="0"/>
      <dgm:spPr/>
      <dgm:t>
        <a:bodyPr/>
        <a:lstStyle/>
        <a:p>
          <a:endParaRPr lang="en-US"/>
        </a:p>
      </dgm:t>
    </dgm:pt>
    <dgm:pt modelId="{966A7DD2-6B22-4BE9-BE0D-43F730956126}" type="pres">
      <dgm:prSet presAssocID="{F9B4766D-C749-499E-92A2-47F670E557DB}" presName="hierChild5" presStyleCnt="0"/>
      <dgm:spPr/>
      <dgm:t>
        <a:bodyPr/>
        <a:lstStyle/>
        <a:p>
          <a:endParaRPr lang="en-US"/>
        </a:p>
      </dgm:t>
    </dgm:pt>
    <dgm:pt modelId="{2C481B9B-67D2-4326-9CF5-790B212580B4}" type="pres">
      <dgm:prSet presAssocID="{041D78D2-2571-4A11-9421-483E88FD4554}" presName="Name37" presStyleLbl="parChTrans1D3" presStyleIdx="11" presStyleCnt="13"/>
      <dgm:spPr/>
      <dgm:t>
        <a:bodyPr/>
        <a:lstStyle/>
        <a:p>
          <a:endParaRPr lang="en-US"/>
        </a:p>
      </dgm:t>
    </dgm:pt>
    <dgm:pt modelId="{18FB17B3-0D68-4F50-B30D-16A324522033}" type="pres">
      <dgm:prSet presAssocID="{5E997892-6C41-405A-84D1-4D2301A0E293}" presName="hierRoot2" presStyleCnt="0">
        <dgm:presLayoutVars>
          <dgm:hierBranch val="init"/>
        </dgm:presLayoutVars>
      </dgm:prSet>
      <dgm:spPr/>
      <dgm:t>
        <a:bodyPr/>
        <a:lstStyle/>
        <a:p>
          <a:endParaRPr lang="en-US"/>
        </a:p>
      </dgm:t>
    </dgm:pt>
    <dgm:pt modelId="{E0BF15BF-459B-4868-A534-FDE4E8FAA6FE}" type="pres">
      <dgm:prSet presAssocID="{5E997892-6C41-405A-84D1-4D2301A0E293}" presName="rootComposite" presStyleCnt="0"/>
      <dgm:spPr/>
      <dgm:t>
        <a:bodyPr/>
        <a:lstStyle/>
        <a:p>
          <a:endParaRPr lang="en-US"/>
        </a:p>
      </dgm:t>
    </dgm:pt>
    <dgm:pt modelId="{AD98F896-9423-48A2-9013-9308B5F2A5F7}" type="pres">
      <dgm:prSet presAssocID="{5E997892-6C41-405A-84D1-4D2301A0E293}" presName="rootText" presStyleLbl="node3" presStyleIdx="11" presStyleCnt="13">
        <dgm:presLayoutVars>
          <dgm:chPref val="3"/>
        </dgm:presLayoutVars>
      </dgm:prSet>
      <dgm:spPr>
        <a:prstGeom prst="roundRect">
          <a:avLst/>
        </a:prstGeom>
      </dgm:spPr>
      <dgm:t>
        <a:bodyPr/>
        <a:lstStyle/>
        <a:p>
          <a:endParaRPr lang="en-US"/>
        </a:p>
      </dgm:t>
    </dgm:pt>
    <dgm:pt modelId="{E62454C1-0CE8-4FEC-989C-61C78EBD6222}" type="pres">
      <dgm:prSet presAssocID="{5E997892-6C41-405A-84D1-4D2301A0E293}" presName="rootConnector" presStyleLbl="node3" presStyleIdx="11" presStyleCnt="13"/>
      <dgm:spPr/>
      <dgm:t>
        <a:bodyPr/>
        <a:lstStyle/>
        <a:p>
          <a:endParaRPr lang="en-US"/>
        </a:p>
      </dgm:t>
    </dgm:pt>
    <dgm:pt modelId="{83E83894-C3A3-46C7-9871-1BA494D72CCC}" type="pres">
      <dgm:prSet presAssocID="{5E997892-6C41-405A-84D1-4D2301A0E293}" presName="hierChild4" presStyleCnt="0"/>
      <dgm:spPr/>
      <dgm:t>
        <a:bodyPr/>
        <a:lstStyle/>
        <a:p>
          <a:endParaRPr lang="en-US"/>
        </a:p>
      </dgm:t>
    </dgm:pt>
    <dgm:pt modelId="{164EC8D3-E9AF-40DA-9DA7-9C3E68D91F13}" type="pres">
      <dgm:prSet presAssocID="{5E997892-6C41-405A-84D1-4D2301A0E293}" presName="hierChild5" presStyleCnt="0"/>
      <dgm:spPr/>
      <dgm:t>
        <a:bodyPr/>
        <a:lstStyle/>
        <a:p>
          <a:endParaRPr lang="en-US"/>
        </a:p>
      </dgm:t>
    </dgm:pt>
    <dgm:pt modelId="{6B661354-0618-461A-B73F-DF857FEDB743}" type="pres">
      <dgm:prSet presAssocID="{4D79C6D4-E525-4245-8E07-9B9E52C82573}" presName="hierChild5" presStyleCnt="0"/>
      <dgm:spPr/>
      <dgm:t>
        <a:bodyPr/>
        <a:lstStyle/>
        <a:p>
          <a:endParaRPr lang="en-US"/>
        </a:p>
      </dgm:t>
    </dgm:pt>
    <dgm:pt modelId="{2928E5C9-E03F-49F0-AABA-908ED8184C53}" type="pres">
      <dgm:prSet presAssocID="{57737939-0802-4782-9B57-FE514D5C3482}" presName="Name37" presStyleLbl="parChTrans1D2" presStyleIdx="3" presStyleCnt="5"/>
      <dgm:spPr/>
      <dgm:t>
        <a:bodyPr/>
        <a:lstStyle/>
        <a:p>
          <a:endParaRPr lang="en-US"/>
        </a:p>
      </dgm:t>
    </dgm:pt>
    <dgm:pt modelId="{AC42BC59-B957-4219-8018-7DDEF909C096}" type="pres">
      <dgm:prSet presAssocID="{C6300B41-F668-4D84-885D-414D299504E5}" presName="hierRoot2" presStyleCnt="0">
        <dgm:presLayoutVars>
          <dgm:hierBranch val="init"/>
        </dgm:presLayoutVars>
      </dgm:prSet>
      <dgm:spPr/>
      <dgm:t>
        <a:bodyPr/>
        <a:lstStyle/>
        <a:p>
          <a:endParaRPr lang="en-US"/>
        </a:p>
      </dgm:t>
    </dgm:pt>
    <dgm:pt modelId="{BDE89C91-B8E6-4917-996A-C23522E9DC66}" type="pres">
      <dgm:prSet presAssocID="{C6300B41-F668-4D84-885D-414D299504E5}" presName="rootComposite" presStyleCnt="0"/>
      <dgm:spPr/>
      <dgm:t>
        <a:bodyPr/>
        <a:lstStyle/>
        <a:p>
          <a:endParaRPr lang="en-US"/>
        </a:p>
      </dgm:t>
    </dgm:pt>
    <dgm:pt modelId="{97D8B90B-F61A-40AA-AACE-6E7BE1FDE19C}" type="pres">
      <dgm:prSet presAssocID="{C6300B41-F668-4D84-885D-414D299504E5}" presName="rootText" presStyleLbl="node2" presStyleIdx="3" presStyleCnt="5" custScaleX="120882">
        <dgm:presLayoutVars>
          <dgm:chPref val="3"/>
        </dgm:presLayoutVars>
      </dgm:prSet>
      <dgm:spPr>
        <a:prstGeom prst="roundRect">
          <a:avLst/>
        </a:prstGeom>
      </dgm:spPr>
      <dgm:t>
        <a:bodyPr/>
        <a:lstStyle/>
        <a:p>
          <a:endParaRPr lang="en-US"/>
        </a:p>
      </dgm:t>
    </dgm:pt>
    <dgm:pt modelId="{735D8EAA-6143-4E02-A70B-3026BE19BA7F}" type="pres">
      <dgm:prSet presAssocID="{C6300B41-F668-4D84-885D-414D299504E5}" presName="rootConnector" presStyleLbl="node2" presStyleIdx="3" presStyleCnt="5"/>
      <dgm:spPr/>
      <dgm:t>
        <a:bodyPr/>
        <a:lstStyle/>
        <a:p>
          <a:endParaRPr lang="en-US"/>
        </a:p>
      </dgm:t>
    </dgm:pt>
    <dgm:pt modelId="{C2BABAAF-A114-424C-91BF-5DCEA3466054}" type="pres">
      <dgm:prSet presAssocID="{C6300B41-F668-4D84-885D-414D299504E5}" presName="hierChild4" presStyleCnt="0"/>
      <dgm:spPr/>
      <dgm:t>
        <a:bodyPr/>
        <a:lstStyle/>
        <a:p>
          <a:endParaRPr lang="en-US"/>
        </a:p>
      </dgm:t>
    </dgm:pt>
    <dgm:pt modelId="{7F83BBF2-80EE-48B1-B391-457604BDFE31}" type="pres">
      <dgm:prSet presAssocID="{20924355-F840-4752-A619-AA99ED5E37B3}" presName="Name37" presStyleLbl="parChTrans1D3" presStyleIdx="12" presStyleCnt="13"/>
      <dgm:spPr/>
      <dgm:t>
        <a:bodyPr/>
        <a:lstStyle/>
        <a:p>
          <a:endParaRPr lang="en-US"/>
        </a:p>
      </dgm:t>
    </dgm:pt>
    <dgm:pt modelId="{91B75323-1BBE-488F-B956-1C587EACD215}" type="pres">
      <dgm:prSet presAssocID="{E4F26A83-4350-4A3C-9906-5150A1060983}" presName="hierRoot2" presStyleCnt="0">
        <dgm:presLayoutVars>
          <dgm:hierBranch val="init"/>
        </dgm:presLayoutVars>
      </dgm:prSet>
      <dgm:spPr/>
      <dgm:t>
        <a:bodyPr/>
        <a:lstStyle/>
        <a:p>
          <a:endParaRPr lang="en-US"/>
        </a:p>
      </dgm:t>
    </dgm:pt>
    <dgm:pt modelId="{A5ADEBFF-79AB-4DBE-BD27-5710155BD8D5}" type="pres">
      <dgm:prSet presAssocID="{E4F26A83-4350-4A3C-9906-5150A1060983}" presName="rootComposite" presStyleCnt="0"/>
      <dgm:spPr/>
      <dgm:t>
        <a:bodyPr/>
        <a:lstStyle/>
        <a:p>
          <a:endParaRPr lang="en-US"/>
        </a:p>
      </dgm:t>
    </dgm:pt>
    <dgm:pt modelId="{CB5A4A63-38F5-46DF-990F-342ACB40FEEE}" type="pres">
      <dgm:prSet presAssocID="{E4F26A83-4350-4A3C-9906-5150A1060983}" presName="rootText" presStyleLbl="node3" presStyleIdx="12" presStyleCnt="13">
        <dgm:presLayoutVars>
          <dgm:chPref val="3"/>
        </dgm:presLayoutVars>
      </dgm:prSet>
      <dgm:spPr>
        <a:prstGeom prst="roundRect">
          <a:avLst/>
        </a:prstGeom>
      </dgm:spPr>
      <dgm:t>
        <a:bodyPr/>
        <a:lstStyle/>
        <a:p>
          <a:endParaRPr lang="en-US"/>
        </a:p>
      </dgm:t>
    </dgm:pt>
    <dgm:pt modelId="{EEFB34FB-3502-4A2B-84C9-875B8486EC9F}" type="pres">
      <dgm:prSet presAssocID="{E4F26A83-4350-4A3C-9906-5150A1060983}" presName="rootConnector" presStyleLbl="node3" presStyleIdx="12" presStyleCnt="13"/>
      <dgm:spPr/>
      <dgm:t>
        <a:bodyPr/>
        <a:lstStyle/>
        <a:p>
          <a:endParaRPr lang="en-US"/>
        </a:p>
      </dgm:t>
    </dgm:pt>
    <dgm:pt modelId="{EF471FDE-AD45-4DC1-A8B0-DFE4B851D938}" type="pres">
      <dgm:prSet presAssocID="{E4F26A83-4350-4A3C-9906-5150A1060983}" presName="hierChild4" presStyleCnt="0"/>
      <dgm:spPr/>
      <dgm:t>
        <a:bodyPr/>
        <a:lstStyle/>
        <a:p>
          <a:endParaRPr lang="en-US"/>
        </a:p>
      </dgm:t>
    </dgm:pt>
    <dgm:pt modelId="{AB1F97F4-25C4-4860-A731-5B1BAB1E0F01}" type="pres">
      <dgm:prSet presAssocID="{E4F26A83-4350-4A3C-9906-5150A1060983}" presName="hierChild5" presStyleCnt="0"/>
      <dgm:spPr/>
      <dgm:t>
        <a:bodyPr/>
        <a:lstStyle/>
        <a:p>
          <a:endParaRPr lang="en-US"/>
        </a:p>
      </dgm:t>
    </dgm:pt>
    <dgm:pt modelId="{DC602456-38B5-4EC7-97B8-360F93E4DB66}" type="pres">
      <dgm:prSet presAssocID="{C6300B41-F668-4D84-885D-414D299504E5}" presName="hierChild5" presStyleCnt="0"/>
      <dgm:spPr/>
      <dgm:t>
        <a:bodyPr/>
        <a:lstStyle/>
        <a:p>
          <a:endParaRPr lang="en-US"/>
        </a:p>
      </dgm:t>
    </dgm:pt>
    <dgm:pt modelId="{4AFEB847-5503-4D2C-B6C5-E47407995063}" type="pres">
      <dgm:prSet presAssocID="{B34D0015-4045-42A6-B1CE-9B53CC2E84B1}" presName="Name37" presStyleLbl="parChTrans1D2" presStyleIdx="4" presStyleCnt="5"/>
      <dgm:spPr/>
      <dgm:t>
        <a:bodyPr/>
        <a:lstStyle/>
        <a:p>
          <a:endParaRPr lang="en-US"/>
        </a:p>
      </dgm:t>
    </dgm:pt>
    <dgm:pt modelId="{948B7F0F-614E-4189-B7D4-4499F1B84CD4}" type="pres">
      <dgm:prSet presAssocID="{27A946C4-4D24-45C6-A483-C732AFE370EC}" presName="hierRoot2" presStyleCnt="0">
        <dgm:presLayoutVars>
          <dgm:hierBranch val="init"/>
        </dgm:presLayoutVars>
      </dgm:prSet>
      <dgm:spPr/>
      <dgm:t>
        <a:bodyPr/>
        <a:lstStyle/>
        <a:p>
          <a:endParaRPr lang="en-US"/>
        </a:p>
      </dgm:t>
    </dgm:pt>
    <dgm:pt modelId="{7BB4E041-0BFD-4B99-9DA7-817E4D402CDE}" type="pres">
      <dgm:prSet presAssocID="{27A946C4-4D24-45C6-A483-C732AFE370EC}" presName="rootComposite" presStyleCnt="0"/>
      <dgm:spPr/>
      <dgm:t>
        <a:bodyPr/>
        <a:lstStyle/>
        <a:p>
          <a:endParaRPr lang="en-US"/>
        </a:p>
      </dgm:t>
    </dgm:pt>
    <dgm:pt modelId="{C5F4C9F6-DA5B-4ABC-9E71-B1C24ECBC47B}" type="pres">
      <dgm:prSet presAssocID="{27A946C4-4D24-45C6-A483-C732AFE370EC}" presName="rootText" presStyleLbl="node2" presStyleIdx="4" presStyleCnt="5" custScaleX="120882">
        <dgm:presLayoutVars>
          <dgm:chPref val="3"/>
        </dgm:presLayoutVars>
      </dgm:prSet>
      <dgm:spPr>
        <a:prstGeom prst="roundRect">
          <a:avLst/>
        </a:prstGeom>
      </dgm:spPr>
      <dgm:t>
        <a:bodyPr/>
        <a:lstStyle/>
        <a:p>
          <a:endParaRPr lang="en-US"/>
        </a:p>
      </dgm:t>
    </dgm:pt>
    <dgm:pt modelId="{8CDA26B0-6B55-4C13-8713-D76D6A9A1F36}" type="pres">
      <dgm:prSet presAssocID="{27A946C4-4D24-45C6-A483-C732AFE370EC}" presName="rootConnector" presStyleLbl="node2" presStyleIdx="4" presStyleCnt="5"/>
      <dgm:spPr/>
      <dgm:t>
        <a:bodyPr/>
        <a:lstStyle/>
        <a:p>
          <a:endParaRPr lang="en-US"/>
        </a:p>
      </dgm:t>
    </dgm:pt>
    <dgm:pt modelId="{071BFCE3-FFFA-45FC-A0A2-00D0C8A0A630}" type="pres">
      <dgm:prSet presAssocID="{27A946C4-4D24-45C6-A483-C732AFE370EC}" presName="hierChild4" presStyleCnt="0"/>
      <dgm:spPr/>
      <dgm:t>
        <a:bodyPr/>
        <a:lstStyle/>
        <a:p>
          <a:endParaRPr lang="en-US"/>
        </a:p>
      </dgm:t>
    </dgm:pt>
    <dgm:pt modelId="{AC6ED2E8-E6D7-4D15-AEDA-49131EB69AA3}" type="pres">
      <dgm:prSet presAssocID="{27A946C4-4D24-45C6-A483-C732AFE370EC}" presName="hierChild5" presStyleCnt="0"/>
      <dgm:spPr/>
      <dgm:t>
        <a:bodyPr/>
        <a:lstStyle/>
        <a:p>
          <a:endParaRPr lang="en-US"/>
        </a:p>
      </dgm:t>
    </dgm:pt>
    <dgm:pt modelId="{C0465FBD-D6B1-49C5-BE1D-78E67F68EAD0}" type="pres">
      <dgm:prSet presAssocID="{4BC1A78C-24C4-4C26-B274-CFA86249A9D1}" presName="hierChild3" presStyleCnt="0"/>
      <dgm:spPr/>
      <dgm:t>
        <a:bodyPr/>
        <a:lstStyle/>
        <a:p>
          <a:endParaRPr lang="en-US"/>
        </a:p>
      </dgm:t>
    </dgm:pt>
  </dgm:ptLst>
  <dgm:cxnLst>
    <dgm:cxn modelId="{6BD976A3-569F-44B1-A2B0-3FA8A2EB7127}" type="presOf" srcId="{35CA1B03-97AE-4CCF-94CD-1619E210AB1F}" destId="{172A29CA-16C6-4F44-A28C-80BCF17CE0D4}" srcOrd="0" destOrd="0" presId="urn:microsoft.com/office/officeart/2005/8/layout/orgChart1"/>
    <dgm:cxn modelId="{64063AC1-DB6B-449E-932A-8F9241EDC864}" type="presOf" srcId="{36C9A1B5-BF8D-427E-9EC3-CFE0FFBF0197}" destId="{6568AECE-FF58-43D2-ADB3-C9A038798F16}" srcOrd="1" destOrd="0" presId="urn:microsoft.com/office/officeart/2005/8/layout/orgChart1"/>
    <dgm:cxn modelId="{AB553E4E-63FF-4CA7-B2BB-32FE317253AC}" type="presOf" srcId="{27A946C4-4D24-45C6-A483-C732AFE370EC}" destId="{8CDA26B0-6B55-4C13-8713-D76D6A9A1F36}" srcOrd="1" destOrd="0" presId="urn:microsoft.com/office/officeart/2005/8/layout/orgChart1"/>
    <dgm:cxn modelId="{755842ED-B29F-444F-AE39-3CD7787748DE}" type="presOf" srcId="{5E997892-6C41-405A-84D1-4D2301A0E293}" destId="{AD98F896-9423-48A2-9013-9308B5F2A5F7}" srcOrd="0" destOrd="0" presId="urn:microsoft.com/office/officeart/2005/8/layout/orgChart1"/>
    <dgm:cxn modelId="{C925198B-39B2-4418-87AB-E16128E8A5EE}" type="presOf" srcId="{D587C1C2-22B9-44DE-A769-02870D926B12}" destId="{C92379BF-A895-4E99-A443-DB451F113F22}" srcOrd="0" destOrd="0" presId="urn:microsoft.com/office/officeart/2005/8/layout/orgChart1"/>
    <dgm:cxn modelId="{3B17174E-55B3-445D-AF57-57D901C1B184}" type="presOf" srcId="{B5539E6A-51E3-45C2-B425-2C30B11EBEA3}" destId="{A3957172-C0EA-416C-A5BD-BA0E1AED4F6B}" srcOrd="0" destOrd="0" presId="urn:microsoft.com/office/officeart/2005/8/layout/orgChart1"/>
    <dgm:cxn modelId="{5429E79F-28E3-4C4D-8DB4-2CAB6FB05D54}" type="presOf" srcId="{4D79C6D4-E525-4245-8E07-9B9E52C82573}" destId="{12B0AF1F-0C19-453D-B9F5-030D8C79C70C}" srcOrd="0" destOrd="0" presId="urn:microsoft.com/office/officeart/2005/8/layout/orgChart1"/>
    <dgm:cxn modelId="{26308014-FDA6-494D-9D37-B854126E1A66}" type="presOf" srcId="{BBB90261-9846-427C-9259-3A8E5B0A19D7}" destId="{02B655EF-CB09-4BE2-A4A1-9193A36B1532}" srcOrd="0" destOrd="0" presId="urn:microsoft.com/office/officeart/2005/8/layout/orgChart1"/>
    <dgm:cxn modelId="{58DDB5AC-F899-40EB-9194-82129CF6FDC5}" srcId="{C6300B41-F668-4D84-885D-414D299504E5}" destId="{E4F26A83-4350-4A3C-9906-5150A1060983}" srcOrd="0" destOrd="0" parTransId="{20924355-F840-4752-A619-AA99ED5E37B3}" sibTransId="{A18449EE-84DB-4179-B48D-2E8C59CDE3CD}"/>
    <dgm:cxn modelId="{18EAE5F1-A398-48F2-8112-15BA4FB4656D}" srcId="{BAF59777-DEBE-4449-8E89-85534ACE4C20}" destId="{35CA1B03-97AE-4CCF-94CD-1619E210AB1F}" srcOrd="1" destOrd="0" parTransId="{EDA8AB36-AC76-477B-B143-BA3B7340D3B3}" sibTransId="{68AD7F96-0903-4789-9A06-A539EE26F669}"/>
    <dgm:cxn modelId="{B5ECF55E-3C89-4F7B-898B-A28DF2D88DBC}" type="presOf" srcId="{ED98C682-1D65-4A66-9B02-EAC6D0B72C7B}" destId="{F7ECCDCB-15D7-44D3-9410-12FBC5C96C26}" srcOrd="0" destOrd="0" presId="urn:microsoft.com/office/officeart/2005/8/layout/orgChart1"/>
    <dgm:cxn modelId="{26FC6C80-0123-4502-9732-956AE6D4E26B}" type="presOf" srcId="{982C6381-92FD-4B9D-88AE-7374ABF8FBAB}" destId="{9127325B-A9F2-4C9C-95DD-A647D067484C}" srcOrd="0" destOrd="0" presId="urn:microsoft.com/office/officeart/2005/8/layout/orgChart1"/>
    <dgm:cxn modelId="{7541C92B-3A62-442D-94ED-2CE1CC8DC081}" type="presOf" srcId="{A2E81303-5E2D-4A44-ABD6-D7C462EFCB81}" destId="{917F20EC-E848-463B-88DD-07D3101C24C9}" srcOrd="0" destOrd="0" presId="urn:microsoft.com/office/officeart/2005/8/layout/orgChart1"/>
    <dgm:cxn modelId="{2EDA3B0D-85DB-4E9D-B4A1-F1F1F7FE8C2F}" type="presOf" srcId="{0AC04215-B811-4087-A7FA-5591B167E9EC}" destId="{498BA0CC-C5F5-499E-9437-5EE2E389EAD3}" srcOrd="1" destOrd="0" presId="urn:microsoft.com/office/officeart/2005/8/layout/orgChart1"/>
    <dgm:cxn modelId="{99F6B599-C06C-422B-90A0-E95273DA3BD2}" type="presOf" srcId="{5AB21E06-B06F-4EC6-A982-6E779A9ECE6D}" destId="{28BF1393-3842-4167-93E8-1AF46592EC0C}" srcOrd="0" destOrd="0" presId="urn:microsoft.com/office/officeart/2005/8/layout/orgChart1"/>
    <dgm:cxn modelId="{090AA6FF-006C-4E08-A3D2-21265FDEFA68}" srcId="{D587C1C2-22B9-44DE-A769-02870D926B12}" destId="{B12795BA-EF3B-44D0-97AF-44454E3B78B9}" srcOrd="4" destOrd="0" parTransId="{ED98C682-1D65-4A66-9B02-EAC6D0B72C7B}" sibTransId="{51C37CAD-9717-46D8-A06A-BAA6315B5E80}"/>
    <dgm:cxn modelId="{8FF47628-D51B-4497-9941-422313072C91}" srcId="{4BC1A78C-24C4-4C26-B274-CFA86249A9D1}" destId="{BAF59777-DEBE-4449-8E89-85534ACE4C20}" srcOrd="1" destOrd="0" parTransId="{4D6923A2-5A38-4CA6-9433-5ED0C8984267}" sibTransId="{1007E168-6A7B-40E0-8BA2-0F162DD020E5}"/>
    <dgm:cxn modelId="{65F8098B-A05E-4AEF-8CC0-FC8A7C6A0ADB}" type="presOf" srcId="{4D79C6D4-E525-4245-8E07-9B9E52C82573}" destId="{F07A040D-7FE0-4222-A0E7-186846B113D9}" srcOrd="1" destOrd="0" presId="urn:microsoft.com/office/officeart/2005/8/layout/orgChart1"/>
    <dgm:cxn modelId="{AD5E000E-4A38-435E-AE72-02931A3CD999}" type="presOf" srcId="{BBB90261-9846-427C-9259-3A8E5B0A19D7}" destId="{2CB1E2B7-E6ED-4477-BE1D-64BB25A0A586}" srcOrd="1" destOrd="0" presId="urn:microsoft.com/office/officeart/2005/8/layout/orgChart1"/>
    <dgm:cxn modelId="{7FC914F5-160D-42BC-8CAE-E203124F5463}" type="presOf" srcId="{EDA8AB36-AC76-477B-B143-BA3B7340D3B3}" destId="{D627661D-DA42-4219-91D5-BA29D8897DCA}" srcOrd="0" destOrd="0" presId="urn:microsoft.com/office/officeart/2005/8/layout/orgChart1"/>
    <dgm:cxn modelId="{39B83C63-1AE0-4AC0-9F50-0D7061A03B64}" srcId="{BAF59777-DEBE-4449-8E89-85534ACE4C20}" destId="{377F7A62-17C9-480E-B299-38FD6B5930EF}" srcOrd="2" destOrd="0" parTransId="{5AB21E06-B06F-4EC6-A982-6E779A9ECE6D}" sibTransId="{C763BDFD-1DF2-4327-AE21-992D3AF87E3A}"/>
    <dgm:cxn modelId="{D7589570-5E04-4728-89E4-CC21F2E3E931}" srcId="{4D79C6D4-E525-4245-8E07-9B9E52C82573}" destId="{5E997892-6C41-405A-84D1-4D2301A0E293}" srcOrd="1" destOrd="0" parTransId="{041D78D2-2571-4A11-9421-483E88FD4554}" sibTransId="{200305A4-1106-4F9B-9215-DD4F0D2FB059}"/>
    <dgm:cxn modelId="{62AA6A42-5862-47B8-8F46-4AC8B6A26A5C}" srcId="{4D79C6D4-E525-4245-8E07-9B9E52C82573}" destId="{F9B4766D-C749-499E-92A2-47F670E557DB}" srcOrd="0" destOrd="0" parTransId="{07B21B15-C257-4FE9-9422-EABE049A133D}" sibTransId="{740B5F48-FC71-4576-96A9-DB90782EC33B}"/>
    <dgm:cxn modelId="{617A1703-797F-4624-A41D-8C6007A39A32}" type="presOf" srcId="{DD3E2FB8-CEBE-4F0C-8BDD-AB042EEEDEFA}" destId="{E822946D-425D-4181-A44F-C2E4F869E558}" srcOrd="0" destOrd="0" presId="urn:microsoft.com/office/officeart/2005/8/layout/orgChart1"/>
    <dgm:cxn modelId="{930EF1C6-582F-4E3E-8AF8-9B4DAF59234F}" type="presOf" srcId="{BAF59777-DEBE-4449-8E89-85534ACE4C20}" destId="{DB196C88-D2B4-48C4-B9F4-F20939E34319}" srcOrd="0" destOrd="0" presId="urn:microsoft.com/office/officeart/2005/8/layout/orgChart1"/>
    <dgm:cxn modelId="{0711EC1B-D8A5-485F-AAE0-4B2CA87B4F89}" type="presOf" srcId="{BAF59777-DEBE-4449-8E89-85534ACE4C20}" destId="{01673517-58E7-4D18-8A1E-E190D6E2894E}" srcOrd="1" destOrd="0" presId="urn:microsoft.com/office/officeart/2005/8/layout/orgChart1"/>
    <dgm:cxn modelId="{211363D0-9E99-4EDA-9DAB-78F632920C16}" srcId="{D587C1C2-22B9-44DE-A769-02870D926B12}" destId="{36C9A1B5-BF8D-427E-9EC3-CFE0FFBF0197}" srcOrd="0" destOrd="0" parTransId="{18082B38-ACA8-4720-BCD1-2F96AC1D3CAB}" sibTransId="{1F3D16EB-0207-4B97-AF35-E4961D3221EC}"/>
    <dgm:cxn modelId="{8F594692-4CF7-41B6-A55A-FCB2E15F6CF9}" srcId="{4BC1A78C-24C4-4C26-B274-CFA86249A9D1}" destId="{27A946C4-4D24-45C6-A483-C732AFE370EC}" srcOrd="4" destOrd="0" parTransId="{B34D0015-4045-42A6-B1CE-9B53CC2E84B1}" sibTransId="{3697E584-633B-4DAA-B0DB-DD4E80FC368D}"/>
    <dgm:cxn modelId="{F5DE8056-6B37-4B1D-ACB6-18AFB44DB5E2}" srcId="{D587C1C2-22B9-44DE-A769-02870D926B12}" destId="{72CDABC1-5A2F-4B61-A06A-DA8543ED129C}" srcOrd="1" destOrd="0" parTransId="{461F10C1-C271-4E71-BBB9-B79A3F8DFC63}" sibTransId="{9640D634-EFED-43E3-AFEF-8C79823AE0F9}"/>
    <dgm:cxn modelId="{B6D408A6-F038-4E8C-BF27-C55CA8540362}" type="presOf" srcId="{27A946C4-4D24-45C6-A483-C732AFE370EC}" destId="{C5F4C9F6-DA5B-4ABC-9E71-B1C24ECBC47B}" srcOrd="0" destOrd="0" presId="urn:microsoft.com/office/officeart/2005/8/layout/orgChart1"/>
    <dgm:cxn modelId="{DBCFEAE1-7F80-4EBF-BABE-F5FE61625F77}" srcId="{BAF59777-DEBE-4449-8E89-85534ACE4C20}" destId="{A2E81303-5E2D-4A44-ABD6-D7C462EFCB81}" srcOrd="4" destOrd="0" parTransId="{DD3E2FB8-CEBE-4F0C-8BDD-AB042EEEDEFA}" sibTransId="{EA56CCFA-B755-4D2E-84BE-A91584950952}"/>
    <dgm:cxn modelId="{821F87B7-7051-4D0A-AA6A-60963DBD5F1C}" type="presOf" srcId="{36C9A1B5-BF8D-427E-9EC3-CFE0FFBF0197}" destId="{0DF3F654-D3CB-4852-9A6A-CAEA27FC6228}" srcOrd="0" destOrd="0" presId="urn:microsoft.com/office/officeart/2005/8/layout/orgChart1"/>
    <dgm:cxn modelId="{36EB661A-DF14-4407-A21E-E70E82783C41}" type="presOf" srcId="{4D6923A2-5A38-4CA6-9433-5ED0C8984267}" destId="{BDB3FAF7-7E0A-4160-96BC-3C1DF1AB7164}" srcOrd="0" destOrd="0" presId="urn:microsoft.com/office/officeart/2005/8/layout/orgChart1"/>
    <dgm:cxn modelId="{DF9ECC57-379C-40D8-9F40-420126EF4AD4}" type="presOf" srcId="{F9B4766D-C749-499E-92A2-47F670E557DB}" destId="{384D9E2B-9152-45A2-B305-E39A7DB9B355}" srcOrd="1" destOrd="0" presId="urn:microsoft.com/office/officeart/2005/8/layout/orgChart1"/>
    <dgm:cxn modelId="{7B138441-F2EF-4BFD-ABCA-2B2C66741A10}" type="presOf" srcId="{35CA1B03-97AE-4CCF-94CD-1619E210AB1F}" destId="{050AA954-1486-427D-A0E6-A97642D611F7}" srcOrd="1" destOrd="0" presId="urn:microsoft.com/office/officeart/2005/8/layout/orgChart1"/>
    <dgm:cxn modelId="{53A28097-14EB-4082-BA60-A5A98AF4250F}" srcId="{D587C1C2-22B9-44DE-A769-02870D926B12}" destId="{0AC04215-B811-4087-A7FA-5591B167E9EC}" srcOrd="2" destOrd="0" parTransId="{982C6381-92FD-4B9D-88AE-7374ABF8FBAB}" sibTransId="{E6C6D1D7-A439-4CFC-913C-7A1488C3C139}"/>
    <dgm:cxn modelId="{7721FFD3-620E-41E6-8738-AB746861508F}" type="presOf" srcId="{5DD398F2-8FBF-4E18-BCD3-3BC125C7AF90}" destId="{7E47EC79-6222-41AB-8A2A-FB5E97C497E4}" srcOrd="0" destOrd="0" presId="urn:microsoft.com/office/officeart/2005/8/layout/orgChart1"/>
    <dgm:cxn modelId="{1DC91948-B947-4FD7-A17F-EF888C53B054}" type="presOf" srcId="{E641D137-1DF5-4D0A-B8A9-D4C3E83E9603}" destId="{EFEF645C-F809-4A5E-98A3-6426EFF0FFB3}" srcOrd="0" destOrd="0" presId="urn:microsoft.com/office/officeart/2005/8/layout/orgChart1"/>
    <dgm:cxn modelId="{1AAC595C-704E-4DC0-A642-86CC2C747B41}" type="presOf" srcId="{18082B38-ACA8-4720-BCD1-2F96AC1D3CAB}" destId="{E4AA758D-EE3E-4D83-AB11-526731968FE2}"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4B121D84-2353-4503-BB19-664424662423}" type="presOf" srcId="{72CDABC1-5A2F-4B61-A06A-DA8543ED129C}" destId="{D4EE6198-97D6-4E48-B9B8-480168374D90}" srcOrd="0" destOrd="0" presId="urn:microsoft.com/office/officeart/2005/8/layout/orgChart1"/>
    <dgm:cxn modelId="{0573AC45-0B0C-4958-A6E7-2D68E49F74BE}" srcId="{BAF59777-DEBE-4449-8E89-85534ACE4C20}" destId="{5DD398F2-8FBF-4E18-BCD3-3BC125C7AF90}" srcOrd="0" destOrd="0" parTransId="{B5539E6A-51E3-45C2-B425-2C30B11EBEA3}" sibTransId="{0AAD575F-AB33-451E-ADA1-131C04607B91}"/>
    <dgm:cxn modelId="{A0CB9CC3-F4A8-4316-ABB2-6AA8B0AEEAC3}" type="presOf" srcId="{42A72966-29CA-417E-BCA7-F8333D8B9AAD}" destId="{067C9B2B-3CA0-4073-B32E-BCC71F19F96D}" srcOrd="0" destOrd="0" presId="urn:microsoft.com/office/officeart/2005/8/layout/orgChart1"/>
    <dgm:cxn modelId="{DF8AC4A5-AE32-4224-9D92-585857284300}" type="presOf" srcId="{8507E99D-34AC-43BF-86C6-4DE45525C09A}" destId="{482890B6-A164-4ABB-B601-5290D574008D}" srcOrd="0" destOrd="0" presId="urn:microsoft.com/office/officeart/2005/8/layout/orgChart1"/>
    <dgm:cxn modelId="{4F67409C-AB72-4CC1-9EFC-A0D5DC6C5973}" type="presOf" srcId="{6D41DC64-3178-4B63-AABE-AACC4E8039E7}" destId="{6481325E-178A-4690-B818-5CD21C6B806C}" srcOrd="0" destOrd="0" presId="urn:microsoft.com/office/officeart/2005/8/layout/orgChart1"/>
    <dgm:cxn modelId="{2D4CDD6D-5044-4AE1-A304-CDD60F78747F}" type="presOf" srcId="{A2E81303-5E2D-4A44-ABD6-D7C462EFCB81}" destId="{7991829D-9931-46F0-A145-E54987F323BA}" srcOrd="1" destOrd="0" presId="urn:microsoft.com/office/officeart/2005/8/layout/orgChart1"/>
    <dgm:cxn modelId="{B23B0DA5-FB68-4D63-BC7E-9FE255792FB3}" type="presOf" srcId="{5E997892-6C41-405A-84D1-4D2301A0E293}" destId="{E62454C1-0CE8-4FEC-989C-61C78EBD6222}" srcOrd="1" destOrd="0" presId="urn:microsoft.com/office/officeart/2005/8/layout/orgChart1"/>
    <dgm:cxn modelId="{192BE93F-EC3E-4721-9AAE-901798620EC2}" type="presOf" srcId="{5DD398F2-8FBF-4E18-BCD3-3BC125C7AF90}" destId="{4ECE93E7-B0E4-47D7-94CD-240FA94AF882}" srcOrd="1"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688B0898-6827-49EB-AFC4-C8E23C63C0E4}" type="presOf" srcId="{C6300B41-F668-4D84-885D-414D299504E5}" destId="{97D8B90B-F61A-40AA-AACE-6E7BE1FDE19C}" srcOrd="0" destOrd="0" presId="urn:microsoft.com/office/officeart/2005/8/layout/orgChart1"/>
    <dgm:cxn modelId="{FC7F036B-5CFE-4C69-9DE3-80ACEF430333}" type="presOf" srcId="{20924355-F840-4752-A619-AA99ED5E37B3}" destId="{7F83BBF2-80EE-48B1-B391-457604BDFE31}" srcOrd="0" destOrd="0" presId="urn:microsoft.com/office/officeart/2005/8/layout/orgChart1"/>
    <dgm:cxn modelId="{6CA11F5C-84D6-4D9A-8F3A-6E36F115E14E}" srcId="{4BC1A78C-24C4-4C26-B274-CFA86249A9D1}" destId="{4D79C6D4-E525-4245-8E07-9B9E52C82573}" srcOrd="2" destOrd="0" parTransId="{8507E99D-34AC-43BF-86C6-4DE45525C09A}" sibTransId="{D29AECB6-73A3-43EA-90C7-9EC4D6495067}"/>
    <dgm:cxn modelId="{5A2AB272-893D-45B3-B5C5-6E6C40DF13B7}" type="presOf" srcId="{07B21B15-C257-4FE9-9422-EABE049A133D}" destId="{AD2E4BBD-71D4-4DCF-8513-0147868504A3}"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736357A9-767F-49B9-B624-5C02DBF74885}" type="presOf" srcId="{4BC1A78C-24C4-4C26-B274-CFA86249A9D1}" destId="{0104EA1A-EFED-40C8-AE90-A41E4668A5D8}" srcOrd="0" destOrd="0" presId="urn:microsoft.com/office/officeart/2005/8/layout/orgChart1"/>
    <dgm:cxn modelId="{781C2B44-4310-482B-9156-795C73790809}" type="presOf" srcId="{E4F26A83-4350-4A3C-9906-5150A1060983}" destId="{CB5A4A63-38F5-46DF-990F-342ACB40FEEE}" srcOrd="0" destOrd="0" presId="urn:microsoft.com/office/officeart/2005/8/layout/orgChart1"/>
    <dgm:cxn modelId="{72AFBB3F-680B-4CFA-82E3-5ED5D71D67AE}" type="presOf" srcId="{461F10C1-C271-4E71-BBB9-B79A3F8DFC63}" destId="{F2E28B24-8E20-4C96-A1F1-B45255C58146}" srcOrd="0" destOrd="0" presId="urn:microsoft.com/office/officeart/2005/8/layout/orgChart1"/>
    <dgm:cxn modelId="{F0E2A6DD-B2C1-4D10-ACC7-D94EC8D3A648}" type="presOf" srcId="{E4F26A83-4350-4A3C-9906-5150A1060983}" destId="{EEFB34FB-3502-4A2B-84C9-875B8486EC9F}" srcOrd="1" destOrd="0" presId="urn:microsoft.com/office/officeart/2005/8/layout/orgChart1"/>
    <dgm:cxn modelId="{072E931C-2F92-414C-B124-DBF3A5C1A93A}" srcId="{D587C1C2-22B9-44DE-A769-02870D926B12}" destId="{BBB90261-9846-427C-9259-3A8E5B0A19D7}" srcOrd="3" destOrd="0" parTransId="{6D41DC64-3178-4B63-AABE-AACC4E8039E7}" sibTransId="{1C37E11F-0810-4B55-AF2B-AFBD5EF4019E}"/>
    <dgm:cxn modelId="{9C16D202-F96F-4955-B111-D0544F563084}" type="presOf" srcId="{0AC04215-B811-4087-A7FA-5591B167E9EC}" destId="{DCDDF158-BF5A-4D82-914D-2378BA92138D}" srcOrd="0" destOrd="0" presId="urn:microsoft.com/office/officeart/2005/8/layout/orgChart1"/>
    <dgm:cxn modelId="{84B0C16A-D76D-43E2-A71E-A117788C3507}" type="presOf" srcId="{B34D0015-4045-42A6-B1CE-9B53CC2E84B1}" destId="{4AFEB847-5503-4D2C-B6C5-E47407995063}" srcOrd="0" destOrd="0" presId="urn:microsoft.com/office/officeart/2005/8/layout/orgChart1"/>
    <dgm:cxn modelId="{1E10A1C1-821C-4C09-980C-66278D471061}" type="presOf" srcId="{041D78D2-2571-4A11-9421-483E88FD4554}" destId="{2C481B9B-67D2-4326-9CF5-790B212580B4}" srcOrd="0" destOrd="0" presId="urn:microsoft.com/office/officeart/2005/8/layout/orgChart1"/>
    <dgm:cxn modelId="{C0C60C38-1581-4CCE-AB06-C4A3904B8636}" type="presOf" srcId="{377F7A62-17C9-480E-B299-38FD6B5930EF}" destId="{7EE6C7BE-91B1-4706-BE6E-96D0D2587FB2}" srcOrd="1" destOrd="0" presId="urn:microsoft.com/office/officeart/2005/8/layout/orgChart1"/>
    <dgm:cxn modelId="{2743F1CF-FC25-455F-B57A-563E823E5CA9}" type="presOf" srcId="{F9B4766D-C749-499E-92A2-47F670E557DB}" destId="{AC3A1867-32B0-48D1-B49F-3D939542E599}" srcOrd="0" destOrd="0" presId="urn:microsoft.com/office/officeart/2005/8/layout/orgChart1"/>
    <dgm:cxn modelId="{BBB1825C-F2AE-4C8D-9979-AECBEEF91E8B}" type="presOf" srcId="{B12795BA-EF3B-44D0-97AF-44454E3B78B9}" destId="{A62D222B-B943-4F33-A171-2407F443FFDA}" srcOrd="1" destOrd="0" presId="urn:microsoft.com/office/officeart/2005/8/layout/orgChart1"/>
    <dgm:cxn modelId="{57AA4A9F-6920-4052-AC65-7449E8E286EA}" srcId="{BAF59777-DEBE-4449-8E89-85534ACE4C20}" destId="{E641D137-1DF5-4D0A-B8A9-D4C3E83E9603}" srcOrd="3" destOrd="0" parTransId="{AE1FF584-A84B-46B8-AC7D-604CBB1CE35C}" sibTransId="{5238ABA7-5061-4F34-AA38-8B59929AFA4A}"/>
    <dgm:cxn modelId="{B41E55CA-FF99-410F-9854-7FE71AF45516}" srcId="{4BC1A78C-24C4-4C26-B274-CFA86249A9D1}" destId="{C6300B41-F668-4D84-885D-414D299504E5}" srcOrd="3" destOrd="0" parTransId="{57737939-0802-4782-9B57-FE514D5C3482}" sibTransId="{38A0D71A-8826-454A-9A29-D28D23479768}"/>
    <dgm:cxn modelId="{7BE1A39B-F6D2-472A-85A8-A9A50DB8209B}" type="presOf" srcId="{377F7A62-17C9-480E-B299-38FD6B5930EF}" destId="{B36A3127-989F-4B2B-AB02-C3174EBFB61C}" srcOrd="0" destOrd="0" presId="urn:microsoft.com/office/officeart/2005/8/layout/orgChart1"/>
    <dgm:cxn modelId="{749F29F7-7E9E-4A76-B54C-20DBD8171811}" type="presOf" srcId="{C6300B41-F668-4D84-885D-414D299504E5}" destId="{735D8EAA-6143-4E02-A70B-3026BE19BA7F}" srcOrd="1" destOrd="0" presId="urn:microsoft.com/office/officeart/2005/8/layout/orgChart1"/>
    <dgm:cxn modelId="{562CB119-20AF-4DCE-A6E3-D273C607590A}" type="presOf" srcId="{E641D137-1DF5-4D0A-B8A9-D4C3E83E9603}" destId="{687273BD-4E4C-4E08-9C17-67EBB3893E6C}" srcOrd="1" destOrd="0" presId="urn:microsoft.com/office/officeart/2005/8/layout/orgChart1"/>
    <dgm:cxn modelId="{CCB7A732-7695-4E16-B351-D4889D26E8AE}" type="presOf" srcId="{57737939-0802-4782-9B57-FE514D5C3482}" destId="{2928E5C9-E03F-49F0-AABA-908ED8184C53}" srcOrd="0" destOrd="0" presId="urn:microsoft.com/office/officeart/2005/8/layout/orgChart1"/>
    <dgm:cxn modelId="{4CAD709B-2799-4EE7-BC89-D478654E2CD1}" type="presOf" srcId="{AE1FF584-A84B-46B8-AC7D-604CBB1CE35C}" destId="{24BD7A2C-FAF9-4C98-866A-2AFE39692132}" srcOrd="0" destOrd="0" presId="urn:microsoft.com/office/officeart/2005/8/layout/orgChart1"/>
    <dgm:cxn modelId="{3CA32442-E1AE-4FDD-BC87-D3842AEF78A6}" type="presOf" srcId="{72CDABC1-5A2F-4B61-A06A-DA8543ED129C}" destId="{18DA9A6E-DE41-44BD-810D-397EC253DBFC}" srcOrd="1" destOrd="0" presId="urn:microsoft.com/office/officeart/2005/8/layout/orgChart1"/>
    <dgm:cxn modelId="{8479A265-FC6B-4ED0-9C52-9EC00288DD52}" type="presOf" srcId="{B12795BA-EF3B-44D0-97AF-44454E3B78B9}" destId="{C259DB0B-20E6-4D16-A22D-80C9C0F50333}" srcOrd="0" destOrd="0" presId="urn:microsoft.com/office/officeart/2005/8/layout/orgChart1"/>
    <dgm:cxn modelId="{3D242329-1322-4FC3-AC5A-5071DEF06480}" type="presOf" srcId="{4BC1A78C-24C4-4C26-B274-CFA86249A9D1}" destId="{7F8A65B5-8EAF-44D4-8631-FB872F682906}" srcOrd="1" destOrd="0" presId="urn:microsoft.com/office/officeart/2005/8/layout/orgChart1"/>
    <dgm:cxn modelId="{8C699CBC-7131-4425-8AFE-C559854A6D15}" type="presOf" srcId="{D587C1C2-22B9-44DE-A769-02870D926B12}" destId="{8E8D808D-E4FB-4692-934E-8E652479E8E4}" srcOrd="1"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AEEB68AF-52C0-4E98-AE68-8665156E5D92}" type="presParOf" srcId="{6F7AD17A-2B7E-4F3B-AA11-74B68CA7E55A}" destId="{E4AA758D-EE3E-4D83-AB11-526731968FE2}" srcOrd="0" destOrd="0" presId="urn:microsoft.com/office/officeart/2005/8/layout/orgChart1"/>
    <dgm:cxn modelId="{F33447F8-DA73-48F8-83F5-6E6C07A7BC70}" type="presParOf" srcId="{6F7AD17A-2B7E-4F3B-AA11-74B68CA7E55A}" destId="{06FCF3A6-3ACD-479E-9E7E-45A61CBF7BAD}" srcOrd="1" destOrd="0" presId="urn:microsoft.com/office/officeart/2005/8/layout/orgChart1"/>
    <dgm:cxn modelId="{54AC80BC-460D-452C-92D0-A6208C26F215}" type="presParOf" srcId="{06FCF3A6-3ACD-479E-9E7E-45A61CBF7BAD}" destId="{F90C84F2-78FD-4B98-88D5-617A39926C88}" srcOrd="0" destOrd="0" presId="urn:microsoft.com/office/officeart/2005/8/layout/orgChart1"/>
    <dgm:cxn modelId="{DEAE0C88-4003-4D4D-8255-6C67962E60CA}" type="presParOf" srcId="{F90C84F2-78FD-4B98-88D5-617A39926C88}" destId="{0DF3F654-D3CB-4852-9A6A-CAEA27FC6228}" srcOrd="0" destOrd="0" presId="urn:microsoft.com/office/officeart/2005/8/layout/orgChart1"/>
    <dgm:cxn modelId="{1F5D2208-AEBA-4D81-A868-9F3301A6A64D}" type="presParOf" srcId="{F90C84F2-78FD-4B98-88D5-617A39926C88}" destId="{6568AECE-FF58-43D2-ADB3-C9A038798F16}" srcOrd="1" destOrd="0" presId="urn:microsoft.com/office/officeart/2005/8/layout/orgChart1"/>
    <dgm:cxn modelId="{F505CAD6-0CAB-44B2-BDC4-E62F88DC7AD7}" type="presParOf" srcId="{06FCF3A6-3ACD-479E-9E7E-45A61CBF7BAD}" destId="{D6B00D10-7770-4301-BA73-9A3BA6C1BE8F}" srcOrd="1" destOrd="0" presId="urn:microsoft.com/office/officeart/2005/8/layout/orgChart1"/>
    <dgm:cxn modelId="{65EAFDE2-D3DD-43A5-9187-F59B1BA6B7A5}" type="presParOf" srcId="{06FCF3A6-3ACD-479E-9E7E-45A61CBF7BAD}" destId="{7BC70A9A-1A7E-4A4C-973F-92A925191E55}" srcOrd="2" destOrd="0" presId="urn:microsoft.com/office/officeart/2005/8/layout/orgChart1"/>
    <dgm:cxn modelId="{00082E8D-4484-4D14-97FF-D28CD8611839}" type="presParOf" srcId="{6F7AD17A-2B7E-4F3B-AA11-74B68CA7E55A}" destId="{F2E28B24-8E20-4C96-A1F1-B45255C58146}" srcOrd="2" destOrd="0" presId="urn:microsoft.com/office/officeart/2005/8/layout/orgChart1"/>
    <dgm:cxn modelId="{BF8BE476-77F3-421C-9953-C13E857C1D65}" type="presParOf" srcId="{6F7AD17A-2B7E-4F3B-AA11-74B68CA7E55A}" destId="{719F46F0-5B52-4204-9802-38308AD14A64}" srcOrd="3" destOrd="0" presId="urn:microsoft.com/office/officeart/2005/8/layout/orgChart1"/>
    <dgm:cxn modelId="{F75C131A-1514-4C57-B711-018137B5D3AC}" type="presParOf" srcId="{719F46F0-5B52-4204-9802-38308AD14A64}" destId="{A124A04A-7C82-41EB-BD2B-236128E12D8B}" srcOrd="0" destOrd="0" presId="urn:microsoft.com/office/officeart/2005/8/layout/orgChart1"/>
    <dgm:cxn modelId="{5C820B5A-D25E-4532-85B0-9367C84F841B}" type="presParOf" srcId="{A124A04A-7C82-41EB-BD2B-236128E12D8B}" destId="{D4EE6198-97D6-4E48-B9B8-480168374D90}" srcOrd="0" destOrd="0" presId="urn:microsoft.com/office/officeart/2005/8/layout/orgChart1"/>
    <dgm:cxn modelId="{F6617155-12B0-46EE-AA9B-60F049B242B1}" type="presParOf" srcId="{A124A04A-7C82-41EB-BD2B-236128E12D8B}" destId="{18DA9A6E-DE41-44BD-810D-397EC253DBFC}" srcOrd="1" destOrd="0" presId="urn:microsoft.com/office/officeart/2005/8/layout/orgChart1"/>
    <dgm:cxn modelId="{DC3B0A89-252B-459E-AF6F-87E1DD59CE24}" type="presParOf" srcId="{719F46F0-5B52-4204-9802-38308AD14A64}" destId="{2CEA6063-0BC8-4DBE-A0A7-A4982AE10243}" srcOrd="1" destOrd="0" presId="urn:microsoft.com/office/officeart/2005/8/layout/orgChart1"/>
    <dgm:cxn modelId="{B0090922-F029-4832-928C-8D553E980AB8}" type="presParOf" srcId="{719F46F0-5B52-4204-9802-38308AD14A64}" destId="{FA33421F-B3AA-412A-87D1-0F3115381032}" srcOrd="2" destOrd="0" presId="urn:microsoft.com/office/officeart/2005/8/layout/orgChart1"/>
    <dgm:cxn modelId="{E83188C5-BDA8-474B-ADB3-02927ACDFCC2}" type="presParOf" srcId="{6F7AD17A-2B7E-4F3B-AA11-74B68CA7E55A}" destId="{9127325B-A9F2-4C9C-95DD-A647D067484C}" srcOrd="4" destOrd="0" presId="urn:microsoft.com/office/officeart/2005/8/layout/orgChart1"/>
    <dgm:cxn modelId="{A2B47CAF-F2E7-4A89-90E9-F8D700362C5E}" type="presParOf" srcId="{6F7AD17A-2B7E-4F3B-AA11-74B68CA7E55A}" destId="{1D867FB8-CA9B-4044-9C76-B0B00208BD7E}" srcOrd="5" destOrd="0" presId="urn:microsoft.com/office/officeart/2005/8/layout/orgChart1"/>
    <dgm:cxn modelId="{35C9DE96-8F0B-4730-BC3D-D352B2D9F091}" type="presParOf" srcId="{1D867FB8-CA9B-4044-9C76-B0B00208BD7E}" destId="{90F41695-00CA-4079-B467-CC9459A3B2C2}" srcOrd="0" destOrd="0" presId="urn:microsoft.com/office/officeart/2005/8/layout/orgChart1"/>
    <dgm:cxn modelId="{2C2779FA-E39F-4A83-9913-58C95232ACDB}" type="presParOf" srcId="{90F41695-00CA-4079-B467-CC9459A3B2C2}" destId="{DCDDF158-BF5A-4D82-914D-2378BA92138D}" srcOrd="0" destOrd="0" presId="urn:microsoft.com/office/officeart/2005/8/layout/orgChart1"/>
    <dgm:cxn modelId="{CF5BA7F2-36F5-4AC4-B539-2EF88CC87AF1}" type="presParOf" srcId="{90F41695-00CA-4079-B467-CC9459A3B2C2}" destId="{498BA0CC-C5F5-499E-9437-5EE2E389EAD3}" srcOrd="1" destOrd="0" presId="urn:microsoft.com/office/officeart/2005/8/layout/orgChart1"/>
    <dgm:cxn modelId="{B1A14F50-BADF-404A-A996-761DE81376AA}" type="presParOf" srcId="{1D867FB8-CA9B-4044-9C76-B0B00208BD7E}" destId="{0A57062E-33DD-484F-89A1-6DEF9B627D8D}" srcOrd="1" destOrd="0" presId="urn:microsoft.com/office/officeart/2005/8/layout/orgChart1"/>
    <dgm:cxn modelId="{05DF835A-CC10-41C8-B7F4-B4F552D8E379}" type="presParOf" srcId="{1D867FB8-CA9B-4044-9C76-B0B00208BD7E}" destId="{2FB8828C-6104-43EC-866A-76973C6A6DE8}" srcOrd="2" destOrd="0" presId="urn:microsoft.com/office/officeart/2005/8/layout/orgChart1"/>
    <dgm:cxn modelId="{38930DF3-8678-4A19-9AD4-26790167B1AD}" type="presParOf" srcId="{6F7AD17A-2B7E-4F3B-AA11-74B68CA7E55A}" destId="{6481325E-178A-4690-B818-5CD21C6B806C}" srcOrd="6" destOrd="0" presId="urn:microsoft.com/office/officeart/2005/8/layout/orgChart1"/>
    <dgm:cxn modelId="{81ED00C4-BAF6-4319-A1E3-B4F5A77A5772}" type="presParOf" srcId="{6F7AD17A-2B7E-4F3B-AA11-74B68CA7E55A}" destId="{064B6878-E6F8-44DD-8D16-11A10584D781}" srcOrd="7" destOrd="0" presId="urn:microsoft.com/office/officeart/2005/8/layout/orgChart1"/>
    <dgm:cxn modelId="{8411F2A2-1711-4F39-A6DF-2403347AB7A7}" type="presParOf" srcId="{064B6878-E6F8-44DD-8D16-11A10584D781}" destId="{C3DFC4F0-C81C-4B0E-A418-BF7928C75626}" srcOrd="0" destOrd="0" presId="urn:microsoft.com/office/officeart/2005/8/layout/orgChart1"/>
    <dgm:cxn modelId="{8F5ED350-9A43-4649-B999-36D30FD6DD8D}" type="presParOf" srcId="{C3DFC4F0-C81C-4B0E-A418-BF7928C75626}" destId="{02B655EF-CB09-4BE2-A4A1-9193A36B1532}" srcOrd="0" destOrd="0" presId="urn:microsoft.com/office/officeart/2005/8/layout/orgChart1"/>
    <dgm:cxn modelId="{FEC846AB-D981-46B9-8F7A-98A88D28572D}" type="presParOf" srcId="{C3DFC4F0-C81C-4B0E-A418-BF7928C75626}" destId="{2CB1E2B7-E6ED-4477-BE1D-64BB25A0A586}" srcOrd="1" destOrd="0" presId="urn:microsoft.com/office/officeart/2005/8/layout/orgChart1"/>
    <dgm:cxn modelId="{4C9196F4-9409-4D37-A6A9-3F8F7F7B5288}" type="presParOf" srcId="{064B6878-E6F8-44DD-8D16-11A10584D781}" destId="{F949E342-C924-40A8-BEE7-3829C92B149B}" srcOrd="1" destOrd="0" presId="urn:microsoft.com/office/officeart/2005/8/layout/orgChart1"/>
    <dgm:cxn modelId="{E78227E6-0E16-429E-BE62-D98C56618B78}" type="presParOf" srcId="{064B6878-E6F8-44DD-8D16-11A10584D781}" destId="{CC71447F-0B10-49B4-BFCF-7FE6667E3DDE}" srcOrd="2" destOrd="0" presId="urn:microsoft.com/office/officeart/2005/8/layout/orgChart1"/>
    <dgm:cxn modelId="{176A8BA8-E007-435E-B304-37C764C6281D}" type="presParOf" srcId="{6F7AD17A-2B7E-4F3B-AA11-74B68CA7E55A}" destId="{F7ECCDCB-15D7-44D3-9410-12FBC5C96C26}" srcOrd="8" destOrd="0" presId="urn:microsoft.com/office/officeart/2005/8/layout/orgChart1"/>
    <dgm:cxn modelId="{EDE3F59C-155D-4BFA-B425-73E967EAF73D}" type="presParOf" srcId="{6F7AD17A-2B7E-4F3B-AA11-74B68CA7E55A}" destId="{F5FF2371-6BCA-4998-9A6D-B3998495561B}" srcOrd="9" destOrd="0" presId="urn:microsoft.com/office/officeart/2005/8/layout/orgChart1"/>
    <dgm:cxn modelId="{468A8513-4CCA-4A9A-96A1-F609EEE7D144}" type="presParOf" srcId="{F5FF2371-6BCA-4998-9A6D-B3998495561B}" destId="{0130EF10-18C0-4316-94DE-B3554E81CBC8}" srcOrd="0" destOrd="0" presId="urn:microsoft.com/office/officeart/2005/8/layout/orgChart1"/>
    <dgm:cxn modelId="{A7346842-532C-462D-8C06-7B1CCB72B20B}" type="presParOf" srcId="{0130EF10-18C0-4316-94DE-B3554E81CBC8}" destId="{C259DB0B-20E6-4D16-A22D-80C9C0F50333}" srcOrd="0" destOrd="0" presId="urn:microsoft.com/office/officeart/2005/8/layout/orgChart1"/>
    <dgm:cxn modelId="{214E444A-A0A6-4C4D-AD9A-B903F27954AB}" type="presParOf" srcId="{0130EF10-18C0-4316-94DE-B3554E81CBC8}" destId="{A62D222B-B943-4F33-A171-2407F443FFDA}" srcOrd="1" destOrd="0" presId="urn:microsoft.com/office/officeart/2005/8/layout/orgChart1"/>
    <dgm:cxn modelId="{BC4A52B3-4711-4E32-9318-51B76BA4FB44}" type="presParOf" srcId="{F5FF2371-6BCA-4998-9A6D-B3998495561B}" destId="{D7411707-F0EC-4237-AB29-0D3ADD445989}" srcOrd="1" destOrd="0" presId="urn:microsoft.com/office/officeart/2005/8/layout/orgChart1"/>
    <dgm:cxn modelId="{4E12185E-2742-413F-8692-819883FA51D3}" type="presParOf" srcId="{F5FF2371-6BCA-4998-9A6D-B3998495561B}" destId="{E67981D9-67D8-413B-9540-B884B98E6FC7}" srcOrd="2"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74FE3668-6905-48E3-AFC3-8325B1874798}" type="presParOf" srcId="{B27AFE36-87C9-4AD2-8D46-B89588299192}" destId="{BDB3FAF7-7E0A-4160-96BC-3C1DF1AB7164}" srcOrd="2" destOrd="0" presId="urn:microsoft.com/office/officeart/2005/8/layout/orgChart1"/>
    <dgm:cxn modelId="{ADE04EDF-8096-444B-9A24-D43C2D6DBB95}" type="presParOf" srcId="{B27AFE36-87C9-4AD2-8D46-B89588299192}" destId="{9E107066-2F77-4D93-ABF9-04EF7D7A8027}" srcOrd="3" destOrd="0" presId="urn:microsoft.com/office/officeart/2005/8/layout/orgChart1"/>
    <dgm:cxn modelId="{C0B5DA8C-FEB1-490C-86B9-637681B67B66}" type="presParOf" srcId="{9E107066-2F77-4D93-ABF9-04EF7D7A8027}" destId="{4381EE5F-324E-4E9A-8921-627328CB936C}" srcOrd="0" destOrd="0" presId="urn:microsoft.com/office/officeart/2005/8/layout/orgChart1"/>
    <dgm:cxn modelId="{1706E1D0-FAF7-4519-8B3B-23FE26A7E0CA}" type="presParOf" srcId="{4381EE5F-324E-4E9A-8921-627328CB936C}" destId="{DB196C88-D2B4-48C4-B9F4-F20939E34319}" srcOrd="0" destOrd="0" presId="urn:microsoft.com/office/officeart/2005/8/layout/orgChart1"/>
    <dgm:cxn modelId="{702B23FB-C5B7-490D-876F-677B5B52301B}" type="presParOf" srcId="{4381EE5F-324E-4E9A-8921-627328CB936C}" destId="{01673517-58E7-4D18-8A1E-E190D6E2894E}" srcOrd="1" destOrd="0" presId="urn:microsoft.com/office/officeart/2005/8/layout/orgChart1"/>
    <dgm:cxn modelId="{1A800AB8-D568-4F9D-9019-77D93263A4E9}" type="presParOf" srcId="{9E107066-2F77-4D93-ABF9-04EF7D7A8027}" destId="{C9D751D5-618F-432D-8AF7-932B4F5E1F97}" srcOrd="1" destOrd="0" presId="urn:microsoft.com/office/officeart/2005/8/layout/orgChart1"/>
    <dgm:cxn modelId="{9E1012F5-CE9F-4CAA-95AE-E909F735B87E}" type="presParOf" srcId="{C9D751D5-618F-432D-8AF7-932B4F5E1F97}" destId="{A3957172-C0EA-416C-A5BD-BA0E1AED4F6B}" srcOrd="0" destOrd="0" presId="urn:microsoft.com/office/officeart/2005/8/layout/orgChart1"/>
    <dgm:cxn modelId="{5EB1D536-8987-42F4-B52F-7DA49F7BB1ED}" type="presParOf" srcId="{C9D751D5-618F-432D-8AF7-932B4F5E1F97}" destId="{B4A3408B-B85B-4EF8-BB90-14E91ED9B8DB}" srcOrd="1" destOrd="0" presId="urn:microsoft.com/office/officeart/2005/8/layout/orgChart1"/>
    <dgm:cxn modelId="{7D2B2010-4CFE-4748-AD85-FA46382BEE64}" type="presParOf" srcId="{B4A3408B-B85B-4EF8-BB90-14E91ED9B8DB}" destId="{A0B72854-8B1F-4300-80E0-CBEA4C1446A2}" srcOrd="0" destOrd="0" presId="urn:microsoft.com/office/officeart/2005/8/layout/orgChart1"/>
    <dgm:cxn modelId="{95ED5333-0ED3-4094-B3A0-FFA52B420574}" type="presParOf" srcId="{A0B72854-8B1F-4300-80E0-CBEA4C1446A2}" destId="{7E47EC79-6222-41AB-8A2A-FB5E97C497E4}" srcOrd="0" destOrd="0" presId="urn:microsoft.com/office/officeart/2005/8/layout/orgChart1"/>
    <dgm:cxn modelId="{467A3108-D898-4117-8B82-9A8A6E052BB8}" type="presParOf" srcId="{A0B72854-8B1F-4300-80E0-CBEA4C1446A2}" destId="{4ECE93E7-B0E4-47D7-94CD-240FA94AF882}" srcOrd="1" destOrd="0" presId="urn:microsoft.com/office/officeart/2005/8/layout/orgChart1"/>
    <dgm:cxn modelId="{F99C0306-E44F-4833-B458-50C58FB46063}" type="presParOf" srcId="{B4A3408B-B85B-4EF8-BB90-14E91ED9B8DB}" destId="{CE4CC907-2A0D-43F1-B094-AC54C3AAEA45}" srcOrd="1" destOrd="0" presId="urn:microsoft.com/office/officeart/2005/8/layout/orgChart1"/>
    <dgm:cxn modelId="{EFDCABBA-0BA1-4C2A-A2B2-4277045A396E}" type="presParOf" srcId="{B4A3408B-B85B-4EF8-BB90-14E91ED9B8DB}" destId="{7B1C7F33-AF6C-4951-B583-37ABF5A120B4}" srcOrd="2" destOrd="0" presId="urn:microsoft.com/office/officeart/2005/8/layout/orgChart1"/>
    <dgm:cxn modelId="{B5C463E4-EEC4-476E-AF11-C0B614C92694}" type="presParOf" srcId="{C9D751D5-618F-432D-8AF7-932B4F5E1F97}" destId="{D627661D-DA42-4219-91D5-BA29D8897DCA}" srcOrd="2" destOrd="0" presId="urn:microsoft.com/office/officeart/2005/8/layout/orgChart1"/>
    <dgm:cxn modelId="{D59715D5-A2E8-4D50-BF85-6F94EC37A8B0}" type="presParOf" srcId="{C9D751D5-618F-432D-8AF7-932B4F5E1F97}" destId="{DE42A405-49C7-4A27-BC37-A321B235F6FE}" srcOrd="3" destOrd="0" presId="urn:microsoft.com/office/officeart/2005/8/layout/orgChart1"/>
    <dgm:cxn modelId="{58DB7AC3-C3E8-4B70-BE9C-19C652CF7E53}" type="presParOf" srcId="{DE42A405-49C7-4A27-BC37-A321B235F6FE}" destId="{A1CD8B9A-34D4-49BF-8F67-81C13E5DC234}" srcOrd="0" destOrd="0" presId="urn:microsoft.com/office/officeart/2005/8/layout/orgChart1"/>
    <dgm:cxn modelId="{C8B28296-710A-4B5F-A358-DC28B48ACBAD}" type="presParOf" srcId="{A1CD8B9A-34D4-49BF-8F67-81C13E5DC234}" destId="{172A29CA-16C6-4F44-A28C-80BCF17CE0D4}" srcOrd="0" destOrd="0" presId="urn:microsoft.com/office/officeart/2005/8/layout/orgChart1"/>
    <dgm:cxn modelId="{33367639-C5CE-440E-9E5D-C8DAB27F572A}" type="presParOf" srcId="{A1CD8B9A-34D4-49BF-8F67-81C13E5DC234}" destId="{050AA954-1486-427D-A0E6-A97642D611F7}" srcOrd="1" destOrd="0" presId="urn:microsoft.com/office/officeart/2005/8/layout/orgChart1"/>
    <dgm:cxn modelId="{E48E4667-00B5-460C-ABDD-D9784DEDF0BF}" type="presParOf" srcId="{DE42A405-49C7-4A27-BC37-A321B235F6FE}" destId="{69606E5D-1203-410C-A027-0DA7495FB6B9}" srcOrd="1" destOrd="0" presId="urn:microsoft.com/office/officeart/2005/8/layout/orgChart1"/>
    <dgm:cxn modelId="{1E495D3B-EA9F-48CE-A33A-CF12ED3E5755}" type="presParOf" srcId="{DE42A405-49C7-4A27-BC37-A321B235F6FE}" destId="{EB3D1972-87D5-4EDF-8955-0F057163FEB4}" srcOrd="2" destOrd="0" presId="urn:microsoft.com/office/officeart/2005/8/layout/orgChart1"/>
    <dgm:cxn modelId="{3DEDCFCC-E092-4F63-BE52-C09643C25393}" type="presParOf" srcId="{C9D751D5-618F-432D-8AF7-932B4F5E1F97}" destId="{28BF1393-3842-4167-93E8-1AF46592EC0C}" srcOrd="4" destOrd="0" presId="urn:microsoft.com/office/officeart/2005/8/layout/orgChart1"/>
    <dgm:cxn modelId="{127A2D22-E3DC-443F-9291-E9A96EF9EB2A}" type="presParOf" srcId="{C9D751D5-618F-432D-8AF7-932B4F5E1F97}" destId="{7BAE6D36-69BB-4000-B916-329E75CE5D47}" srcOrd="5" destOrd="0" presId="urn:microsoft.com/office/officeart/2005/8/layout/orgChart1"/>
    <dgm:cxn modelId="{4430B94E-0965-4C21-A554-2AB5FC207E85}" type="presParOf" srcId="{7BAE6D36-69BB-4000-B916-329E75CE5D47}" destId="{98D6D9D9-513A-4FD0-83F3-1CF093C26A47}" srcOrd="0" destOrd="0" presId="urn:microsoft.com/office/officeart/2005/8/layout/orgChart1"/>
    <dgm:cxn modelId="{BDCEA2EA-8656-4E9B-A712-8E5763767055}" type="presParOf" srcId="{98D6D9D9-513A-4FD0-83F3-1CF093C26A47}" destId="{B36A3127-989F-4B2B-AB02-C3174EBFB61C}" srcOrd="0" destOrd="0" presId="urn:microsoft.com/office/officeart/2005/8/layout/orgChart1"/>
    <dgm:cxn modelId="{3AE0251D-F016-4A94-9A3A-6B063237E35B}" type="presParOf" srcId="{98D6D9D9-513A-4FD0-83F3-1CF093C26A47}" destId="{7EE6C7BE-91B1-4706-BE6E-96D0D2587FB2}" srcOrd="1" destOrd="0" presId="urn:microsoft.com/office/officeart/2005/8/layout/orgChart1"/>
    <dgm:cxn modelId="{C2EEBB9F-399C-4772-9433-E7B32E3B811E}" type="presParOf" srcId="{7BAE6D36-69BB-4000-B916-329E75CE5D47}" destId="{AD0F9EB8-1F04-4C6E-8C73-5AADAF36CA80}" srcOrd="1" destOrd="0" presId="urn:microsoft.com/office/officeart/2005/8/layout/orgChart1"/>
    <dgm:cxn modelId="{8E7B35AE-4CC1-40BB-8122-A5E243DB3D36}" type="presParOf" srcId="{7BAE6D36-69BB-4000-B916-329E75CE5D47}" destId="{75A56F11-468D-447B-A12B-3BA084BDB0EB}" srcOrd="2" destOrd="0" presId="urn:microsoft.com/office/officeart/2005/8/layout/orgChart1"/>
    <dgm:cxn modelId="{AB6F7D6F-B413-4509-B785-BDE6F0DDD006}" type="presParOf" srcId="{C9D751D5-618F-432D-8AF7-932B4F5E1F97}" destId="{24BD7A2C-FAF9-4C98-866A-2AFE39692132}" srcOrd="6" destOrd="0" presId="urn:microsoft.com/office/officeart/2005/8/layout/orgChart1"/>
    <dgm:cxn modelId="{E7A73906-1490-4EEA-907E-2CBC10173D4C}" type="presParOf" srcId="{C9D751D5-618F-432D-8AF7-932B4F5E1F97}" destId="{E9AE2BD6-3B48-4B71-86BD-231CC4FF4508}" srcOrd="7" destOrd="0" presId="urn:microsoft.com/office/officeart/2005/8/layout/orgChart1"/>
    <dgm:cxn modelId="{652939C0-27F4-45D4-B887-E507B113A3E1}" type="presParOf" srcId="{E9AE2BD6-3B48-4B71-86BD-231CC4FF4508}" destId="{B2682785-9BA2-480A-9C7F-8C46EAB81EF7}" srcOrd="0" destOrd="0" presId="urn:microsoft.com/office/officeart/2005/8/layout/orgChart1"/>
    <dgm:cxn modelId="{C2FB9903-9EB2-4F41-B5E3-41D60B7080F7}" type="presParOf" srcId="{B2682785-9BA2-480A-9C7F-8C46EAB81EF7}" destId="{EFEF645C-F809-4A5E-98A3-6426EFF0FFB3}" srcOrd="0" destOrd="0" presId="urn:microsoft.com/office/officeart/2005/8/layout/orgChart1"/>
    <dgm:cxn modelId="{A1BBAC1A-9215-4175-921D-F8E2EB3090EC}" type="presParOf" srcId="{B2682785-9BA2-480A-9C7F-8C46EAB81EF7}" destId="{687273BD-4E4C-4E08-9C17-67EBB3893E6C}" srcOrd="1" destOrd="0" presId="urn:microsoft.com/office/officeart/2005/8/layout/orgChart1"/>
    <dgm:cxn modelId="{D747D4CB-FE06-481B-8ED3-83749C4B7FDF}" type="presParOf" srcId="{E9AE2BD6-3B48-4B71-86BD-231CC4FF4508}" destId="{E2A553F6-690B-418C-AE70-DC3C1C63E4B3}" srcOrd="1" destOrd="0" presId="urn:microsoft.com/office/officeart/2005/8/layout/orgChart1"/>
    <dgm:cxn modelId="{67218AD0-81F8-40FC-AD29-0592D30573E1}" type="presParOf" srcId="{E9AE2BD6-3B48-4B71-86BD-231CC4FF4508}" destId="{DA436218-2A0D-487B-8939-025A12D215E4}" srcOrd="2" destOrd="0" presId="urn:microsoft.com/office/officeart/2005/8/layout/orgChart1"/>
    <dgm:cxn modelId="{774B690B-A08B-4217-A226-84628BA79F01}" type="presParOf" srcId="{C9D751D5-618F-432D-8AF7-932B4F5E1F97}" destId="{E822946D-425D-4181-A44F-C2E4F869E558}" srcOrd="8" destOrd="0" presId="urn:microsoft.com/office/officeart/2005/8/layout/orgChart1"/>
    <dgm:cxn modelId="{AD4BAA14-2EBD-4AAD-A103-E76F24A15628}" type="presParOf" srcId="{C9D751D5-618F-432D-8AF7-932B4F5E1F97}" destId="{EB279927-E377-462A-8951-2414BD66A58D}" srcOrd="9" destOrd="0" presId="urn:microsoft.com/office/officeart/2005/8/layout/orgChart1"/>
    <dgm:cxn modelId="{71E2BF45-9ADB-4D8F-90A8-C8FD3C617DE7}" type="presParOf" srcId="{EB279927-E377-462A-8951-2414BD66A58D}" destId="{58A23191-B24F-4480-BF49-163E02094346}" srcOrd="0" destOrd="0" presId="urn:microsoft.com/office/officeart/2005/8/layout/orgChart1"/>
    <dgm:cxn modelId="{33E66CE3-A5A8-462F-B738-9C95DE5885E4}" type="presParOf" srcId="{58A23191-B24F-4480-BF49-163E02094346}" destId="{917F20EC-E848-463B-88DD-07D3101C24C9}" srcOrd="0" destOrd="0" presId="urn:microsoft.com/office/officeart/2005/8/layout/orgChart1"/>
    <dgm:cxn modelId="{EA789920-E836-4DE6-9935-1847B32A5E3A}" type="presParOf" srcId="{58A23191-B24F-4480-BF49-163E02094346}" destId="{7991829D-9931-46F0-A145-E54987F323BA}" srcOrd="1" destOrd="0" presId="urn:microsoft.com/office/officeart/2005/8/layout/orgChart1"/>
    <dgm:cxn modelId="{0B91055F-7FF6-4299-B9D5-F9BCAC39A450}" type="presParOf" srcId="{EB279927-E377-462A-8951-2414BD66A58D}" destId="{26C9F66B-4157-4ADA-AC7A-B39D5490F96F}" srcOrd="1" destOrd="0" presId="urn:microsoft.com/office/officeart/2005/8/layout/orgChart1"/>
    <dgm:cxn modelId="{FBD178F1-866C-45AE-A197-4914911C3481}" type="presParOf" srcId="{EB279927-E377-462A-8951-2414BD66A58D}" destId="{6CAAAB1F-E180-45E9-8837-CDCD9C5556C3}" srcOrd="2" destOrd="0" presId="urn:microsoft.com/office/officeart/2005/8/layout/orgChart1"/>
    <dgm:cxn modelId="{4403A1EC-F0E9-4361-9713-AA33DA1D4A37}" type="presParOf" srcId="{9E107066-2F77-4D93-ABF9-04EF7D7A8027}" destId="{382F997E-A260-4D76-A3CA-7A8A7232DB6C}" srcOrd="2" destOrd="0" presId="urn:microsoft.com/office/officeart/2005/8/layout/orgChart1"/>
    <dgm:cxn modelId="{6BE9A305-583A-433C-BF52-0F78F6131665}" type="presParOf" srcId="{B27AFE36-87C9-4AD2-8D46-B89588299192}" destId="{482890B6-A164-4ABB-B601-5290D574008D}" srcOrd="4" destOrd="0" presId="urn:microsoft.com/office/officeart/2005/8/layout/orgChart1"/>
    <dgm:cxn modelId="{A9EF97F1-FB79-4DD5-A15E-AD1724343F4A}" type="presParOf" srcId="{B27AFE36-87C9-4AD2-8D46-B89588299192}" destId="{97287699-A688-45D9-B247-5A46E20DFC2F}" srcOrd="5" destOrd="0" presId="urn:microsoft.com/office/officeart/2005/8/layout/orgChart1"/>
    <dgm:cxn modelId="{903F874B-4BA9-4CA7-AD7F-80A42DF4AF85}" type="presParOf" srcId="{97287699-A688-45D9-B247-5A46E20DFC2F}" destId="{A34B8895-433B-409D-9E5A-D9458D4B8467}" srcOrd="0" destOrd="0" presId="urn:microsoft.com/office/officeart/2005/8/layout/orgChart1"/>
    <dgm:cxn modelId="{E09E9948-56BF-4A01-B103-38F1309A96C2}" type="presParOf" srcId="{A34B8895-433B-409D-9E5A-D9458D4B8467}" destId="{12B0AF1F-0C19-453D-B9F5-030D8C79C70C}" srcOrd="0" destOrd="0" presId="urn:microsoft.com/office/officeart/2005/8/layout/orgChart1"/>
    <dgm:cxn modelId="{C1D97193-A8EA-4A4F-BA95-BEE95C327BC9}" type="presParOf" srcId="{A34B8895-433B-409D-9E5A-D9458D4B8467}" destId="{F07A040D-7FE0-4222-A0E7-186846B113D9}" srcOrd="1" destOrd="0" presId="urn:microsoft.com/office/officeart/2005/8/layout/orgChart1"/>
    <dgm:cxn modelId="{3AC5FB43-896A-4043-88AA-9FFD62D20FB8}" type="presParOf" srcId="{97287699-A688-45D9-B247-5A46E20DFC2F}" destId="{F0AC8BB8-C231-4A34-A087-C3164ECA9A4E}" srcOrd="1" destOrd="0" presId="urn:microsoft.com/office/officeart/2005/8/layout/orgChart1"/>
    <dgm:cxn modelId="{5B433B11-2EBA-4028-B289-1FBE016EC48F}" type="presParOf" srcId="{F0AC8BB8-C231-4A34-A087-C3164ECA9A4E}" destId="{AD2E4BBD-71D4-4DCF-8513-0147868504A3}" srcOrd="0" destOrd="0" presId="urn:microsoft.com/office/officeart/2005/8/layout/orgChart1"/>
    <dgm:cxn modelId="{0794E91D-F705-4E22-A2D2-283E6D850545}" type="presParOf" srcId="{F0AC8BB8-C231-4A34-A087-C3164ECA9A4E}" destId="{BFE36A8E-0CEA-43F0-8AD0-1E877E573734}" srcOrd="1" destOrd="0" presId="urn:microsoft.com/office/officeart/2005/8/layout/orgChart1"/>
    <dgm:cxn modelId="{C454F930-5071-4A65-8813-FECFE12CCA65}" type="presParOf" srcId="{BFE36A8E-0CEA-43F0-8AD0-1E877E573734}" destId="{4056D7A2-41F5-4904-86D3-1976863A7264}" srcOrd="0" destOrd="0" presId="urn:microsoft.com/office/officeart/2005/8/layout/orgChart1"/>
    <dgm:cxn modelId="{B8EE9B27-7F7E-45E9-B8BB-AF56708B5F4A}" type="presParOf" srcId="{4056D7A2-41F5-4904-86D3-1976863A7264}" destId="{AC3A1867-32B0-48D1-B49F-3D939542E599}" srcOrd="0" destOrd="0" presId="urn:microsoft.com/office/officeart/2005/8/layout/orgChart1"/>
    <dgm:cxn modelId="{1A0ABD1E-47E2-4B7D-B4F1-81CDA3BEDB36}" type="presParOf" srcId="{4056D7A2-41F5-4904-86D3-1976863A7264}" destId="{384D9E2B-9152-45A2-B305-E39A7DB9B355}" srcOrd="1" destOrd="0" presId="urn:microsoft.com/office/officeart/2005/8/layout/orgChart1"/>
    <dgm:cxn modelId="{D1CF7A4B-F26D-4C15-ABE0-F140AF30504E}" type="presParOf" srcId="{BFE36A8E-0CEA-43F0-8AD0-1E877E573734}" destId="{1C3A5A7B-CCE3-43AE-955E-498776B5F2DC}" srcOrd="1" destOrd="0" presId="urn:microsoft.com/office/officeart/2005/8/layout/orgChart1"/>
    <dgm:cxn modelId="{A824AB4D-5FCD-4D9A-81F8-264EEA5457DB}" type="presParOf" srcId="{BFE36A8E-0CEA-43F0-8AD0-1E877E573734}" destId="{966A7DD2-6B22-4BE9-BE0D-43F730956126}" srcOrd="2" destOrd="0" presId="urn:microsoft.com/office/officeart/2005/8/layout/orgChart1"/>
    <dgm:cxn modelId="{5A7AC78D-279F-4A7C-BD47-54D5E18BAD5A}" type="presParOf" srcId="{F0AC8BB8-C231-4A34-A087-C3164ECA9A4E}" destId="{2C481B9B-67D2-4326-9CF5-790B212580B4}" srcOrd="2" destOrd="0" presId="urn:microsoft.com/office/officeart/2005/8/layout/orgChart1"/>
    <dgm:cxn modelId="{A325A6D0-B9BC-4ADB-A2E2-5F3EF650C5BA}" type="presParOf" srcId="{F0AC8BB8-C231-4A34-A087-C3164ECA9A4E}" destId="{18FB17B3-0D68-4F50-B30D-16A324522033}" srcOrd="3" destOrd="0" presId="urn:microsoft.com/office/officeart/2005/8/layout/orgChart1"/>
    <dgm:cxn modelId="{F5DDBD20-95F6-4D56-8D8D-0FE3D538D4B5}" type="presParOf" srcId="{18FB17B3-0D68-4F50-B30D-16A324522033}" destId="{E0BF15BF-459B-4868-A534-FDE4E8FAA6FE}" srcOrd="0" destOrd="0" presId="urn:microsoft.com/office/officeart/2005/8/layout/orgChart1"/>
    <dgm:cxn modelId="{F7D46E51-3E2B-4C3F-8C70-D1313231C0A7}" type="presParOf" srcId="{E0BF15BF-459B-4868-A534-FDE4E8FAA6FE}" destId="{AD98F896-9423-48A2-9013-9308B5F2A5F7}" srcOrd="0" destOrd="0" presId="urn:microsoft.com/office/officeart/2005/8/layout/orgChart1"/>
    <dgm:cxn modelId="{31322A66-261D-4B5A-9183-6A6E85D3337F}" type="presParOf" srcId="{E0BF15BF-459B-4868-A534-FDE4E8FAA6FE}" destId="{E62454C1-0CE8-4FEC-989C-61C78EBD6222}" srcOrd="1" destOrd="0" presId="urn:microsoft.com/office/officeart/2005/8/layout/orgChart1"/>
    <dgm:cxn modelId="{DE9C8320-01DF-4084-8217-A2290C0B93A9}" type="presParOf" srcId="{18FB17B3-0D68-4F50-B30D-16A324522033}" destId="{83E83894-C3A3-46C7-9871-1BA494D72CCC}" srcOrd="1" destOrd="0" presId="urn:microsoft.com/office/officeart/2005/8/layout/orgChart1"/>
    <dgm:cxn modelId="{3A5161C6-5793-4260-BCE6-B3A2971BF19F}" type="presParOf" srcId="{18FB17B3-0D68-4F50-B30D-16A324522033}" destId="{164EC8D3-E9AF-40DA-9DA7-9C3E68D91F13}" srcOrd="2" destOrd="0" presId="urn:microsoft.com/office/officeart/2005/8/layout/orgChart1"/>
    <dgm:cxn modelId="{EC44F64F-C884-4284-95EA-175A94078727}" type="presParOf" srcId="{97287699-A688-45D9-B247-5A46E20DFC2F}" destId="{6B661354-0618-461A-B73F-DF857FEDB743}" srcOrd="2" destOrd="0" presId="urn:microsoft.com/office/officeart/2005/8/layout/orgChart1"/>
    <dgm:cxn modelId="{5A44880D-A825-4A0F-8C10-0EBB4E48AD08}" type="presParOf" srcId="{B27AFE36-87C9-4AD2-8D46-B89588299192}" destId="{2928E5C9-E03F-49F0-AABA-908ED8184C53}" srcOrd="6" destOrd="0" presId="urn:microsoft.com/office/officeart/2005/8/layout/orgChart1"/>
    <dgm:cxn modelId="{F2022F10-9F63-4DA7-92E5-59D544888D38}" type="presParOf" srcId="{B27AFE36-87C9-4AD2-8D46-B89588299192}" destId="{AC42BC59-B957-4219-8018-7DDEF909C096}" srcOrd="7" destOrd="0" presId="urn:microsoft.com/office/officeart/2005/8/layout/orgChart1"/>
    <dgm:cxn modelId="{F7332478-0AC0-46AE-A5BB-B30F83D48914}" type="presParOf" srcId="{AC42BC59-B957-4219-8018-7DDEF909C096}" destId="{BDE89C91-B8E6-4917-996A-C23522E9DC66}" srcOrd="0" destOrd="0" presId="urn:microsoft.com/office/officeart/2005/8/layout/orgChart1"/>
    <dgm:cxn modelId="{97E8A5B8-8512-4DAC-BEAC-C661D1E8B927}" type="presParOf" srcId="{BDE89C91-B8E6-4917-996A-C23522E9DC66}" destId="{97D8B90B-F61A-40AA-AACE-6E7BE1FDE19C}" srcOrd="0" destOrd="0" presId="urn:microsoft.com/office/officeart/2005/8/layout/orgChart1"/>
    <dgm:cxn modelId="{2041538A-F583-4416-B0B4-C90955964019}" type="presParOf" srcId="{BDE89C91-B8E6-4917-996A-C23522E9DC66}" destId="{735D8EAA-6143-4E02-A70B-3026BE19BA7F}" srcOrd="1" destOrd="0" presId="urn:microsoft.com/office/officeart/2005/8/layout/orgChart1"/>
    <dgm:cxn modelId="{F97E2E60-8870-4374-B2F0-A80BB2834F1B}" type="presParOf" srcId="{AC42BC59-B957-4219-8018-7DDEF909C096}" destId="{C2BABAAF-A114-424C-91BF-5DCEA3466054}" srcOrd="1" destOrd="0" presId="urn:microsoft.com/office/officeart/2005/8/layout/orgChart1"/>
    <dgm:cxn modelId="{A07AF340-B028-43B4-943A-77C9E38AD0B5}" type="presParOf" srcId="{C2BABAAF-A114-424C-91BF-5DCEA3466054}" destId="{7F83BBF2-80EE-48B1-B391-457604BDFE31}" srcOrd="0" destOrd="0" presId="urn:microsoft.com/office/officeart/2005/8/layout/orgChart1"/>
    <dgm:cxn modelId="{FFB6CA34-C086-4953-9160-258D50D4F343}" type="presParOf" srcId="{C2BABAAF-A114-424C-91BF-5DCEA3466054}" destId="{91B75323-1BBE-488F-B956-1C587EACD215}" srcOrd="1" destOrd="0" presId="urn:microsoft.com/office/officeart/2005/8/layout/orgChart1"/>
    <dgm:cxn modelId="{C6552FC4-6B80-4EFA-B03C-B1A7E95ECCE5}" type="presParOf" srcId="{91B75323-1BBE-488F-B956-1C587EACD215}" destId="{A5ADEBFF-79AB-4DBE-BD27-5710155BD8D5}" srcOrd="0" destOrd="0" presId="urn:microsoft.com/office/officeart/2005/8/layout/orgChart1"/>
    <dgm:cxn modelId="{06B3D3CC-F583-413C-98B7-1BFF5DA77780}" type="presParOf" srcId="{A5ADEBFF-79AB-4DBE-BD27-5710155BD8D5}" destId="{CB5A4A63-38F5-46DF-990F-342ACB40FEEE}" srcOrd="0" destOrd="0" presId="urn:microsoft.com/office/officeart/2005/8/layout/orgChart1"/>
    <dgm:cxn modelId="{0A76A3E9-7EB7-4316-8B9F-F0BBAE543C59}" type="presParOf" srcId="{A5ADEBFF-79AB-4DBE-BD27-5710155BD8D5}" destId="{EEFB34FB-3502-4A2B-84C9-875B8486EC9F}" srcOrd="1" destOrd="0" presId="urn:microsoft.com/office/officeart/2005/8/layout/orgChart1"/>
    <dgm:cxn modelId="{4A333FA4-8BCB-4789-810E-AA0A8EDDF6F8}" type="presParOf" srcId="{91B75323-1BBE-488F-B956-1C587EACD215}" destId="{EF471FDE-AD45-4DC1-A8B0-DFE4B851D938}" srcOrd="1" destOrd="0" presId="urn:microsoft.com/office/officeart/2005/8/layout/orgChart1"/>
    <dgm:cxn modelId="{2C7C8B31-9A8B-4A1A-981B-28E19B7441E8}" type="presParOf" srcId="{91B75323-1BBE-488F-B956-1C587EACD215}" destId="{AB1F97F4-25C4-4860-A731-5B1BAB1E0F01}" srcOrd="2" destOrd="0" presId="urn:microsoft.com/office/officeart/2005/8/layout/orgChart1"/>
    <dgm:cxn modelId="{30EB6CB2-62CD-4086-9875-6AF659CD8932}" type="presParOf" srcId="{AC42BC59-B957-4219-8018-7DDEF909C096}" destId="{DC602456-38B5-4EC7-97B8-360F93E4DB66}" srcOrd="2" destOrd="0" presId="urn:microsoft.com/office/officeart/2005/8/layout/orgChart1"/>
    <dgm:cxn modelId="{BBB9086E-10DF-4DE4-A248-1CEBC776DA29}" type="presParOf" srcId="{B27AFE36-87C9-4AD2-8D46-B89588299192}" destId="{4AFEB847-5503-4D2C-B6C5-E47407995063}" srcOrd="8" destOrd="0" presId="urn:microsoft.com/office/officeart/2005/8/layout/orgChart1"/>
    <dgm:cxn modelId="{A973F24C-89D5-4BC4-B163-1DC6A28345A1}" type="presParOf" srcId="{B27AFE36-87C9-4AD2-8D46-B89588299192}" destId="{948B7F0F-614E-4189-B7D4-4499F1B84CD4}" srcOrd="9" destOrd="0" presId="urn:microsoft.com/office/officeart/2005/8/layout/orgChart1"/>
    <dgm:cxn modelId="{0A0AF6F5-69E2-4BB3-9879-135EDFD7D747}" type="presParOf" srcId="{948B7F0F-614E-4189-B7D4-4499F1B84CD4}" destId="{7BB4E041-0BFD-4B99-9DA7-817E4D402CDE}" srcOrd="0" destOrd="0" presId="urn:microsoft.com/office/officeart/2005/8/layout/orgChart1"/>
    <dgm:cxn modelId="{A6F1BCA1-AE1B-4D8A-B7DD-CC2286D74385}" type="presParOf" srcId="{7BB4E041-0BFD-4B99-9DA7-817E4D402CDE}" destId="{C5F4C9F6-DA5B-4ABC-9E71-B1C24ECBC47B}" srcOrd="0" destOrd="0" presId="urn:microsoft.com/office/officeart/2005/8/layout/orgChart1"/>
    <dgm:cxn modelId="{94C008F5-7979-4361-A4DE-DE4DD244F7EA}" type="presParOf" srcId="{7BB4E041-0BFD-4B99-9DA7-817E4D402CDE}" destId="{8CDA26B0-6B55-4C13-8713-D76D6A9A1F36}" srcOrd="1" destOrd="0" presId="urn:microsoft.com/office/officeart/2005/8/layout/orgChart1"/>
    <dgm:cxn modelId="{AE2452C0-3423-4490-9446-DFEB8F4CFBA9}" type="presParOf" srcId="{948B7F0F-614E-4189-B7D4-4499F1B84CD4}" destId="{071BFCE3-FFFA-45FC-A0A2-00D0C8A0A630}" srcOrd="1" destOrd="0" presId="urn:microsoft.com/office/officeart/2005/8/layout/orgChart1"/>
    <dgm:cxn modelId="{6CEB22AB-78EC-4614-9E3F-A92D03052D29}" type="presParOf" srcId="{948B7F0F-614E-4189-B7D4-4499F1B84CD4}" destId="{AC6ED2E8-E6D7-4D15-AEDA-49131EB69AA3}"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1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Quality Assurance &amp; Customer Services</a:t>
          </a:r>
          <a:endParaRPr lang="en-US" sz="11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18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18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Assistant Vice President Distribution Support Unit</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1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4FFDA313-F5F6-404F-BCF8-7E186AEAF33F}" type="sibTrans" cxnId="{5EDAE86D-2E3A-4621-9B35-62B06E985BA0}">
      <dgm:prSet/>
      <dgm:spPr/>
      <dgm:t>
        <a:bodyPr/>
        <a:lstStyle/>
        <a:p>
          <a:endParaRPr lang="en-US" sz="18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Assistant Vice President Investor Services</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1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1007E168-6A7B-40E0-8BA2-0F162DD020E5}" type="sibTrans" cxnId="{8FF47628-D51B-4497-9941-422313072C91}">
      <dgm:prSet/>
      <dgm:spPr/>
      <dgm:t>
        <a:bodyPr/>
        <a:lstStyle/>
        <a:p>
          <a:endParaRPr lang="en-US" sz="18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36C9A1B5-BF8D-427E-9EC3-CFE0FFBF019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Manager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8082B38-ACA8-4720-BCD1-2F96AC1D3CAB}" type="parTrans" cxnId="{211363D0-9E99-4EDA-9DAB-78F632920C16}">
      <dgm:prSet/>
      <dgm:spPr/>
      <dgm:t>
        <a:bodyPr/>
        <a:lstStyle/>
        <a:p>
          <a:endParaRPr lang="en-US" sz="1050" b="0">
            <a:effectLst>
              <a:outerShdw blurRad="38100" dist="38100" dir="2700000" algn="tl">
                <a:srgbClr val="000000">
                  <a:alpha val="43137"/>
                </a:srgbClr>
              </a:outerShdw>
            </a:effectLst>
          </a:endParaRPr>
        </a:p>
      </dgm:t>
    </dgm:pt>
    <dgm:pt modelId="{1F3D16EB-0207-4B97-AF35-E4961D3221EC}" type="sibTrans" cxnId="{211363D0-9E99-4EDA-9DAB-78F632920C16}">
      <dgm:prSet/>
      <dgm:spPr/>
      <dgm:t>
        <a:bodyPr/>
        <a:lstStyle/>
        <a:p>
          <a:endParaRPr lang="en-US" sz="1600" b="0">
            <a:effectLst>
              <a:outerShdw blurRad="38100" dist="38100" dir="2700000" algn="tl">
                <a:srgbClr val="000000">
                  <a:alpha val="43137"/>
                </a:srgbClr>
              </a:outerShdw>
            </a:effectLst>
          </a:endParaRPr>
        </a:p>
      </dgm:t>
    </dgm:pt>
    <dgm:pt modelId="{0AC04215-B811-4087-A7FA-5591B167E9EC}">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Deputy Manager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982C6381-92FD-4B9D-88AE-7374ABF8FBAB}" type="parTrans" cxnId="{53A28097-14EB-4082-BA60-A5A98AF4250F}">
      <dgm:prSet/>
      <dgm:spPr/>
      <dgm:t>
        <a:bodyPr/>
        <a:lstStyle/>
        <a:p>
          <a:endParaRPr lang="en-US" sz="1050" b="0">
            <a:effectLst>
              <a:outerShdw blurRad="38100" dist="38100" dir="2700000" algn="tl">
                <a:srgbClr val="000000">
                  <a:alpha val="43137"/>
                </a:srgbClr>
              </a:outerShdw>
            </a:effectLst>
          </a:endParaRPr>
        </a:p>
      </dgm:t>
    </dgm:pt>
    <dgm:pt modelId="{E6C6D1D7-A439-4CFC-913C-7A1488C3C139}" type="sibTrans" cxnId="{53A28097-14EB-4082-BA60-A5A98AF4250F}">
      <dgm:prSet/>
      <dgm:spPr/>
      <dgm:t>
        <a:bodyPr/>
        <a:lstStyle/>
        <a:p>
          <a:endParaRPr lang="en-US" sz="1600" b="0">
            <a:effectLst>
              <a:outerShdw blurRad="38100" dist="38100" dir="2700000" algn="tl">
                <a:srgbClr val="000000">
                  <a:alpha val="43137"/>
                </a:srgbClr>
              </a:outerShdw>
            </a:effectLst>
          </a:endParaRPr>
        </a:p>
      </dgm:t>
    </dgm:pt>
    <dgm:pt modelId="{BBB90261-9846-427C-9259-3A8E5B0A19D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Assistant Manager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6D41DC64-3178-4B63-AABE-AACC4E8039E7}" type="parTrans" cxnId="{072E931C-2F92-414C-B124-DBF3A5C1A93A}">
      <dgm:prSet/>
      <dgm:spPr/>
      <dgm:t>
        <a:bodyPr/>
        <a:lstStyle/>
        <a:p>
          <a:endParaRPr lang="en-US" sz="1050" b="0">
            <a:effectLst>
              <a:outerShdw blurRad="38100" dist="38100" dir="2700000" algn="tl">
                <a:srgbClr val="000000">
                  <a:alpha val="43137"/>
                </a:srgbClr>
              </a:outerShdw>
            </a:effectLst>
          </a:endParaRPr>
        </a:p>
      </dgm:t>
    </dgm:pt>
    <dgm:pt modelId="{1C37E11F-0810-4B55-AF2B-AFBD5EF4019E}" type="sibTrans" cxnId="{072E931C-2F92-414C-B124-DBF3A5C1A93A}">
      <dgm:prSet/>
      <dgm:spPr/>
      <dgm:t>
        <a:bodyPr/>
        <a:lstStyle/>
        <a:p>
          <a:endParaRPr lang="en-US" sz="1600" b="0">
            <a:effectLst>
              <a:outerShdw blurRad="38100" dist="38100" dir="2700000" algn="tl">
                <a:srgbClr val="000000">
                  <a:alpha val="43137"/>
                </a:srgbClr>
              </a:outerShdw>
            </a:effectLst>
          </a:endParaRPr>
        </a:p>
      </dgm:t>
    </dgm:pt>
    <dgm:pt modelId="{5DD398F2-8FBF-4E18-BCD3-3BC125C7AF9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Team Leader (CMU)</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B5539E6A-51E3-45C2-B425-2C30B11EBEA3}" type="parTrans" cxnId="{0573AC45-0B0C-4958-A6E7-2D68E49F74BE}">
      <dgm:prSet/>
      <dgm:spPr/>
      <dgm:t>
        <a:bodyPr/>
        <a:lstStyle/>
        <a:p>
          <a:endParaRPr lang="en-US" sz="1050" b="0">
            <a:effectLst>
              <a:outerShdw blurRad="38100" dist="38100" dir="2700000" algn="tl">
                <a:srgbClr val="000000">
                  <a:alpha val="43137"/>
                </a:srgbClr>
              </a:outerShdw>
            </a:effectLst>
          </a:endParaRPr>
        </a:p>
      </dgm:t>
    </dgm:pt>
    <dgm:pt modelId="{0AAD575F-AB33-451E-ADA1-131C04607B91}" type="sibTrans" cxnId="{0573AC45-0B0C-4958-A6E7-2D68E49F74BE}">
      <dgm:prSet/>
      <dgm:spPr/>
      <dgm:t>
        <a:bodyPr/>
        <a:lstStyle/>
        <a:p>
          <a:endParaRPr lang="en-US" sz="1600" b="0">
            <a:effectLst>
              <a:outerShdw blurRad="38100" dist="38100" dir="2700000" algn="tl">
                <a:srgbClr val="000000">
                  <a:alpha val="43137"/>
                </a:srgbClr>
              </a:outerShdw>
            </a:effectLst>
          </a:endParaRPr>
        </a:p>
      </dgm:t>
    </dgm:pt>
    <dgm:pt modelId="{35CA1B03-97AE-4CCF-94CD-1619E210AB1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Team Leader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EDA8AB36-AC76-477B-B143-BA3B7340D3B3}" type="parTrans" cxnId="{18EAE5F1-A398-48F2-8112-15BA4FB4656D}">
      <dgm:prSet/>
      <dgm:spPr/>
      <dgm:t>
        <a:bodyPr/>
        <a:lstStyle/>
        <a:p>
          <a:endParaRPr lang="en-US" sz="1050" b="0">
            <a:effectLst>
              <a:outerShdw blurRad="38100" dist="38100" dir="2700000" algn="tl">
                <a:srgbClr val="000000">
                  <a:alpha val="43137"/>
                </a:srgbClr>
              </a:outerShdw>
            </a:effectLst>
          </a:endParaRPr>
        </a:p>
      </dgm:t>
    </dgm:pt>
    <dgm:pt modelId="{68AD7F96-0903-4789-9A06-A539EE26F669}" type="sibTrans" cxnId="{18EAE5F1-A398-48F2-8112-15BA4FB4656D}">
      <dgm:prSet/>
      <dgm:spPr/>
      <dgm:t>
        <a:bodyPr/>
        <a:lstStyle/>
        <a:p>
          <a:endParaRPr lang="en-US" sz="1600" b="0">
            <a:effectLst>
              <a:outerShdw blurRad="38100" dist="38100" dir="2700000" algn="tl">
                <a:srgbClr val="000000">
                  <a:alpha val="43137"/>
                </a:srgbClr>
              </a:outerShdw>
            </a:effectLst>
          </a:endParaRPr>
        </a:p>
      </dgm:t>
    </dgm:pt>
    <dgm:pt modelId="{377F7A62-17C9-480E-B299-38FD6B5930E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Team Leader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5AB21E06-B06F-4EC6-A982-6E779A9ECE6D}" type="parTrans" cxnId="{39B83C63-1AE0-4AC0-9F50-0D7061A03B64}">
      <dgm:prSet/>
      <dgm:spPr/>
      <dgm:t>
        <a:bodyPr/>
        <a:lstStyle/>
        <a:p>
          <a:endParaRPr lang="en-US" sz="1050" b="0">
            <a:effectLst>
              <a:outerShdw blurRad="38100" dist="38100" dir="2700000" algn="tl">
                <a:srgbClr val="000000">
                  <a:alpha val="43137"/>
                </a:srgbClr>
              </a:outerShdw>
            </a:effectLst>
          </a:endParaRPr>
        </a:p>
      </dgm:t>
    </dgm:pt>
    <dgm:pt modelId="{C763BDFD-1DF2-4327-AE21-992D3AF87E3A}" type="sibTrans" cxnId="{39B83C63-1AE0-4AC0-9F50-0D7061A03B64}">
      <dgm:prSet/>
      <dgm:spPr/>
      <dgm:t>
        <a:bodyPr/>
        <a:lstStyle/>
        <a:p>
          <a:endParaRPr lang="en-US" sz="1600" b="0">
            <a:effectLst>
              <a:outerShdw blurRad="38100" dist="38100" dir="2700000" algn="tl">
                <a:srgbClr val="000000">
                  <a:alpha val="43137"/>
                </a:srgbClr>
              </a:outerShdw>
            </a:effectLst>
          </a:endParaRPr>
        </a:p>
      </dgm:t>
    </dgm:pt>
    <dgm:pt modelId="{4A863B22-D668-4374-A6AD-DCD3A097DA8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CC96FC1A-1EB8-4AE4-A708-6E08DC7ACBC6}" type="parTrans" cxnId="{DCE337DC-743B-4E86-8600-D6DB1135D052}">
      <dgm:prSet/>
      <dgm:spPr/>
      <dgm:t>
        <a:bodyPr/>
        <a:lstStyle/>
        <a:p>
          <a:endParaRPr lang="en-US" sz="1050" b="0">
            <a:effectLst>
              <a:outerShdw blurRad="38100" dist="38100" dir="2700000" algn="tl">
                <a:srgbClr val="000000">
                  <a:alpha val="43137"/>
                </a:srgbClr>
              </a:outerShdw>
            </a:effectLst>
          </a:endParaRPr>
        </a:p>
      </dgm:t>
    </dgm:pt>
    <dgm:pt modelId="{0411774A-3BDD-461D-944E-958250CC030B}" type="sibTrans" cxnId="{DCE337DC-743B-4E86-8600-D6DB1135D052}">
      <dgm:prSet/>
      <dgm:spPr/>
      <dgm:t>
        <a:bodyPr/>
        <a:lstStyle/>
        <a:p>
          <a:endParaRPr lang="en-US" sz="1600" b="0">
            <a:effectLst>
              <a:outerShdw blurRad="38100" dist="38100" dir="2700000" algn="tl">
                <a:srgbClr val="000000">
                  <a:alpha val="43137"/>
                </a:srgbClr>
              </a:outerShdw>
            </a:effectLst>
          </a:endParaRPr>
        </a:p>
      </dgm:t>
    </dgm:pt>
    <dgm:pt modelId="{A6FD4682-D601-4D66-B9B3-D7A8A2443893}">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C053F84B-97B8-46B3-8664-65878F109380}" type="parTrans" cxnId="{CB9A4414-2CE5-4A91-AF22-FF155CB94397}">
      <dgm:prSet/>
      <dgm:spPr/>
      <dgm:t>
        <a:bodyPr/>
        <a:lstStyle/>
        <a:p>
          <a:endParaRPr lang="en-US" sz="1050" b="0">
            <a:effectLst>
              <a:outerShdw blurRad="38100" dist="38100" dir="2700000" algn="tl">
                <a:srgbClr val="000000">
                  <a:alpha val="43137"/>
                </a:srgbClr>
              </a:outerShdw>
            </a:effectLst>
          </a:endParaRPr>
        </a:p>
      </dgm:t>
    </dgm:pt>
    <dgm:pt modelId="{CDAD757F-7617-4310-82B9-B1A65D6B58ED}" type="sibTrans" cxnId="{CB9A4414-2CE5-4A91-AF22-FF155CB94397}">
      <dgm:prSet/>
      <dgm:spPr/>
      <dgm:t>
        <a:bodyPr/>
        <a:lstStyle/>
        <a:p>
          <a:endParaRPr lang="en-US" sz="1600" b="0">
            <a:effectLst>
              <a:outerShdw blurRad="38100" dist="38100" dir="2700000" algn="tl">
                <a:srgbClr val="000000">
                  <a:alpha val="43137"/>
                </a:srgbClr>
              </a:outerShdw>
            </a:effectLst>
          </a:endParaRPr>
        </a:p>
      </dgm:t>
    </dgm:pt>
    <dgm:pt modelId="{B12795BA-EF3B-44D0-97AF-44454E3B78B9}">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Assistant Manager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ED98C682-1D65-4A66-9B02-EAC6D0B72C7B}" type="parTrans" cxnId="{090AA6FF-006C-4E08-A3D2-21265FDEFA68}">
      <dgm:prSet/>
      <dgm:spPr/>
      <dgm:t>
        <a:bodyPr/>
        <a:lstStyle/>
        <a:p>
          <a:endParaRPr lang="en-US" sz="1050" b="0">
            <a:effectLst>
              <a:outerShdw blurRad="38100" dist="38100" dir="2700000" algn="tl">
                <a:srgbClr val="000000">
                  <a:alpha val="43137"/>
                </a:srgbClr>
              </a:outerShdw>
            </a:effectLst>
          </a:endParaRPr>
        </a:p>
      </dgm:t>
    </dgm:pt>
    <dgm:pt modelId="{51C37CAD-9717-46D8-A06A-BAA6315B5E80}" type="sibTrans" cxnId="{090AA6FF-006C-4E08-A3D2-21265FDEFA68}">
      <dgm:prSet/>
      <dgm:spPr/>
      <dgm:t>
        <a:bodyPr/>
        <a:lstStyle/>
        <a:p>
          <a:endParaRPr lang="en-US" sz="1600" b="0">
            <a:effectLst>
              <a:outerShdw blurRad="38100" dist="38100" dir="2700000" algn="tl">
                <a:srgbClr val="000000">
                  <a:alpha val="43137"/>
                </a:srgbClr>
              </a:outerShdw>
            </a:effectLst>
          </a:endParaRPr>
        </a:p>
      </dgm:t>
    </dgm:pt>
    <dgm:pt modelId="{0781C326-41D3-4014-931A-902B6F7FA09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F7E71704-BCB0-49D8-8AF2-8F481A99FB47}" type="parTrans" cxnId="{A0BF18AB-BF0E-46DD-9D75-6CA08D6483B9}">
      <dgm:prSet/>
      <dgm:spPr/>
      <dgm:t>
        <a:bodyPr/>
        <a:lstStyle/>
        <a:p>
          <a:endParaRPr lang="en-US" sz="1100" b="0">
            <a:effectLst>
              <a:outerShdw blurRad="38100" dist="38100" dir="2700000" algn="tl">
                <a:srgbClr val="000000">
                  <a:alpha val="43137"/>
                </a:srgbClr>
              </a:outerShdw>
            </a:effectLst>
          </a:endParaRPr>
        </a:p>
      </dgm:t>
    </dgm:pt>
    <dgm:pt modelId="{EA1DC729-5BDF-4165-8FEF-B9CDAD4FB3A7}" type="sibTrans" cxnId="{A0BF18AB-BF0E-46DD-9D75-6CA08D6483B9}">
      <dgm:prSet/>
      <dgm:spPr/>
      <dgm:t>
        <a:bodyPr/>
        <a:lstStyle/>
        <a:p>
          <a:endParaRPr lang="en-US" sz="1600" b="0">
            <a:effectLst>
              <a:outerShdw blurRad="38100" dist="38100" dir="2700000" algn="tl">
                <a:srgbClr val="000000">
                  <a:alpha val="43137"/>
                </a:srgbClr>
              </a:outerShdw>
            </a:effectLst>
          </a:endParaRPr>
        </a:p>
      </dgm:t>
    </dgm:pt>
    <dgm:pt modelId="{55557191-99FD-4B0D-91E9-81A0706C5D5A}">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314D22A8-F6C0-4FB5-BF96-CBE5DFFB3F90}" type="parTrans" cxnId="{F601D536-4C5C-460B-83B8-8A3557DE4768}">
      <dgm:prSet/>
      <dgm:spPr/>
      <dgm:t>
        <a:bodyPr/>
        <a:lstStyle/>
        <a:p>
          <a:endParaRPr lang="en-US" sz="1100" b="0">
            <a:effectLst>
              <a:outerShdw blurRad="38100" dist="38100" dir="2700000" algn="tl">
                <a:srgbClr val="000000">
                  <a:alpha val="43137"/>
                </a:srgbClr>
              </a:outerShdw>
            </a:effectLst>
          </a:endParaRPr>
        </a:p>
      </dgm:t>
    </dgm:pt>
    <dgm:pt modelId="{8D3ABD1E-3455-484A-8B9D-19273C9A34A6}" type="sibTrans" cxnId="{F601D536-4C5C-460B-83B8-8A3557DE4768}">
      <dgm:prSet/>
      <dgm:spPr/>
      <dgm:t>
        <a:bodyPr/>
        <a:lstStyle/>
        <a:p>
          <a:endParaRPr lang="en-US" sz="1600" b="0">
            <a:effectLst>
              <a:outerShdw blurRad="38100" dist="38100" dir="2700000" algn="tl">
                <a:srgbClr val="000000">
                  <a:alpha val="43137"/>
                </a:srgbClr>
              </a:outerShdw>
            </a:effectLst>
          </a:endParaRPr>
        </a:p>
      </dgm:t>
    </dgm:pt>
    <dgm:pt modelId="{E641D137-1DF5-4D0A-B8A9-D4C3E83E9603}">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Team Leader Chat</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AE1FF584-A84B-46B8-AC7D-604CBB1CE35C}" type="parTrans" cxnId="{57AA4A9F-6920-4052-AC65-7449E8E286EA}">
      <dgm:prSet/>
      <dgm:spPr/>
      <dgm:t>
        <a:bodyPr/>
        <a:lstStyle/>
        <a:p>
          <a:endParaRPr lang="en-US" sz="1100" b="0">
            <a:effectLst>
              <a:outerShdw blurRad="38100" dist="38100" dir="2700000" algn="tl">
                <a:srgbClr val="000000">
                  <a:alpha val="43137"/>
                </a:srgbClr>
              </a:outerShdw>
            </a:effectLst>
          </a:endParaRPr>
        </a:p>
      </dgm:t>
    </dgm:pt>
    <dgm:pt modelId="{5238ABA7-5061-4F34-AA38-8B59929AFA4A}" type="sibTrans" cxnId="{57AA4A9F-6920-4052-AC65-7449E8E286EA}">
      <dgm:prSet/>
      <dgm:spPr/>
      <dgm:t>
        <a:bodyPr/>
        <a:lstStyle/>
        <a:p>
          <a:endParaRPr lang="en-US" sz="1600" b="0">
            <a:effectLst>
              <a:outerShdw blurRad="38100" dist="38100" dir="2700000" algn="tl">
                <a:srgbClr val="000000">
                  <a:alpha val="43137"/>
                </a:srgbClr>
              </a:outerShdw>
            </a:effectLst>
          </a:endParaRPr>
        </a:p>
      </dgm:t>
    </dgm:pt>
    <dgm:pt modelId="{AA9F4D90-F265-4692-AE49-318AF4D055E5}">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6A552BEF-77D7-429E-A79C-1B94C672384C}" type="parTrans" cxnId="{3E764D91-7925-4CB8-AF36-7890616EA88C}">
      <dgm:prSet/>
      <dgm:spPr/>
      <dgm:t>
        <a:bodyPr/>
        <a:lstStyle/>
        <a:p>
          <a:endParaRPr lang="en-US" sz="1100" b="0">
            <a:effectLst>
              <a:outerShdw blurRad="38100" dist="38100" dir="2700000" algn="tl">
                <a:srgbClr val="000000">
                  <a:alpha val="43137"/>
                </a:srgbClr>
              </a:outerShdw>
            </a:effectLst>
          </a:endParaRPr>
        </a:p>
      </dgm:t>
    </dgm:pt>
    <dgm:pt modelId="{CBBD85D6-2C5C-4902-858B-6FD36CA85128}" type="sibTrans" cxnId="{3E764D91-7925-4CB8-AF36-7890616EA88C}">
      <dgm:prSet/>
      <dgm:spPr/>
      <dgm:t>
        <a:bodyPr/>
        <a:lstStyle/>
        <a:p>
          <a:endParaRPr lang="en-US" sz="1600" b="0">
            <a:effectLst>
              <a:outerShdw blurRad="38100" dist="38100" dir="2700000" algn="tl">
                <a:srgbClr val="000000">
                  <a:alpha val="43137"/>
                </a:srgbClr>
              </a:outerShdw>
            </a:effectLst>
          </a:endParaRPr>
        </a:p>
      </dgm:t>
    </dgm:pt>
    <dgm:pt modelId="{9BAD360F-E7D4-47CE-867B-EA2EC509D5A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0411F5DB-7C62-4E5F-9960-C1AA13E0E43E}" type="parTrans" cxnId="{E0B37931-B5AE-4614-A675-57BCBBB7E681}">
      <dgm:prSet/>
      <dgm:spPr/>
      <dgm:t>
        <a:bodyPr/>
        <a:lstStyle/>
        <a:p>
          <a:endParaRPr lang="en-US" sz="1100" b="0">
            <a:effectLst>
              <a:outerShdw blurRad="38100" dist="38100" dir="2700000" algn="tl">
                <a:srgbClr val="000000">
                  <a:alpha val="43137"/>
                </a:srgbClr>
              </a:outerShdw>
            </a:effectLst>
          </a:endParaRPr>
        </a:p>
      </dgm:t>
    </dgm:pt>
    <dgm:pt modelId="{F729C761-2D35-4401-BFC0-0922D65112C2}" type="sibTrans" cxnId="{E0B37931-B5AE-4614-A675-57BCBBB7E681}">
      <dgm:prSet/>
      <dgm:spPr/>
      <dgm:t>
        <a:bodyPr/>
        <a:lstStyle/>
        <a:p>
          <a:endParaRPr lang="en-US" sz="1600" b="0">
            <a:effectLst>
              <a:outerShdw blurRad="38100" dist="38100" dir="2700000" algn="tl">
                <a:srgbClr val="000000">
                  <a:alpha val="43137"/>
                </a:srgbClr>
              </a:outerShdw>
            </a:effectLst>
          </a:endParaRPr>
        </a:p>
      </dgm:t>
    </dgm:pt>
    <dgm:pt modelId="{5F5EA139-4885-4AEA-80B2-6A651C0ADF1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2B8AA69F-F6A4-461A-8DDA-813A2E2D5661}" type="parTrans" cxnId="{1B5DC65F-3641-4F24-91F7-3237C2A3AE53}">
      <dgm:prSet/>
      <dgm:spPr/>
      <dgm:t>
        <a:bodyPr/>
        <a:lstStyle/>
        <a:p>
          <a:endParaRPr lang="en-US" sz="1600" b="0">
            <a:effectLst>
              <a:outerShdw blurRad="38100" dist="38100" dir="2700000" algn="tl">
                <a:srgbClr val="000000">
                  <a:alpha val="43137"/>
                </a:srgbClr>
              </a:outerShdw>
            </a:effectLst>
          </a:endParaRPr>
        </a:p>
      </dgm:t>
    </dgm:pt>
    <dgm:pt modelId="{56F05A43-23D6-4F8B-8041-B46822B803EF}" type="sibTrans" cxnId="{1B5DC65F-3641-4F24-91F7-3237C2A3AE53}">
      <dgm:prSet/>
      <dgm:spPr/>
      <dgm:t>
        <a:bodyPr/>
        <a:lstStyle/>
        <a:p>
          <a:endParaRPr lang="en-US" sz="1600" b="0">
            <a:effectLst>
              <a:outerShdw blurRad="38100" dist="38100" dir="2700000" algn="tl">
                <a:srgbClr val="000000">
                  <a:alpha val="43137"/>
                </a:srgbClr>
              </a:outerShdw>
            </a:effectLst>
          </a:endParaRPr>
        </a:p>
      </dgm:t>
    </dgm:pt>
    <dgm:pt modelId="{ADAF1DEE-7C67-48A3-9691-A400A7C96EE5}">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C0509334-6F60-42EA-A00F-26B5CEDA28E5}" type="parTrans" cxnId="{34382896-23F6-4934-80A3-550EF3A36F9D}">
      <dgm:prSet/>
      <dgm:spPr/>
      <dgm:t>
        <a:bodyPr/>
        <a:lstStyle/>
        <a:p>
          <a:endParaRPr lang="en-US" sz="1600" b="0">
            <a:effectLst>
              <a:outerShdw blurRad="38100" dist="38100" dir="2700000" algn="tl">
                <a:srgbClr val="000000">
                  <a:alpha val="43137"/>
                </a:srgbClr>
              </a:outerShdw>
            </a:effectLst>
          </a:endParaRPr>
        </a:p>
      </dgm:t>
    </dgm:pt>
    <dgm:pt modelId="{11254C82-49A0-4930-AB44-8D55283304CB}" type="sibTrans" cxnId="{34382896-23F6-4934-80A3-550EF3A36F9D}">
      <dgm:prSet/>
      <dgm:spPr/>
      <dgm:t>
        <a:bodyPr/>
        <a:lstStyle/>
        <a:p>
          <a:endParaRPr lang="en-US" sz="1600" b="0">
            <a:effectLst>
              <a:outerShdw blurRad="38100" dist="38100" dir="2700000" algn="tl">
                <a:srgbClr val="000000">
                  <a:alpha val="43137"/>
                </a:srgbClr>
              </a:outerShdw>
            </a:effectLst>
          </a:endParaRPr>
        </a:p>
      </dgm:t>
    </dgm:pt>
    <dgm:pt modelId="{A2E81303-5E2D-4A44-ABD6-D7C462EFCB8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Services Executive (</a:t>
          </a:r>
          <a:r>
            <a:rPr lang="en-US" sz="1100" b="0" cap="none" spc="0" dirty="0" err="1" smtClean="0">
              <a:ln w="9525">
                <a:noFill/>
                <a:prstDash val="solid"/>
              </a:ln>
              <a:solidFill>
                <a:srgbClr val="002060"/>
              </a:solidFill>
              <a:effectLst>
                <a:outerShdw blurRad="38100" dist="38100" dir="2700000" algn="tl" rotWithShape="0">
                  <a:srgbClr val="000000">
                    <a:alpha val="43137"/>
                  </a:srgbClr>
                </a:outerShdw>
              </a:effectLst>
            </a:rPr>
            <a:t>Gulshan</a:t>
          </a:r>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 Branch)</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DD3E2FB8-CEBE-4F0C-8BDD-AB042EEEDEFA}" type="parTrans" cxnId="{DBCFEAE1-7F80-4EBF-BABE-F5FE61625F77}">
      <dgm:prSet/>
      <dgm:spPr/>
      <dgm:t>
        <a:bodyPr/>
        <a:lstStyle/>
        <a:p>
          <a:endParaRPr lang="en-US" sz="1400"/>
        </a:p>
      </dgm:t>
    </dgm:pt>
    <dgm:pt modelId="{EA56CCFA-B755-4D2E-84BE-A91584950952}" type="sibTrans" cxnId="{DBCFEAE1-7F80-4EBF-BABE-F5FE61625F77}">
      <dgm:prSet/>
      <dgm:spPr/>
      <dgm:t>
        <a:bodyPr/>
        <a:lstStyle/>
        <a:p>
          <a:endParaRPr lang="en-US" sz="1400"/>
        </a:p>
      </dgm:t>
    </dgm:pt>
    <dgm:pt modelId="{F45D906F-6616-415D-B70D-0BFFA5FFA30E}">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Customer Engagement Specialist</a:t>
          </a:r>
        </a:p>
      </dgm:t>
    </dgm:pt>
    <dgm:pt modelId="{BF788E18-D022-4319-9C51-A8D04513E00B}" type="parTrans" cxnId="{6FDD9552-451D-4FA2-95F9-31F37C7C42D8}">
      <dgm:prSet/>
      <dgm:spPr/>
      <dgm:t>
        <a:bodyPr/>
        <a:lstStyle/>
        <a:p>
          <a:endParaRPr lang="en-US" sz="1400"/>
        </a:p>
      </dgm:t>
    </dgm:pt>
    <dgm:pt modelId="{979C4459-3FB7-4BC2-8440-BB025B72B455}" type="sibTrans" cxnId="{6FDD9552-451D-4FA2-95F9-31F37C7C42D8}">
      <dgm:prSet/>
      <dgm:spPr/>
      <dgm:t>
        <a:bodyPr/>
        <a:lstStyle/>
        <a:p>
          <a:endParaRPr lang="en-US" sz="1400"/>
        </a:p>
      </dgm:t>
    </dgm:pt>
    <dgm:pt modelId="{87694925-9190-4B30-847B-92A5D3865968}">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Web Chat Executive</a:t>
          </a:r>
        </a:p>
      </dgm:t>
    </dgm:pt>
    <dgm:pt modelId="{AD6AE6DB-09D3-460F-840E-A7289F54FBF4}" type="parTrans" cxnId="{4F18FC50-CC1F-4909-905D-E5AC5CE944EF}">
      <dgm:prSet/>
      <dgm:spPr/>
      <dgm:t>
        <a:bodyPr/>
        <a:lstStyle/>
        <a:p>
          <a:endParaRPr lang="en-US" sz="1400"/>
        </a:p>
      </dgm:t>
    </dgm:pt>
    <dgm:pt modelId="{58652D5F-1E0D-4FEB-82D3-66E63EAEA769}" type="sibTrans" cxnId="{4F18FC50-CC1F-4909-905D-E5AC5CE944EF}">
      <dgm:prSet/>
      <dgm:spPr/>
      <dgm:t>
        <a:bodyPr/>
        <a:lstStyle/>
        <a:p>
          <a:endParaRPr lang="en-US" sz="1400"/>
        </a:p>
      </dgm:t>
    </dgm:pt>
    <dgm:pt modelId="{F4917AB6-3A6E-48DC-ACD5-A9837E423FD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9F8E8FA3-235B-4D90-9D01-3BCF20EB349B}" type="parTrans" cxnId="{9BC5C498-E23F-46DA-8C97-05B2F0FCD1F8}">
      <dgm:prSet/>
      <dgm:spPr/>
      <dgm:t>
        <a:bodyPr/>
        <a:lstStyle/>
        <a:p>
          <a:endParaRPr lang="en-US" sz="1400"/>
        </a:p>
      </dgm:t>
    </dgm:pt>
    <dgm:pt modelId="{24206B8E-E91E-47BE-9829-114CDF722EF2}" type="sibTrans" cxnId="{9BC5C498-E23F-46DA-8C97-05B2F0FCD1F8}">
      <dgm:prSet/>
      <dgm:spPr/>
      <dgm:t>
        <a:bodyPr/>
        <a:lstStyle/>
        <a:p>
          <a:endParaRPr lang="en-US" sz="1400"/>
        </a:p>
      </dgm:t>
    </dgm:pt>
    <dgm:pt modelId="{14148CA8-DBE2-4476-9345-32D9D833B583}">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DA8CEA91-3430-46A0-945B-32CDBE043430}" type="parTrans" cxnId="{F193454F-784C-4698-AD35-7046AA3984C9}">
      <dgm:prSet/>
      <dgm:spPr/>
      <dgm:t>
        <a:bodyPr/>
        <a:lstStyle/>
        <a:p>
          <a:endParaRPr lang="en-US" sz="1400"/>
        </a:p>
      </dgm:t>
    </dgm:pt>
    <dgm:pt modelId="{33A681B8-AEB2-455C-8344-5CF25A282A1F}" type="sibTrans" cxnId="{F193454F-784C-4698-AD35-7046AA3984C9}">
      <dgm:prSet/>
      <dgm:spPr/>
      <dgm:t>
        <a:bodyPr/>
        <a:lstStyle/>
        <a:p>
          <a:endParaRPr lang="en-US" sz="1400"/>
        </a:p>
      </dgm:t>
    </dgm:pt>
    <dgm:pt modelId="{7E51023F-ABF3-4BE2-956B-F9E49AA00176}">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0" cap="none" spc="0" smtClean="0">
              <a:ln w="9525">
                <a:noFill/>
                <a:prstDash val="solid"/>
              </a:ln>
              <a:solidFill>
                <a:srgbClr val="002060"/>
              </a:solidFill>
              <a:effectLst>
                <a:outerShdw blurRad="38100" dist="38100" dir="2700000" algn="tl" rotWithShape="0">
                  <a:srgbClr val="000000">
                    <a:alpha val="43137"/>
                  </a:srgbClr>
                </a:outerShdw>
              </a:effectLst>
            </a:rPr>
            <a:t>Deputy </a:t>
          </a:r>
          <a:r>
            <a:rPr lang="en-US" sz="1100" b="0" cap="none" spc="0" dirty="0" smtClean="0">
              <a:ln w="9525">
                <a:noFill/>
                <a:prstDash val="solid"/>
              </a:ln>
              <a:solidFill>
                <a:srgbClr val="002060"/>
              </a:solidFill>
              <a:effectLst>
                <a:outerShdw blurRad="38100" dist="38100" dir="2700000" algn="tl" rotWithShape="0">
                  <a:srgbClr val="000000">
                    <a:alpha val="43137"/>
                  </a:srgbClr>
                </a:outerShdw>
              </a:effectLst>
            </a:rPr>
            <a:t>Manager</a:t>
          </a:r>
          <a:endParaRPr lang="en-US" sz="11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EFEE2F4-D40A-4518-8427-6CED2471B61B}" type="parTrans" cxnId="{3A420265-3B0D-4858-ACF7-578E45482448}">
      <dgm:prSet/>
      <dgm:spPr/>
      <dgm:t>
        <a:bodyPr/>
        <a:lstStyle/>
        <a:p>
          <a:endParaRPr lang="en-US"/>
        </a:p>
      </dgm:t>
    </dgm:pt>
    <dgm:pt modelId="{7D4B01DF-42FA-4027-B923-BB4D7F553E52}" type="sibTrans" cxnId="{3A420265-3B0D-4858-ACF7-578E45482448}">
      <dgm:prSet/>
      <dgm:spPr/>
      <dgm:t>
        <a:bodyPr/>
        <a:lstStyle/>
        <a:p>
          <a:endParaRPr lang="en-US"/>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82130" custScaleY="97067" custLinFactNeighborX="82484" custLinFactNeighborY="-2260">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2" custSzX="3674293" custSzY="318178"/>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2" custScaleX="196680" custScaleY="97067" custLinFactNeighborX="73230" custLinFactNeighborY="-457">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2"/>
      <dgm:spPr/>
      <dgm:t>
        <a:bodyPr/>
        <a:lstStyle/>
        <a:p>
          <a:endParaRPr lang="en-US"/>
        </a:p>
      </dgm:t>
    </dgm:pt>
    <dgm:pt modelId="{6F7AD17A-2B7E-4F3B-AA11-74B68CA7E55A}" type="pres">
      <dgm:prSet presAssocID="{D587C1C2-22B9-44DE-A769-02870D926B12}" presName="hierChild4" presStyleCnt="0"/>
      <dgm:spPr/>
    </dgm:pt>
    <dgm:pt modelId="{E4AA758D-EE3E-4D83-AB11-526731968FE2}" type="pres">
      <dgm:prSet presAssocID="{18082B38-ACA8-4720-BCD1-2F96AC1D3CAB}" presName="Name37" presStyleLbl="parChTrans1D3" presStyleIdx="0" presStyleCnt="10" custSzX="359714" custSzY="494414"/>
      <dgm:spPr/>
      <dgm:t>
        <a:bodyPr/>
        <a:lstStyle/>
        <a:p>
          <a:endParaRPr lang="en-US"/>
        </a:p>
      </dgm:t>
    </dgm:pt>
    <dgm:pt modelId="{06FCF3A6-3ACD-479E-9E7E-45A61CBF7BAD}" type="pres">
      <dgm:prSet presAssocID="{36C9A1B5-BF8D-427E-9EC3-CFE0FFBF0197}" presName="hierRoot2" presStyleCnt="0">
        <dgm:presLayoutVars>
          <dgm:hierBranch val="init"/>
        </dgm:presLayoutVars>
      </dgm:prSet>
      <dgm:spPr/>
    </dgm:pt>
    <dgm:pt modelId="{F90C84F2-78FD-4B98-88D5-617A39926C88}" type="pres">
      <dgm:prSet presAssocID="{36C9A1B5-BF8D-427E-9EC3-CFE0FFBF0197}" presName="rootComposite" presStyleCnt="0"/>
      <dgm:spPr/>
    </dgm:pt>
    <dgm:pt modelId="{0DF3F654-D3CB-4852-9A6A-CAEA27FC6228}" type="pres">
      <dgm:prSet presAssocID="{36C9A1B5-BF8D-427E-9EC3-CFE0FFBF0197}" presName="rootText" presStyleLbl="node3" presStyleIdx="0" presStyleCnt="10" custScaleX="115097" custScaleY="97067" custLinFactNeighborX="69373" custLinFactNeighborY="3342">
        <dgm:presLayoutVars>
          <dgm:chPref val="3"/>
        </dgm:presLayoutVars>
      </dgm:prSet>
      <dgm:spPr>
        <a:prstGeom prst="roundRect">
          <a:avLst/>
        </a:prstGeom>
      </dgm:spPr>
      <dgm:t>
        <a:bodyPr/>
        <a:lstStyle/>
        <a:p>
          <a:endParaRPr lang="en-US"/>
        </a:p>
      </dgm:t>
    </dgm:pt>
    <dgm:pt modelId="{6568AECE-FF58-43D2-ADB3-C9A038798F16}" type="pres">
      <dgm:prSet presAssocID="{36C9A1B5-BF8D-427E-9EC3-CFE0FFBF0197}" presName="rootConnector" presStyleLbl="node3" presStyleIdx="0" presStyleCnt="10"/>
      <dgm:spPr/>
      <dgm:t>
        <a:bodyPr/>
        <a:lstStyle/>
        <a:p>
          <a:endParaRPr lang="en-US"/>
        </a:p>
      </dgm:t>
    </dgm:pt>
    <dgm:pt modelId="{D6B00D10-7770-4301-BA73-9A3BA6C1BE8F}" type="pres">
      <dgm:prSet presAssocID="{36C9A1B5-BF8D-427E-9EC3-CFE0FFBF0197}" presName="hierChild4" presStyleCnt="0"/>
      <dgm:spPr/>
    </dgm:pt>
    <dgm:pt modelId="{7BC70A9A-1A7E-4A4C-973F-92A925191E55}" type="pres">
      <dgm:prSet presAssocID="{36C9A1B5-BF8D-427E-9EC3-CFE0FFBF0197}" presName="hierChild5" presStyleCnt="0"/>
      <dgm:spPr/>
    </dgm:pt>
    <dgm:pt modelId="{669713E7-A8B6-4CDA-8378-73206563655A}" type="pres">
      <dgm:prSet presAssocID="{1EFEE2F4-D40A-4518-8427-6CED2471B61B}" presName="Name37" presStyleLbl="parChTrans1D3" presStyleIdx="1" presStyleCnt="10"/>
      <dgm:spPr/>
      <dgm:t>
        <a:bodyPr/>
        <a:lstStyle/>
        <a:p>
          <a:endParaRPr lang="en-US"/>
        </a:p>
      </dgm:t>
    </dgm:pt>
    <dgm:pt modelId="{E0046F57-07A3-47DF-A04B-5A70D45FE0AE}" type="pres">
      <dgm:prSet presAssocID="{7E51023F-ABF3-4BE2-956B-F9E49AA00176}" presName="hierRoot2" presStyleCnt="0">
        <dgm:presLayoutVars>
          <dgm:hierBranch val="init"/>
        </dgm:presLayoutVars>
      </dgm:prSet>
      <dgm:spPr/>
    </dgm:pt>
    <dgm:pt modelId="{376B1E27-024E-412C-93FD-9A4A44817DDE}" type="pres">
      <dgm:prSet presAssocID="{7E51023F-ABF3-4BE2-956B-F9E49AA00176}" presName="rootComposite" presStyleCnt="0"/>
      <dgm:spPr/>
    </dgm:pt>
    <dgm:pt modelId="{19BA352F-DC5E-485C-A6B5-CD15FE6282A3}" type="pres">
      <dgm:prSet presAssocID="{7E51023F-ABF3-4BE2-956B-F9E49AA00176}" presName="rootText" presStyleLbl="node3" presStyleIdx="1" presStyleCnt="10" custScaleX="115577" custLinFactNeighborX="71959" custLinFactNeighborY="-17182">
        <dgm:presLayoutVars>
          <dgm:chPref val="3"/>
        </dgm:presLayoutVars>
      </dgm:prSet>
      <dgm:spPr>
        <a:prstGeom prst="roundRect">
          <a:avLst/>
        </a:prstGeom>
      </dgm:spPr>
      <dgm:t>
        <a:bodyPr/>
        <a:lstStyle/>
        <a:p>
          <a:endParaRPr lang="en-US"/>
        </a:p>
      </dgm:t>
    </dgm:pt>
    <dgm:pt modelId="{87B5ED98-68E1-4D03-AA8C-389EE769A81B}" type="pres">
      <dgm:prSet presAssocID="{7E51023F-ABF3-4BE2-956B-F9E49AA00176}" presName="rootConnector" presStyleLbl="node3" presStyleIdx="1" presStyleCnt="10"/>
      <dgm:spPr/>
      <dgm:t>
        <a:bodyPr/>
        <a:lstStyle/>
        <a:p>
          <a:endParaRPr lang="en-US"/>
        </a:p>
      </dgm:t>
    </dgm:pt>
    <dgm:pt modelId="{23A493D2-D69A-423A-B2F2-1D8235AACB1D}" type="pres">
      <dgm:prSet presAssocID="{7E51023F-ABF3-4BE2-956B-F9E49AA00176}" presName="hierChild4" presStyleCnt="0"/>
      <dgm:spPr/>
    </dgm:pt>
    <dgm:pt modelId="{11BE2602-32DE-4F04-A9F3-77C7A4170AAA}" type="pres">
      <dgm:prSet presAssocID="{7E51023F-ABF3-4BE2-956B-F9E49AA00176}" presName="hierChild5" presStyleCnt="0"/>
      <dgm:spPr/>
    </dgm:pt>
    <dgm:pt modelId="{9127325B-A9F2-4C9C-95DD-A647D067484C}" type="pres">
      <dgm:prSet presAssocID="{982C6381-92FD-4B9D-88AE-7374ABF8FBAB}" presName="Name37" presStyleLbl="parChTrans1D3" presStyleIdx="2" presStyleCnt="10" custSzX="345485" custSzY="1203517"/>
      <dgm:spPr/>
      <dgm:t>
        <a:bodyPr/>
        <a:lstStyle/>
        <a:p>
          <a:endParaRPr lang="en-US"/>
        </a:p>
      </dgm:t>
    </dgm:pt>
    <dgm:pt modelId="{1D867FB8-CA9B-4044-9C76-B0B00208BD7E}" type="pres">
      <dgm:prSet presAssocID="{0AC04215-B811-4087-A7FA-5591B167E9EC}" presName="hierRoot2" presStyleCnt="0">
        <dgm:presLayoutVars>
          <dgm:hierBranch val="init"/>
        </dgm:presLayoutVars>
      </dgm:prSet>
      <dgm:spPr/>
    </dgm:pt>
    <dgm:pt modelId="{90F41695-00CA-4079-B467-CC9459A3B2C2}" type="pres">
      <dgm:prSet presAssocID="{0AC04215-B811-4087-A7FA-5591B167E9EC}" presName="rootComposite" presStyleCnt="0"/>
      <dgm:spPr/>
    </dgm:pt>
    <dgm:pt modelId="{DCDDF158-BF5A-4D82-914D-2378BA92138D}" type="pres">
      <dgm:prSet presAssocID="{0AC04215-B811-4087-A7FA-5591B167E9EC}" presName="rootText" presStyleLbl="node3" presStyleIdx="2" presStyleCnt="10" custScaleX="115097" custScaleY="97067" custLinFactNeighborX="74612" custLinFactNeighborY="-38263">
        <dgm:presLayoutVars>
          <dgm:chPref val="3"/>
        </dgm:presLayoutVars>
      </dgm:prSet>
      <dgm:spPr>
        <a:prstGeom prst="roundRect">
          <a:avLst/>
        </a:prstGeom>
      </dgm:spPr>
      <dgm:t>
        <a:bodyPr/>
        <a:lstStyle/>
        <a:p>
          <a:endParaRPr lang="en-US"/>
        </a:p>
      </dgm:t>
    </dgm:pt>
    <dgm:pt modelId="{498BA0CC-C5F5-499E-9437-5EE2E389EAD3}" type="pres">
      <dgm:prSet presAssocID="{0AC04215-B811-4087-A7FA-5591B167E9EC}" presName="rootConnector" presStyleLbl="node3" presStyleIdx="2" presStyleCnt="10"/>
      <dgm:spPr/>
      <dgm:t>
        <a:bodyPr/>
        <a:lstStyle/>
        <a:p>
          <a:endParaRPr lang="en-US"/>
        </a:p>
      </dgm:t>
    </dgm:pt>
    <dgm:pt modelId="{0A57062E-33DD-484F-89A1-6DEF9B627D8D}" type="pres">
      <dgm:prSet presAssocID="{0AC04215-B811-4087-A7FA-5591B167E9EC}" presName="hierChild4" presStyleCnt="0"/>
      <dgm:spPr/>
    </dgm:pt>
    <dgm:pt modelId="{2FB8828C-6104-43EC-866A-76973C6A6DE8}" type="pres">
      <dgm:prSet presAssocID="{0AC04215-B811-4087-A7FA-5591B167E9EC}" presName="hierChild5" presStyleCnt="0"/>
      <dgm:spPr/>
    </dgm:pt>
    <dgm:pt modelId="{6481325E-178A-4690-B818-5CD21C6B806C}" type="pres">
      <dgm:prSet presAssocID="{6D41DC64-3178-4B63-AABE-AACC4E8039E7}" presName="Name37" presStyleLbl="parChTrans1D3" presStyleIdx="3" presStyleCnt="10" custSzX="345485" custSzY="1925408"/>
      <dgm:spPr/>
      <dgm:t>
        <a:bodyPr/>
        <a:lstStyle/>
        <a:p>
          <a:endParaRPr lang="en-US"/>
        </a:p>
      </dgm:t>
    </dgm:pt>
    <dgm:pt modelId="{064B6878-E6F8-44DD-8D16-11A10584D781}" type="pres">
      <dgm:prSet presAssocID="{BBB90261-9846-427C-9259-3A8E5B0A19D7}" presName="hierRoot2" presStyleCnt="0">
        <dgm:presLayoutVars>
          <dgm:hierBranch val="init"/>
        </dgm:presLayoutVars>
      </dgm:prSet>
      <dgm:spPr/>
    </dgm:pt>
    <dgm:pt modelId="{C3DFC4F0-C81C-4B0E-A418-BF7928C75626}" type="pres">
      <dgm:prSet presAssocID="{BBB90261-9846-427C-9259-3A8E5B0A19D7}" presName="rootComposite" presStyleCnt="0"/>
      <dgm:spPr/>
    </dgm:pt>
    <dgm:pt modelId="{02B655EF-CB09-4BE2-A4A1-9193A36B1532}" type="pres">
      <dgm:prSet presAssocID="{BBB90261-9846-427C-9259-3A8E5B0A19D7}" presName="rootText" presStyleLbl="node3" presStyleIdx="3" presStyleCnt="10" custScaleX="115097" custScaleY="97067" custLinFactNeighborX="74612" custLinFactNeighborY="-57827">
        <dgm:presLayoutVars>
          <dgm:chPref val="3"/>
        </dgm:presLayoutVars>
      </dgm:prSet>
      <dgm:spPr>
        <a:prstGeom prst="roundRect">
          <a:avLst/>
        </a:prstGeom>
      </dgm:spPr>
      <dgm:t>
        <a:bodyPr/>
        <a:lstStyle/>
        <a:p>
          <a:endParaRPr lang="en-US"/>
        </a:p>
      </dgm:t>
    </dgm:pt>
    <dgm:pt modelId="{2CB1E2B7-E6ED-4477-BE1D-64BB25A0A586}" type="pres">
      <dgm:prSet presAssocID="{BBB90261-9846-427C-9259-3A8E5B0A19D7}" presName="rootConnector" presStyleLbl="node3" presStyleIdx="3" presStyleCnt="10"/>
      <dgm:spPr/>
      <dgm:t>
        <a:bodyPr/>
        <a:lstStyle/>
        <a:p>
          <a:endParaRPr lang="en-US"/>
        </a:p>
      </dgm:t>
    </dgm:pt>
    <dgm:pt modelId="{F949E342-C924-40A8-BEE7-3829C92B149B}" type="pres">
      <dgm:prSet presAssocID="{BBB90261-9846-427C-9259-3A8E5B0A19D7}" presName="hierChild4" presStyleCnt="0"/>
      <dgm:spPr/>
    </dgm:pt>
    <dgm:pt modelId="{CC71447F-0B10-49B4-BFCF-7FE6667E3DDE}" type="pres">
      <dgm:prSet presAssocID="{BBB90261-9846-427C-9259-3A8E5B0A19D7}" presName="hierChild5" presStyleCnt="0"/>
      <dgm:spPr/>
    </dgm:pt>
    <dgm:pt modelId="{F7ECCDCB-15D7-44D3-9410-12FBC5C96C26}" type="pres">
      <dgm:prSet presAssocID="{ED98C682-1D65-4A66-9B02-EAC6D0B72C7B}" presName="Name37" presStyleLbl="parChTrans1D3" presStyleIdx="4" presStyleCnt="10" custSzX="345485" custSzY="2634491"/>
      <dgm:spPr/>
      <dgm:t>
        <a:bodyPr/>
        <a:lstStyle/>
        <a:p>
          <a:endParaRPr lang="en-US"/>
        </a:p>
      </dgm:t>
    </dgm:pt>
    <dgm:pt modelId="{F5FF2371-6BCA-4998-9A6D-B3998495561B}" type="pres">
      <dgm:prSet presAssocID="{B12795BA-EF3B-44D0-97AF-44454E3B78B9}" presName="hierRoot2" presStyleCnt="0">
        <dgm:presLayoutVars>
          <dgm:hierBranch val="init"/>
        </dgm:presLayoutVars>
      </dgm:prSet>
      <dgm:spPr/>
    </dgm:pt>
    <dgm:pt modelId="{0130EF10-18C0-4316-94DE-B3554E81CBC8}" type="pres">
      <dgm:prSet presAssocID="{B12795BA-EF3B-44D0-97AF-44454E3B78B9}" presName="rootComposite" presStyleCnt="0"/>
      <dgm:spPr/>
    </dgm:pt>
    <dgm:pt modelId="{C259DB0B-20E6-4D16-A22D-80C9C0F50333}" type="pres">
      <dgm:prSet presAssocID="{B12795BA-EF3B-44D0-97AF-44454E3B78B9}" presName="rootText" presStyleLbl="node3" presStyleIdx="4" presStyleCnt="10" custScaleX="115097" custScaleY="97067" custLinFactNeighborX="74612" custLinFactNeighborY="-73733">
        <dgm:presLayoutVars>
          <dgm:chPref val="3"/>
        </dgm:presLayoutVars>
      </dgm:prSet>
      <dgm:spPr>
        <a:prstGeom prst="roundRect">
          <a:avLst/>
        </a:prstGeom>
      </dgm:spPr>
      <dgm:t>
        <a:bodyPr/>
        <a:lstStyle/>
        <a:p>
          <a:endParaRPr lang="en-US"/>
        </a:p>
      </dgm:t>
    </dgm:pt>
    <dgm:pt modelId="{A62D222B-B943-4F33-A171-2407F443FFDA}" type="pres">
      <dgm:prSet presAssocID="{B12795BA-EF3B-44D0-97AF-44454E3B78B9}" presName="rootConnector" presStyleLbl="node3" presStyleIdx="4" presStyleCnt="10"/>
      <dgm:spPr/>
      <dgm:t>
        <a:bodyPr/>
        <a:lstStyle/>
        <a:p>
          <a:endParaRPr lang="en-US"/>
        </a:p>
      </dgm:t>
    </dgm:pt>
    <dgm:pt modelId="{D7411707-F0EC-4237-AB29-0D3ADD445989}" type="pres">
      <dgm:prSet presAssocID="{B12795BA-EF3B-44D0-97AF-44454E3B78B9}" presName="hierChild4" presStyleCnt="0"/>
      <dgm:spPr/>
    </dgm:pt>
    <dgm:pt modelId="{E67981D9-67D8-413B-9540-B884B98E6FC7}" type="pres">
      <dgm:prSet presAssocID="{B12795BA-EF3B-44D0-97AF-44454E3B78B9}" presName="hierChild5" presStyleCnt="0"/>
      <dgm:spPr/>
    </dgm:pt>
    <dgm:pt modelId="{75D75248-F715-4734-9D56-0A936AF52518}" type="pres">
      <dgm:prSet presAssocID="{D587C1C2-22B9-44DE-A769-02870D926B12}" presName="hierChild5" presStyleCnt="0"/>
      <dgm:spPr/>
    </dgm:pt>
    <dgm:pt modelId="{BDB3FAF7-7E0A-4160-96BC-3C1DF1AB7164}" type="pres">
      <dgm:prSet presAssocID="{4D6923A2-5A38-4CA6-9433-5ED0C8984267}" presName="Name37" presStyleLbl="parChTrans1D2" presStyleIdx="1" presStyleCnt="2" custSzX="1605695" custSzY="318178"/>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pt>
    <dgm:pt modelId="{4381EE5F-324E-4E9A-8921-627328CB936C}" type="pres">
      <dgm:prSet presAssocID="{BAF59777-DEBE-4449-8E89-85534ACE4C20}" presName="rootComposite" presStyleCnt="0"/>
      <dgm:spPr/>
    </dgm:pt>
    <dgm:pt modelId="{DB196C88-D2B4-48C4-B9F4-F20939E34319}" type="pres">
      <dgm:prSet presAssocID="{BAF59777-DEBE-4449-8E89-85534ACE4C20}" presName="rootText" presStyleLbl="node2" presStyleIdx="1" presStyleCnt="2" custScaleX="203982" custScaleY="97067" custLinFactX="17681" custLinFactNeighborX="100000" custLinFactNeighborY="-457">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1" presStyleCnt="2"/>
      <dgm:spPr/>
      <dgm:t>
        <a:bodyPr/>
        <a:lstStyle/>
        <a:p>
          <a:endParaRPr lang="en-US"/>
        </a:p>
      </dgm:t>
    </dgm:pt>
    <dgm:pt modelId="{C9D751D5-618F-432D-8AF7-932B4F5E1F97}" type="pres">
      <dgm:prSet presAssocID="{BAF59777-DEBE-4449-8E89-85534ACE4C20}" presName="hierChild4" presStyleCnt="0"/>
      <dgm:spPr/>
    </dgm:pt>
    <dgm:pt modelId="{A3957172-C0EA-416C-A5BD-BA0E1AED4F6B}" type="pres">
      <dgm:prSet presAssocID="{B5539E6A-51E3-45C2-B425-2C30B11EBEA3}" presName="Name37" presStyleLbl="parChTrans1D3" presStyleIdx="5" presStyleCnt="10" custSzX="1770250" custSzY="228542"/>
      <dgm:spPr/>
      <dgm:t>
        <a:bodyPr/>
        <a:lstStyle/>
        <a:p>
          <a:endParaRPr lang="en-US"/>
        </a:p>
      </dgm:t>
    </dgm:pt>
    <dgm:pt modelId="{B4A3408B-B85B-4EF8-BB90-14E91ED9B8DB}" type="pres">
      <dgm:prSet presAssocID="{5DD398F2-8FBF-4E18-BCD3-3BC125C7AF90}" presName="hierRoot2" presStyleCnt="0">
        <dgm:presLayoutVars>
          <dgm:hierBranch val="init"/>
        </dgm:presLayoutVars>
      </dgm:prSet>
      <dgm:spPr/>
    </dgm:pt>
    <dgm:pt modelId="{A0B72854-8B1F-4300-80E0-CBEA4C1446A2}" type="pres">
      <dgm:prSet presAssocID="{5DD398F2-8FBF-4E18-BCD3-3BC125C7AF90}" presName="rootComposite" presStyleCnt="0"/>
      <dgm:spPr/>
    </dgm:pt>
    <dgm:pt modelId="{7E47EC79-6222-41AB-8A2A-FB5E97C497E4}" type="pres">
      <dgm:prSet presAssocID="{5DD398F2-8FBF-4E18-BCD3-3BC125C7AF90}" presName="rootText" presStyleLbl="node3" presStyleIdx="5" presStyleCnt="10" custScaleX="116456" custScaleY="97067" custLinFactNeighborX="65837" custLinFactNeighborY="-4537">
        <dgm:presLayoutVars>
          <dgm:chPref val="3"/>
        </dgm:presLayoutVars>
      </dgm:prSet>
      <dgm:spPr>
        <a:prstGeom prst="roundRect">
          <a:avLst/>
        </a:prstGeom>
      </dgm:spPr>
      <dgm:t>
        <a:bodyPr/>
        <a:lstStyle/>
        <a:p>
          <a:endParaRPr lang="en-US"/>
        </a:p>
      </dgm:t>
    </dgm:pt>
    <dgm:pt modelId="{4ECE93E7-B0E4-47D7-94CD-240FA94AF882}" type="pres">
      <dgm:prSet presAssocID="{5DD398F2-8FBF-4E18-BCD3-3BC125C7AF90}" presName="rootConnector" presStyleLbl="node3" presStyleIdx="5" presStyleCnt="10"/>
      <dgm:spPr/>
      <dgm:t>
        <a:bodyPr/>
        <a:lstStyle/>
        <a:p>
          <a:endParaRPr lang="en-US"/>
        </a:p>
      </dgm:t>
    </dgm:pt>
    <dgm:pt modelId="{CE4CC907-2A0D-43F1-B094-AC54C3AAEA45}" type="pres">
      <dgm:prSet presAssocID="{5DD398F2-8FBF-4E18-BCD3-3BC125C7AF90}" presName="hierChild4" presStyleCnt="0"/>
      <dgm:spPr/>
    </dgm:pt>
    <dgm:pt modelId="{7B1C7F33-AF6C-4951-B583-37ABF5A120B4}" type="pres">
      <dgm:prSet presAssocID="{5DD398F2-8FBF-4E18-BCD3-3BC125C7AF90}" presName="hierChild5" presStyleCnt="0"/>
      <dgm:spPr/>
    </dgm:pt>
    <dgm:pt modelId="{D627661D-DA42-4219-91D5-BA29D8897DCA}" type="pres">
      <dgm:prSet presAssocID="{EDA8AB36-AC76-477B-B143-BA3B7340D3B3}" presName="Name37" presStyleLbl="parChTrans1D3" presStyleIdx="6" presStyleCnt="10" custSzX="101154" custSzY="228542"/>
      <dgm:spPr/>
      <dgm:t>
        <a:bodyPr/>
        <a:lstStyle/>
        <a:p>
          <a:endParaRPr lang="en-US"/>
        </a:p>
      </dgm:t>
    </dgm:pt>
    <dgm:pt modelId="{DE42A405-49C7-4A27-BC37-A321B235F6FE}" type="pres">
      <dgm:prSet presAssocID="{35CA1B03-97AE-4CCF-94CD-1619E210AB1F}" presName="hierRoot2" presStyleCnt="0">
        <dgm:presLayoutVars>
          <dgm:hierBranch val="init"/>
        </dgm:presLayoutVars>
      </dgm:prSet>
      <dgm:spPr/>
    </dgm:pt>
    <dgm:pt modelId="{A1CD8B9A-34D4-49BF-8F67-81C13E5DC234}" type="pres">
      <dgm:prSet presAssocID="{35CA1B03-97AE-4CCF-94CD-1619E210AB1F}" presName="rootComposite" presStyleCnt="0"/>
      <dgm:spPr/>
    </dgm:pt>
    <dgm:pt modelId="{172A29CA-16C6-4F44-A28C-80BCF17CE0D4}" type="pres">
      <dgm:prSet presAssocID="{35CA1B03-97AE-4CCF-94CD-1619E210AB1F}" presName="rootText" presStyleLbl="node3" presStyleIdx="6" presStyleCnt="10" custScaleX="116456" custScaleY="105032" custLinFactNeighborX="60970" custLinFactNeighborY="-2169">
        <dgm:presLayoutVars>
          <dgm:chPref val="3"/>
        </dgm:presLayoutVars>
      </dgm:prSet>
      <dgm:spPr>
        <a:prstGeom prst="roundRect">
          <a:avLst/>
        </a:prstGeom>
      </dgm:spPr>
      <dgm:t>
        <a:bodyPr/>
        <a:lstStyle/>
        <a:p>
          <a:endParaRPr lang="en-US"/>
        </a:p>
      </dgm:t>
    </dgm:pt>
    <dgm:pt modelId="{050AA954-1486-427D-A0E6-A97642D611F7}" type="pres">
      <dgm:prSet presAssocID="{35CA1B03-97AE-4CCF-94CD-1619E210AB1F}" presName="rootConnector" presStyleLbl="node3" presStyleIdx="6" presStyleCnt="10"/>
      <dgm:spPr/>
      <dgm:t>
        <a:bodyPr/>
        <a:lstStyle/>
        <a:p>
          <a:endParaRPr lang="en-US"/>
        </a:p>
      </dgm:t>
    </dgm:pt>
    <dgm:pt modelId="{69606E5D-1203-410C-A027-0DA7495FB6B9}" type="pres">
      <dgm:prSet presAssocID="{35CA1B03-97AE-4CCF-94CD-1619E210AB1F}" presName="hierChild4" presStyleCnt="0"/>
      <dgm:spPr/>
    </dgm:pt>
    <dgm:pt modelId="{A4F880E4-B84A-41E1-BB48-B64B7B00B17B}" type="pres">
      <dgm:prSet presAssocID="{CC96FC1A-1EB8-4AE4-A708-6E08DC7ACBC6}" presName="Name37" presStyleLbl="parChTrans1D4" presStyleIdx="0" presStyleCnt="12" custSzX="176563" custSzY="494423"/>
      <dgm:spPr/>
      <dgm:t>
        <a:bodyPr/>
        <a:lstStyle/>
        <a:p>
          <a:endParaRPr lang="en-US"/>
        </a:p>
      </dgm:t>
    </dgm:pt>
    <dgm:pt modelId="{5CE48CFA-3261-4D6B-B4CA-01E891BA6C08}" type="pres">
      <dgm:prSet presAssocID="{4A863B22-D668-4374-A6AD-DCD3A097DA80}" presName="hierRoot2" presStyleCnt="0">
        <dgm:presLayoutVars>
          <dgm:hierBranch val="init"/>
        </dgm:presLayoutVars>
      </dgm:prSet>
      <dgm:spPr/>
    </dgm:pt>
    <dgm:pt modelId="{136BBA79-0994-4E65-99AE-F2B9AE056F80}" type="pres">
      <dgm:prSet presAssocID="{4A863B22-D668-4374-A6AD-DCD3A097DA80}" presName="rootComposite" presStyleCnt="0"/>
      <dgm:spPr/>
    </dgm:pt>
    <dgm:pt modelId="{1F6988DF-9A28-4872-B115-AA05212BA8AF}" type="pres">
      <dgm:prSet presAssocID="{4A863B22-D668-4374-A6AD-DCD3A097DA80}" presName="rootText" presStyleLbl="node4" presStyleIdx="0" presStyleCnt="12" custScaleX="116456" custScaleY="97067" custLinFactNeighborX="57811" custLinFactNeighborY="-12743">
        <dgm:presLayoutVars>
          <dgm:chPref val="3"/>
        </dgm:presLayoutVars>
      </dgm:prSet>
      <dgm:spPr>
        <a:prstGeom prst="roundRect">
          <a:avLst/>
        </a:prstGeom>
      </dgm:spPr>
      <dgm:t>
        <a:bodyPr/>
        <a:lstStyle/>
        <a:p>
          <a:endParaRPr lang="en-US"/>
        </a:p>
      </dgm:t>
    </dgm:pt>
    <dgm:pt modelId="{98182E4C-DED3-4624-BDF2-DCFCC983A595}" type="pres">
      <dgm:prSet presAssocID="{4A863B22-D668-4374-A6AD-DCD3A097DA80}" presName="rootConnector" presStyleLbl="node4" presStyleIdx="0" presStyleCnt="12"/>
      <dgm:spPr/>
      <dgm:t>
        <a:bodyPr/>
        <a:lstStyle/>
        <a:p>
          <a:endParaRPr lang="en-US"/>
        </a:p>
      </dgm:t>
    </dgm:pt>
    <dgm:pt modelId="{2CF1C6DF-39CE-4EE0-AA85-38DBFD596B56}" type="pres">
      <dgm:prSet presAssocID="{4A863B22-D668-4374-A6AD-DCD3A097DA80}" presName="hierChild4" presStyleCnt="0"/>
      <dgm:spPr/>
    </dgm:pt>
    <dgm:pt modelId="{19D839D4-FD05-40E9-8764-3CE24FA1B242}" type="pres">
      <dgm:prSet presAssocID="{4A863B22-D668-4374-A6AD-DCD3A097DA80}" presName="hierChild5" presStyleCnt="0"/>
      <dgm:spPr/>
    </dgm:pt>
    <dgm:pt modelId="{A8A19E4A-D4C8-47B1-9F46-D701E5ECAACB}" type="pres">
      <dgm:prSet presAssocID="{314D22A8-F6C0-4FB5-BF96-CBE5DFFB3F90}" presName="Name37" presStyleLbl="parChTrans1D4" presStyleIdx="1" presStyleCnt="12" custSzX="220719" custSzY="1280354"/>
      <dgm:spPr/>
      <dgm:t>
        <a:bodyPr/>
        <a:lstStyle/>
        <a:p>
          <a:endParaRPr lang="en-US"/>
        </a:p>
      </dgm:t>
    </dgm:pt>
    <dgm:pt modelId="{C9FA61BF-7DB5-4AC6-A22E-8370E67CD8E6}" type="pres">
      <dgm:prSet presAssocID="{55557191-99FD-4B0D-91E9-81A0706C5D5A}" presName="hierRoot2" presStyleCnt="0">
        <dgm:presLayoutVars>
          <dgm:hierBranch val="init"/>
        </dgm:presLayoutVars>
      </dgm:prSet>
      <dgm:spPr/>
    </dgm:pt>
    <dgm:pt modelId="{E09324A7-CD54-44ED-B2F8-22E23E120B8C}" type="pres">
      <dgm:prSet presAssocID="{55557191-99FD-4B0D-91E9-81A0706C5D5A}" presName="rootComposite" presStyleCnt="0"/>
      <dgm:spPr/>
    </dgm:pt>
    <dgm:pt modelId="{AA98FEE8-E924-4265-BF95-5FCCA221633E}" type="pres">
      <dgm:prSet presAssocID="{55557191-99FD-4B0D-91E9-81A0706C5D5A}" presName="rootText" presStyleLbl="node4" presStyleIdx="1" presStyleCnt="12" custScaleX="116456" custScaleY="97067" custLinFactNeighborX="60970" custLinFactNeighborY="-31691">
        <dgm:presLayoutVars>
          <dgm:chPref val="3"/>
        </dgm:presLayoutVars>
      </dgm:prSet>
      <dgm:spPr>
        <a:prstGeom prst="roundRect">
          <a:avLst/>
        </a:prstGeom>
      </dgm:spPr>
      <dgm:t>
        <a:bodyPr/>
        <a:lstStyle/>
        <a:p>
          <a:endParaRPr lang="en-US"/>
        </a:p>
      </dgm:t>
    </dgm:pt>
    <dgm:pt modelId="{B1B9C887-ABF3-4E8A-B9F2-A90B774EE10F}" type="pres">
      <dgm:prSet presAssocID="{55557191-99FD-4B0D-91E9-81A0706C5D5A}" presName="rootConnector" presStyleLbl="node4" presStyleIdx="1" presStyleCnt="12"/>
      <dgm:spPr/>
      <dgm:t>
        <a:bodyPr/>
        <a:lstStyle/>
        <a:p>
          <a:endParaRPr lang="en-US"/>
        </a:p>
      </dgm:t>
    </dgm:pt>
    <dgm:pt modelId="{36864F9E-75ED-46D2-8F8E-158301342348}" type="pres">
      <dgm:prSet presAssocID="{55557191-99FD-4B0D-91E9-81A0706C5D5A}" presName="hierChild4" presStyleCnt="0"/>
      <dgm:spPr/>
    </dgm:pt>
    <dgm:pt modelId="{1E7AC310-9A2B-40D9-8DA9-A406E41C1A22}" type="pres">
      <dgm:prSet presAssocID="{55557191-99FD-4B0D-91E9-81A0706C5D5A}" presName="hierChild5" presStyleCnt="0"/>
      <dgm:spPr/>
    </dgm:pt>
    <dgm:pt modelId="{BEF7F148-09A4-47E6-A293-B6EBA4C68BDA}" type="pres">
      <dgm:prSet presAssocID="{0411F5DB-7C62-4E5F-9960-C1AA13E0E43E}" presName="Name37" presStyleLbl="parChTrans1D4" presStyleIdx="2" presStyleCnt="12" custSzX="250170" custSzY="1858048"/>
      <dgm:spPr/>
      <dgm:t>
        <a:bodyPr/>
        <a:lstStyle/>
        <a:p>
          <a:endParaRPr lang="en-US"/>
        </a:p>
      </dgm:t>
    </dgm:pt>
    <dgm:pt modelId="{E433716E-9B4D-4B72-B8D3-2C8F762563F6}" type="pres">
      <dgm:prSet presAssocID="{9BAD360F-E7D4-47CE-867B-EA2EC509D5AB}" presName="hierRoot2" presStyleCnt="0">
        <dgm:presLayoutVars>
          <dgm:hierBranch val="init"/>
        </dgm:presLayoutVars>
      </dgm:prSet>
      <dgm:spPr/>
    </dgm:pt>
    <dgm:pt modelId="{44B8964A-4D14-4F5F-8359-BBF9918502FE}" type="pres">
      <dgm:prSet presAssocID="{9BAD360F-E7D4-47CE-867B-EA2EC509D5AB}" presName="rootComposite" presStyleCnt="0"/>
      <dgm:spPr/>
    </dgm:pt>
    <dgm:pt modelId="{10B23EBB-F747-44C0-8B50-321CC66C9BE2}" type="pres">
      <dgm:prSet presAssocID="{9BAD360F-E7D4-47CE-867B-EA2EC509D5AB}" presName="rootText" presStyleLbl="node4" presStyleIdx="2" presStyleCnt="12" custScaleX="116456" custScaleY="97067" custLinFactNeighborX="63077" custLinFactNeighborY="-55877">
        <dgm:presLayoutVars>
          <dgm:chPref val="3"/>
        </dgm:presLayoutVars>
      </dgm:prSet>
      <dgm:spPr>
        <a:prstGeom prst="roundRect">
          <a:avLst/>
        </a:prstGeom>
      </dgm:spPr>
      <dgm:t>
        <a:bodyPr/>
        <a:lstStyle/>
        <a:p>
          <a:endParaRPr lang="en-US"/>
        </a:p>
      </dgm:t>
    </dgm:pt>
    <dgm:pt modelId="{016451F2-A7FD-473F-ACEE-E6AE75B87568}" type="pres">
      <dgm:prSet presAssocID="{9BAD360F-E7D4-47CE-867B-EA2EC509D5AB}" presName="rootConnector" presStyleLbl="node4" presStyleIdx="2" presStyleCnt="12"/>
      <dgm:spPr/>
      <dgm:t>
        <a:bodyPr/>
        <a:lstStyle/>
        <a:p>
          <a:endParaRPr lang="en-US"/>
        </a:p>
      </dgm:t>
    </dgm:pt>
    <dgm:pt modelId="{1E3C4382-D169-4DDF-9CC8-3E57DE79F470}" type="pres">
      <dgm:prSet presAssocID="{9BAD360F-E7D4-47CE-867B-EA2EC509D5AB}" presName="hierChild4" presStyleCnt="0"/>
      <dgm:spPr/>
    </dgm:pt>
    <dgm:pt modelId="{993C8DB8-4164-4A83-A5FC-E3096CE6B31E}" type="pres">
      <dgm:prSet presAssocID="{9BAD360F-E7D4-47CE-867B-EA2EC509D5AB}" presName="hierChild5" presStyleCnt="0"/>
      <dgm:spPr/>
    </dgm:pt>
    <dgm:pt modelId="{4D64FA1E-A00E-4174-BAE5-A405E8F58353}" type="pres">
      <dgm:prSet presAssocID="{C0509334-6F60-42EA-A00F-26B5CEDA28E5}" presName="Name37" presStyleLbl="parChTrans1D4" presStyleIdx="3" presStyleCnt="12" custSzX="279607"/>
      <dgm:spPr/>
      <dgm:t>
        <a:bodyPr/>
        <a:lstStyle/>
        <a:p>
          <a:endParaRPr lang="en-US"/>
        </a:p>
      </dgm:t>
    </dgm:pt>
    <dgm:pt modelId="{1CAC8AD9-A790-491D-BBD7-AA5AFAC86CC5}" type="pres">
      <dgm:prSet presAssocID="{ADAF1DEE-7C67-48A3-9691-A400A7C96EE5}" presName="hierRoot2" presStyleCnt="0">
        <dgm:presLayoutVars>
          <dgm:hierBranch val="init"/>
        </dgm:presLayoutVars>
      </dgm:prSet>
      <dgm:spPr/>
    </dgm:pt>
    <dgm:pt modelId="{B851DEFF-C07E-43F9-8A72-B8233731599A}" type="pres">
      <dgm:prSet presAssocID="{ADAF1DEE-7C67-48A3-9691-A400A7C96EE5}" presName="rootComposite" presStyleCnt="0"/>
      <dgm:spPr/>
    </dgm:pt>
    <dgm:pt modelId="{A98072D9-CC37-4220-9AEA-15909D529A1C}" type="pres">
      <dgm:prSet presAssocID="{ADAF1DEE-7C67-48A3-9691-A400A7C96EE5}" presName="rootText" presStyleLbl="node4" presStyleIdx="3" presStyleCnt="12" custScaleX="116456" custScaleY="97067" custLinFactNeighborX="65183" custLinFactNeighborY="-76976">
        <dgm:presLayoutVars>
          <dgm:chPref val="3"/>
        </dgm:presLayoutVars>
      </dgm:prSet>
      <dgm:spPr>
        <a:prstGeom prst="roundRect">
          <a:avLst/>
        </a:prstGeom>
      </dgm:spPr>
      <dgm:t>
        <a:bodyPr/>
        <a:lstStyle/>
        <a:p>
          <a:endParaRPr lang="en-US"/>
        </a:p>
      </dgm:t>
    </dgm:pt>
    <dgm:pt modelId="{CE27A288-0670-4D80-91BC-3B465EA3C4D8}" type="pres">
      <dgm:prSet presAssocID="{ADAF1DEE-7C67-48A3-9691-A400A7C96EE5}" presName="rootConnector" presStyleLbl="node4" presStyleIdx="3" presStyleCnt="12"/>
      <dgm:spPr/>
      <dgm:t>
        <a:bodyPr/>
        <a:lstStyle/>
        <a:p>
          <a:endParaRPr lang="en-US"/>
        </a:p>
      </dgm:t>
    </dgm:pt>
    <dgm:pt modelId="{0964668F-86DF-4B1B-80AF-FEC375277B10}" type="pres">
      <dgm:prSet presAssocID="{ADAF1DEE-7C67-48A3-9691-A400A7C96EE5}" presName="hierChild4" presStyleCnt="0"/>
      <dgm:spPr/>
    </dgm:pt>
    <dgm:pt modelId="{5BA1657C-44C2-4F88-BC4A-55115B07B002}" type="pres">
      <dgm:prSet presAssocID="{ADAF1DEE-7C67-48A3-9691-A400A7C96EE5}" presName="hierChild5" presStyleCnt="0"/>
      <dgm:spPr/>
    </dgm:pt>
    <dgm:pt modelId="{D6F50DAC-FD1E-4552-80AF-328632CA154B}" type="pres">
      <dgm:prSet presAssocID="{DA8CEA91-3430-46A0-945B-32CDBE043430}" presName="Name37" presStyleLbl="parChTrans1D4" presStyleIdx="4" presStyleCnt="12"/>
      <dgm:spPr/>
      <dgm:t>
        <a:bodyPr/>
        <a:lstStyle/>
        <a:p>
          <a:endParaRPr lang="en-US"/>
        </a:p>
      </dgm:t>
    </dgm:pt>
    <dgm:pt modelId="{5651AA17-61B4-422F-86F9-81E3F06F0F56}" type="pres">
      <dgm:prSet presAssocID="{14148CA8-DBE2-4476-9345-32D9D833B583}" presName="hierRoot2" presStyleCnt="0">
        <dgm:presLayoutVars>
          <dgm:hierBranch val="init"/>
        </dgm:presLayoutVars>
      </dgm:prSet>
      <dgm:spPr/>
    </dgm:pt>
    <dgm:pt modelId="{D762225C-1C6F-4103-B076-3A0ED8F441D7}" type="pres">
      <dgm:prSet presAssocID="{14148CA8-DBE2-4476-9345-32D9D833B583}" presName="rootComposite" presStyleCnt="0"/>
      <dgm:spPr/>
    </dgm:pt>
    <dgm:pt modelId="{28C360B2-7F4C-4E2C-9D40-5AB03F7F15A0}" type="pres">
      <dgm:prSet presAssocID="{14148CA8-DBE2-4476-9345-32D9D833B583}" presName="rootText" presStyleLbl="node4" presStyleIdx="4" presStyleCnt="12" custScaleX="116456" custScaleY="97067" custLinFactNeighborX="62126" custLinFactNeighborY="-98144">
        <dgm:presLayoutVars>
          <dgm:chPref val="3"/>
        </dgm:presLayoutVars>
      </dgm:prSet>
      <dgm:spPr>
        <a:prstGeom prst="roundRect">
          <a:avLst/>
        </a:prstGeom>
      </dgm:spPr>
      <dgm:t>
        <a:bodyPr/>
        <a:lstStyle/>
        <a:p>
          <a:endParaRPr lang="en-US"/>
        </a:p>
      </dgm:t>
    </dgm:pt>
    <dgm:pt modelId="{8C2971AC-0C79-4F05-BCBC-497B09AFB913}" type="pres">
      <dgm:prSet presAssocID="{14148CA8-DBE2-4476-9345-32D9D833B583}" presName="rootConnector" presStyleLbl="node4" presStyleIdx="4" presStyleCnt="12"/>
      <dgm:spPr/>
      <dgm:t>
        <a:bodyPr/>
        <a:lstStyle/>
        <a:p>
          <a:endParaRPr lang="en-US"/>
        </a:p>
      </dgm:t>
    </dgm:pt>
    <dgm:pt modelId="{B376220F-DABD-4E71-8F5F-AAB828823933}" type="pres">
      <dgm:prSet presAssocID="{14148CA8-DBE2-4476-9345-32D9D833B583}" presName="hierChild4" presStyleCnt="0"/>
      <dgm:spPr/>
    </dgm:pt>
    <dgm:pt modelId="{A36410AD-5335-4D3D-AD69-D1F4E029E7FA}" type="pres">
      <dgm:prSet presAssocID="{14148CA8-DBE2-4476-9345-32D9D833B583}" presName="hierChild5" presStyleCnt="0"/>
      <dgm:spPr/>
    </dgm:pt>
    <dgm:pt modelId="{EB3D1972-87D5-4EDF-8955-0F057163FEB4}" type="pres">
      <dgm:prSet presAssocID="{35CA1B03-97AE-4CCF-94CD-1619E210AB1F}" presName="hierChild5" presStyleCnt="0"/>
      <dgm:spPr/>
    </dgm:pt>
    <dgm:pt modelId="{28BF1393-3842-4167-93E8-1AF46592EC0C}" type="pres">
      <dgm:prSet presAssocID="{5AB21E06-B06F-4EC6-A982-6E779A9ECE6D}" presName="Name37" presStyleLbl="parChTrans1D3" presStyleIdx="7" presStyleCnt="10" custSzX="1759739" custSzY="228542"/>
      <dgm:spPr/>
      <dgm:t>
        <a:bodyPr/>
        <a:lstStyle/>
        <a:p>
          <a:endParaRPr lang="en-US"/>
        </a:p>
      </dgm:t>
    </dgm:pt>
    <dgm:pt modelId="{7BAE6D36-69BB-4000-B916-329E75CE5D47}" type="pres">
      <dgm:prSet presAssocID="{377F7A62-17C9-480E-B299-38FD6B5930EF}" presName="hierRoot2" presStyleCnt="0">
        <dgm:presLayoutVars>
          <dgm:hierBranch val="init"/>
        </dgm:presLayoutVars>
      </dgm:prSet>
      <dgm:spPr/>
    </dgm:pt>
    <dgm:pt modelId="{98D6D9D9-513A-4FD0-83F3-1CF093C26A47}" type="pres">
      <dgm:prSet presAssocID="{377F7A62-17C9-480E-B299-38FD6B5930EF}" presName="rootComposite" presStyleCnt="0"/>
      <dgm:spPr/>
    </dgm:pt>
    <dgm:pt modelId="{B36A3127-989F-4B2B-AB02-C3174EBFB61C}" type="pres">
      <dgm:prSet presAssocID="{377F7A62-17C9-480E-B299-38FD6B5930EF}" presName="rootText" presStyleLbl="node3" presStyleIdx="7" presStyleCnt="10" custScaleX="116456" custScaleY="105032" custLinFactNeighborX="65376" custLinFactNeighborY="-2169">
        <dgm:presLayoutVars>
          <dgm:chPref val="3"/>
        </dgm:presLayoutVars>
      </dgm:prSet>
      <dgm:spPr>
        <a:prstGeom prst="roundRect">
          <a:avLst/>
        </a:prstGeom>
      </dgm:spPr>
      <dgm:t>
        <a:bodyPr/>
        <a:lstStyle/>
        <a:p>
          <a:endParaRPr lang="en-US"/>
        </a:p>
      </dgm:t>
    </dgm:pt>
    <dgm:pt modelId="{7EE6C7BE-91B1-4706-BE6E-96D0D2587FB2}" type="pres">
      <dgm:prSet presAssocID="{377F7A62-17C9-480E-B299-38FD6B5930EF}" presName="rootConnector" presStyleLbl="node3" presStyleIdx="7" presStyleCnt="10"/>
      <dgm:spPr/>
      <dgm:t>
        <a:bodyPr/>
        <a:lstStyle/>
        <a:p>
          <a:endParaRPr lang="en-US"/>
        </a:p>
      </dgm:t>
    </dgm:pt>
    <dgm:pt modelId="{AD0F9EB8-1F04-4C6E-8C73-5AADAF36CA80}" type="pres">
      <dgm:prSet presAssocID="{377F7A62-17C9-480E-B299-38FD6B5930EF}" presName="hierChild4" presStyleCnt="0"/>
      <dgm:spPr/>
    </dgm:pt>
    <dgm:pt modelId="{9140DE72-9FBB-4F8C-B881-165BBC7456C5}" type="pres">
      <dgm:prSet presAssocID="{C053F84B-97B8-46B3-8664-65878F109380}" presName="Name37" presStyleLbl="parChTrans1D4" presStyleIdx="5" presStyleCnt="12" custSzX="176563" custSzY="494423"/>
      <dgm:spPr/>
      <dgm:t>
        <a:bodyPr/>
        <a:lstStyle/>
        <a:p>
          <a:endParaRPr lang="en-US"/>
        </a:p>
      </dgm:t>
    </dgm:pt>
    <dgm:pt modelId="{21E9A153-23AF-4343-94D8-4A45107935C9}" type="pres">
      <dgm:prSet presAssocID="{A6FD4682-D601-4D66-B9B3-D7A8A2443893}" presName="hierRoot2" presStyleCnt="0">
        <dgm:presLayoutVars>
          <dgm:hierBranch val="init"/>
        </dgm:presLayoutVars>
      </dgm:prSet>
      <dgm:spPr/>
    </dgm:pt>
    <dgm:pt modelId="{D53198B0-D4F2-4868-8C98-AB7179C9588C}" type="pres">
      <dgm:prSet presAssocID="{A6FD4682-D601-4D66-B9B3-D7A8A2443893}" presName="rootComposite" presStyleCnt="0"/>
      <dgm:spPr/>
    </dgm:pt>
    <dgm:pt modelId="{5F42A257-04CF-469A-B80E-65E65D6D5EC3}" type="pres">
      <dgm:prSet presAssocID="{A6FD4682-D601-4D66-B9B3-D7A8A2443893}" presName="rootText" presStyleLbl="node4" presStyleIdx="5" presStyleCnt="12" custScaleX="116456" custScaleY="97067" custLinFactNeighborX="54754" custLinFactNeighborY="-12743">
        <dgm:presLayoutVars>
          <dgm:chPref val="3"/>
        </dgm:presLayoutVars>
      </dgm:prSet>
      <dgm:spPr>
        <a:prstGeom prst="roundRect">
          <a:avLst/>
        </a:prstGeom>
      </dgm:spPr>
      <dgm:t>
        <a:bodyPr/>
        <a:lstStyle/>
        <a:p>
          <a:endParaRPr lang="en-US"/>
        </a:p>
      </dgm:t>
    </dgm:pt>
    <dgm:pt modelId="{9F4C6E27-41EA-4D7B-86A4-070DC5D115C5}" type="pres">
      <dgm:prSet presAssocID="{A6FD4682-D601-4D66-B9B3-D7A8A2443893}" presName="rootConnector" presStyleLbl="node4" presStyleIdx="5" presStyleCnt="12"/>
      <dgm:spPr/>
      <dgm:t>
        <a:bodyPr/>
        <a:lstStyle/>
        <a:p>
          <a:endParaRPr lang="en-US"/>
        </a:p>
      </dgm:t>
    </dgm:pt>
    <dgm:pt modelId="{0111CF59-A990-4F63-A44F-62B32EC32819}" type="pres">
      <dgm:prSet presAssocID="{A6FD4682-D601-4D66-B9B3-D7A8A2443893}" presName="hierChild4" presStyleCnt="0"/>
      <dgm:spPr/>
    </dgm:pt>
    <dgm:pt modelId="{305C7C44-0125-46C8-B39D-EE3A4369CAE6}" type="pres">
      <dgm:prSet presAssocID="{A6FD4682-D601-4D66-B9B3-D7A8A2443893}" presName="hierChild5" presStyleCnt="0"/>
      <dgm:spPr/>
    </dgm:pt>
    <dgm:pt modelId="{EF8FA5B6-487E-49EE-A828-EB0C7F2F6F24}" type="pres">
      <dgm:prSet presAssocID="{F7E71704-BCB0-49D8-8AF2-8F481A99FB47}" presName="Name37" presStyleLbl="parChTrans1D4" presStyleIdx="6" presStyleCnt="12" custSzX="235437" custSzY="1280354"/>
      <dgm:spPr/>
      <dgm:t>
        <a:bodyPr/>
        <a:lstStyle/>
        <a:p>
          <a:endParaRPr lang="en-US"/>
        </a:p>
      </dgm:t>
    </dgm:pt>
    <dgm:pt modelId="{C0594D44-B46B-4EBC-8A06-9F21DF1CBB38}" type="pres">
      <dgm:prSet presAssocID="{0781C326-41D3-4014-931A-902B6F7FA09B}" presName="hierRoot2" presStyleCnt="0">
        <dgm:presLayoutVars>
          <dgm:hierBranch val="init"/>
        </dgm:presLayoutVars>
      </dgm:prSet>
      <dgm:spPr/>
    </dgm:pt>
    <dgm:pt modelId="{0730CC4A-588D-472C-93C6-7635F801B793}" type="pres">
      <dgm:prSet presAssocID="{0781C326-41D3-4014-931A-902B6F7FA09B}" presName="rootComposite" presStyleCnt="0"/>
      <dgm:spPr/>
    </dgm:pt>
    <dgm:pt modelId="{4E4E815A-EA28-43E7-ADEC-0CB5C6D40572}" type="pres">
      <dgm:prSet presAssocID="{0781C326-41D3-4014-931A-902B6F7FA09B}" presName="rootText" presStyleLbl="node4" presStyleIdx="6" presStyleCnt="12" custScaleX="116456" custScaleY="97067" custLinFactNeighborX="58966" custLinFactNeighborY="-33799">
        <dgm:presLayoutVars>
          <dgm:chPref val="3"/>
        </dgm:presLayoutVars>
      </dgm:prSet>
      <dgm:spPr>
        <a:prstGeom prst="roundRect">
          <a:avLst/>
        </a:prstGeom>
      </dgm:spPr>
      <dgm:t>
        <a:bodyPr/>
        <a:lstStyle/>
        <a:p>
          <a:endParaRPr lang="en-US"/>
        </a:p>
      </dgm:t>
    </dgm:pt>
    <dgm:pt modelId="{13224759-D249-442C-A555-CF988ED82A10}" type="pres">
      <dgm:prSet presAssocID="{0781C326-41D3-4014-931A-902B6F7FA09B}" presName="rootConnector" presStyleLbl="node4" presStyleIdx="6" presStyleCnt="12"/>
      <dgm:spPr/>
      <dgm:t>
        <a:bodyPr/>
        <a:lstStyle/>
        <a:p>
          <a:endParaRPr lang="en-US"/>
        </a:p>
      </dgm:t>
    </dgm:pt>
    <dgm:pt modelId="{ABF8257B-2145-463E-B390-A140D75B943A}" type="pres">
      <dgm:prSet presAssocID="{0781C326-41D3-4014-931A-902B6F7FA09B}" presName="hierChild4" presStyleCnt="0"/>
      <dgm:spPr/>
    </dgm:pt>
    <dgm:pt modelId="{88EBEADE-B671-42F4-AE21-83CF78FDAD56}" type="pres">
      <dgm:prSet presAssocID="{0781C326-41D3-4014-931A-902B6F7FA09B}" presName="hierChild5" presStyleCnt="0"/>
      <dgm:spPr/>
    </dgm:pt>
    <dgm:pt modelId="{50E82558-C8B5-426B-9E74-C0B8BBF2F674}" type="pres">
      <dgm:prSet presAssocID="{6A552BEF-77D7-429E-A79C-1B94C672384C}" presName="Name37" presStyleLbl="parChTrans1D4" presStyleIdx="7" presStyleCnt="12" custSzX="279607" custSzY="1858048"/>
      <dgm:spPr/>
      <dgm:t>
        <a:bodyPr/>
        <a:lstStyle/>
        <a:p>
          <a:endParaRPr lang="en-US"/>
        </a:p>
      </dgm:t>
    </dgm:pt>
    <dgm:pt modelId="{A5049BF3-4DC5-4BF3-BC22-B5F0FA1315FE}" type="pres">
      <dgm:prSet presAssocID="{AA9F4D90-F265-4692-AE49-318AF4D055E5}" presName="hierRoot2" presStyleCnt="0">
        <dgm:presLayoutVars>
          <dgm:hierBranch val="init"/>
        </dgm:presLayoutVars>
      </dgm:prSet>
      <dgm:spPr/>
    </dgm:pt>
    <dgm:pt modelId="{AAA1DB6B-8CA9-4AF7-81F1-44158B8581D5}" type="pres">
      <dgm:prSet presAssocID="{AA9F4D90-F265-4692-AE49-318AF4D055E5}" presName="rootComposite" presStyleCnt="0"/>
      <dgm:spPr/>
    </dgm:pt>
    <dgm:pt modelId="{805CE565-C46E-4264-9E1D-3B718EE8E083}" type="pres">
      <dgm:prSet presAssocID="{AA9F4D90-F265-4692-AE49-318AF4D055E5}" presName="rootText" presStyleLbl="node4" presStyleIdx="7" presStyleCnt="12" custScaleX="116456" custScaleY="97067" custLinFactNeighborX="62126" custLinFactNeighborY="-51665">
        <dgm:presLayoutVars>
          <dgm:chPref val="3"/>
        </dgm:presLayoutVars>
      </dgm:prSet>
      <dgm:spPr>
        <a:prstGeom prst="roundRect">
          <a:avLst/>
        </a:prstGeom>
      </dgm:spPr>
      <dgm:t>
        <a:bodyPr/>
        <a:lstStyle/>
        <a:p>
          <a:endParaRPr lang="en-US"/>
        </a:p>
      </dgm:t>
    </dgm:pt>
    <dgm:pt modelId="{0556E352-0579-4D4D-94D7-79B1C25F952E}" type="pres">
      <dgm:prSet presAssocID="{AA9F4D90-F265-4692-AE49-318AF4D055E5}" presName="rootConnector" presStyleLbl="node4" presStyleIdx="7" presStyleCnt="12"/>
      <dgm:spPr/>
      <dgm:t>
        <a:bodyPr/>
        <a:lstStyle/>
        <a:p>
          <a:endParaRPr lang="en-US"/>
        </a:p>
      </dgm:t>
    </dgm:pt>
    <dgm:pt modelId="{85E44D29-1FB5-41AC-8AB1-A7C2E7E0C635}" type="pres">
      <dgm:prSet presAssocID="{AA9F4D90-F265-4692-AE49-318AF4D055E5}" presName="hierChild4" presStyleCnt="0"/>
      <dgm:spPr/>
    </dgm:pt>
    <dgm:pt modelId="{2FCDCE33-F43B-44E2-A5FC-0483D77F278E}" type="pres">
      <dgm:prSet presAssocID="{AA9F4D90-F265-4692-AE49-318AF4D055E5}" presName="hierChild5" presStyleCnt="0"/>
      <dgm:spPr/>
    </dgm:pt>
    <dgm:pt modelId="{E5873957-5655-4399-82CC-FCC899875FD3}" type="pres">
      <dgm:prSet presAssocID="{2B8AA69F-F6A4-461A-8DDA-813A2E2D5661}" presName="Name37" presStyleLbl="parChTrans1D4" presStyleIdx="8" presStyleCnt="12" custSzX="279607"/>
      <dgm:spPr/>
      <dgm:t>
        <a:bodyPr/>
        <a:lstStyle/>
        <a:p>
          <a:endParaRPr lang="en-US"/>
        </a:p>
      </dgm:t>
    </dgm:pt>
    <dgm:pt modelId="{A4C77138-F011-42CA-9FF1-7242150337BB}" type="pres">
      <dgm:prSet presAssocID="{5F5EA139-4885-4AEA-80B2-6A651C0ADF11}" presName="hierRoot2" presStyleCnt="0">
        <dgm:presLayoutVars>
          <dgm:hierBranch val="init"/>
        </dgm:presLayoutVars>
      </dgm:prSet>
      <dgm:spPr/>
    </dgm:pt>
    <dgm:pt modelId="{6BBD0ADD-457A-4241-A013-4127AB62AF01}" type="pres">
      <dgm:prSet presAssocID="{5F5EA139-4885-4AEA-80B2-6A651C0ADF11}" presName="rootComposite" presStyleCnt="0"/>
      <dgm:spPr/>
    </dgm:pt>
    <dgm:pt modelId="{1FB76F8A-C1A9-4E71-B7E9-9895A1F2AE8C}" type="pres">
      <dgm:prSet presAssocID="{5F5EA139-4885-4AEA-80B2-6A651C0ADF11}" presName="rootText" presStyleLbl="node4" presStyleIdx="8" presStyleCnt="12" custScaleX="116456" custScaleY="97067" custLinFactNeighborX="62126" custLinFactNeighborY="-76976">
        <dgm:presLayoutVars>
          <dgm:chPref val="3"/>
        </dgm:presLayoutVars>
      </dgm:prSet>
      <dgm:spPr>
        <a:prstGeom prst="roundRect">
          <a:avLst/>
        </a:prstGeom>
      </dgm:spPr>
      <dgm:t>
        <a:bodyPr/>
        <a:lstStyle/>
        <a:p>
          <a:endParaRPr lang="en-US"/>
        </a:p>
      </dgm:t>
    </dgm:pt>
    <dgm:pt modelId="{F9D14080-E2F8-4D2B-870B-BB789B536E1C}" type="pres">
      <dgm:prSet presAssocID="{5F5EA139-4885-4AEA-80B2-6A651C0ADF11}" presName="rootConnector" presStyleLbl="node4" presStyleIdx="8" presStyleCnt="12"/>
      <dgm:spPr/>
      <dgm:t>
        <a:bodyPr/>
        <a:lstStyle/>
        <a:p>
          <a:endParaRPr lang="en-US"/>
        </a:p>
      </dgm:t>
    </dgm:pt>
    <dgm:pt modelId="{65105FDF-0C1D-47DC-B0C8-BD5F31931D07}" type="pres">
      <dgm:prSet presAssocID="{5F5EA139-4885-4AEA-80B2-6A651C0ADF11}" presName="hierChild4" presStyleCnt="0"/>
      <dgm:spPr/>
    </dgm:pt>
    <dgm:pt modelId="{9D368136-F7E1-4390-B562-94651FAF580E}" type="pres">
      <dgm:prSet presAssocID="{5F5EA139-4885-4AEA-80B2-6A651C0ADF11}" presName="hierChild5" presStyleCnt="0"/>
      <dgm:spPr/>
    </dgm:pt>
    <dgm:pt modelId="{73534768-57EF-470F-8031-E84349727159}" type="pres">
      <dgm:prSet presAssocID="{9F8E8FA3-235B-4D90-9D01-3BCF20EB349B}" presName="Name37" presStyleLbl="parChTrans1D4" presStyleIdx="9" presStyleCnt="12"/>
      <dgm:spPr/>
      <dgm:t>
        <a:bodyPr/>
        <a:lstStyle/>
        <a:p>
          <a:endParaRPr lang="en-US"/>
        </a:p>
      </dgm:t>
    </dgm:pt>
    <dgm:pt modelId="{DDEDD7D7-A3F2-4127-9559-D4A07F216A17}" type="pres">
      <dgm:prSet presAssocID="{F4917AB6-3A6E-48DC-ACD5-A9837E423FD7}" presName="hierRoot2" presStyleCnt="0">
        <dgm:presLayoutVars>
          <dgm:hierBranch val="init"/>
        </dgm:presLayoutVars>
      </dgm:prSet>
      <dgm:spPr/>
    </dgm:pt>
    <dgm:pt modelId="{E5908F41-8006-48E3-93E1-90541EF9F789}" type="pres">
      <dgm:prSet presAssocID="{F4917AB6-3A6E-48DC-ACD5-A9837E423FD7}" presName="rootComposite" presStyleCnt="0"/>
      <dgm:spPr/>
    </dgm:pt>
    <dgm:pt modelId="{15CCD3E7-074D-4F4E-AF6A-965EABF45C28}" type="pres">
      <dgm:prSet presAssocID="{F4917AB6-3A6E-48DC-ACD5-A9837E423FD7}" presName="rootText" presStyleLbl="node4" presStyleIdx="9" presStyleCnt="12" custScaleX="116456" custScaleY="99921" custLinFactNeighborX="62126" custLinFactNeighborY="-98144">
        <dgm:presLayoutVars>
          <dgm:chPref val="3"/>
        </dgm:presLayoutVars>
      </dgm:prSet>
      <dgm:spPr>
        <a:prstGeom prst="roundRect">
          <a:avLst/>
        </a:prstGeom>
      </dgm:spPr>
      <dgm:t>
        <a:bodyPr/>
        <a:lstStyle/>
        <a:p>
          <a:endParaRPr lang="en-US"/>
        </a:p>
      </dgm:t>
    </dgm:pt>
    <dgm:pt modelId="{19608743-8C19-4F16-827A-7726D636114F}" type="pres">
      <dgm:prSet presAssocID="{F4917AB6-3A6E-48DC-ACD5-A9837E423FD7}" presName="rootConnector" presStyleLbl="node4" presStyleIdx="9" presStyleCnt="12"/>
      <dgm:spPr/>
      <dgm:t>
        <a:bodyPr/>
        <a:lstStyle/>
        <a:p>
          <a:endParaRPr lang="en-US"/>
        </a:p>
      </dgm:t>
    </dgm:pt>
    <dgm:pt modelId="{25C2260F-6795-4552-AE0B-BD39C94D9861}" type="pres">
      <dgm:prSet presAssocID="{F4917AB6-3A6E-48DC-ACD5-A9837E423FD7}" presName="hierChild4" presStyleCnt="0"/>
      <dgm:spPr/>
    </dgm:pt>
    <dgm:pt modelId="{F6DCAE9E-B2AF-49D7-AEC0-5B5E72E95A7D}" type="pres">
      <dgm:prSet presAssocID="{F4917AB6-3A6E-48DC-ACD5-A9837E423FD7}" presName="hierChild5" presStyleCnt="0"/>
      <dgm:spPr/>
    </dgm:pt>
    <dgm:pt modelId="{75A56F11-468D-447B-A12B-3BA084BDB0EB}" type="pres">
      <dgm:prSet presAssocID="{377F7A62-17C9-480E-B299-38FD6B5930EF}" presName="hierChild5" presStyleCnt="0"/>
      <dgm:spPr/>
    </dgm:pt>
    <dgm:pt modelId="{24BD7A2C-FAF9-4C98-866A-2AFE39692132}" type="pres">
      <dgm:prSet presAssocID="{AE1FF584-A84B-46B8-AC7D-604CBB1CE35C}" presName="Name37" presStyleLbl="parChTrans1D3" presStyleIdx="8" presStyleCnt="10" custSzX="3415665" custSzY="73552"/>
      <dgm:spPr/>
      <dgm:t>
        <a:bodyPr/>
        <a:lstStyle/>
        <a:p>
          <a:endParaRPr lang="en-US"/>
        </a:p>
      </dgm:t>
    </dgm:pt>
    <dgm:pt modelId="{E9AE2BD6-3B48-4B71-86BD-231CC4FF4508}" type="pres">
      <dgm:prSet presAssocID="{E641D137-1DF5-4D0A-B8A9-D4C3E83E9603}" presName="hierRoot2" presStyleCnt="0">
        <dgm:presLayoutVars>
          <dgm:hierBranch val="init"/>
        </dgm:presLayoutVars>
      </dgm:prSet>
      <dgm:spPr/>
    </dgm:pt>
    <dgm:pt modelId="{B2682785-9BA2-480A-9C7F-8C46EAB81EF7}" type="pres">
      <dgm:prSet presAssocID="{E641D137-1DF5-4D0A-B8A9-D4C3E83E9603}" presName="rootComposite" presStyleCnt="0"/>
      <dgm:spPr/>
    </dgm:pt>
    <dgm:pt modelId="{EFEF645C-F809-4A5E-98A3-6426EFF0FFB3}" type="pres">
      <dgm:prSet presAssocID="{E641D137-1DF5-4D0A-B8A9-D4C3E83E9603}" presName="rootText" presStyleLbl="node3" presStyleIdx="8" presStyleCnt="10" custScaleX="121584" custScaleY="104009" custLinFactNeighborX="63035" custLinFactNeighborY="-1061">
        <dgm:presLayoutVars>
          <dgm:chPref val="3"/>
        </dgm:presLayoutVars>
      </dgm:prSet>
      <dgm:spPr>
        <a:prstGeom prst="roundRect">
          <a:avLst/>
        </a:prstGeom>
      </dgm:spPr>
      <dgm:t>
        <a:bodyPr/>
        <a:lstStyle/>
        <a:p>
          <a:endParaRPr lang="en-US"/>
        </a:p>
      </dgm:t>
    </dgm:pt>
    <dgm:pt modelId="{687273BD-4E4C-4E08-9C17-67EBB3893E6C}" type="pres">
      <dgm:prSet presAssocID="{E641D137-1DF5-4D0A-B8A9-D4C3E83E9603}" presName="rootConnector" presStyleLbl="node3" presStyleIdx="8" presStyleCnt="10"/>
      <dgm:spPr/>
      <dgm:t>
        <a:bodyPr/>
        <a:lstStyle/>
        <a:p>
          <a:endParaRPr lang="en-US"/>
        </a:p>
      </dgm:t>
    </dgm:pt>
    <dgm:pt modelId="{E2A553F6-690B-418C-AE70-DC3C1C63E4B3}" type="pres">
      <dgm:prSet presAssocID="{E641D137-1DF5-4D0A-B8A9-D4C3E83E9603}" presName="hierChild4" presStyleCnt="0"/>
      <dgm:spPr/>
    </dgm:pt>
    <dgm:pt modelId="{46FCA3A4-F39C-43DD-BF6A-62AC2B725CFB}" type="pres">
      <dgm:prSet presAssocID="{BF788E18-D022-4319-9C51-A8D04513E00B}" presName="Name37" presStyleLbl="parChTrans1D4" presStyleIdx="10" presStyleCnt="12"/>
      <dgm:spPr/>
      <dgm:t>
        <a:bodyPr/>
        <a:lstStyle/>
        <a:p>
          <a:endParaRPr lang="en-US"/>
        </a:p>
      </dgm:t>
    </dgm:pt>
    <dgm:pt modelId="{865F06C3-EE85-4237-9F9D-196FF665AE7F}" type="pres">
      <dgm:prSet presAssocID="{F45D906F-6616-415D-B70D-0BFFA5FFA30E}" presName="hierRoot2" presStyleCnt="0">
        <dgm:presLayoutVars>
          <dgm:hierBranch val="init"/>
        </dgm:presLayoutVars>
      </dgm:prSet>
      <dgm:spPr/>
    </dgm:pt>
    <dgm:pt modelId="{C80DD919-ED6A-4B57-8BD8-621CE7E92AE5}" type="pres">
      <dgm:prSet presAssocID="{F45D906F-6616-415D-B70D-0BFFA5FFA30E}" presName="rootComposite" presStyleCnt="0"/>
      <dgm:spPr/>
    </dgm:pt>
    <dgm:pt modelId="{13C1627A-555F-4E29-9520-192E6133EAAE}" type="pres">
      <dgm:prSet presAssocID="{F45D906F-6616-415D-B70D-0BFFA5FFA30E}" presName="rootText" presStyleLbl="node4" presStyleIdx="10" presStyleCnt="12" custScaleX="119359" custScaleY="104586" custLinFactNeighborX="60948" custLinFactNeighborY="-18744">
        <dgm:presLayoutVars>
          <dgm:chPref val="3"/>
        </dgm:presLayoutVars>
      </dgm:prSet>
      <dgm:spPr>
        <a:prstGeom prst="roundRect">
          <a:avLst/>
        </a:prstGeom>
      </dgm:spPr>
      <dgm:t>
        <a:bodyPr/>
        <a:lstStyle/>
        <a:p>
          <a:endParaRPr lang="en-US"/>
        </a:p>
      </dgm:t>
    </dgm:pt>
    <dgm:pt modelId="{0CFB76E8-84CA-41A0-9560-E51645432E69}" type="pres">
      <dgm:prSet presAssocID="{F45D906F-6616-415D-B70D-0BFFA5FFA30E}" presName="rootConnector" presStyleLbl="node4" presStyleIdx="10" presStyleCnt="12"/>
      <dgm:spPr/>
      <dgm:t>
        <a:bodyPr/>
        <a:lstStyle/>
        <a:p>
          <a:endParaRPr lang="en-US"/>
        </a:p>
      </dgm:t>
    </dgm:pt>
    <dgm:pt modelId="{D1EBD72B-6F27-4617-A553-C4B656B7FD55}" type="pres">
      <dgm:prSet presAssocID="{F45D906F-6616-415D-B70D-0BFFA5FFA30E}" presName="hierChild4" presStyleCnt="0"/>
      <dgm:spPr/>
    </dgm:pt>
    <dgm:pt modelId="{90F5F596-E3B4-4BA0-9349-E0E3B598A496}" type="pres">
      <dgm:prSet presAssocID="{F45D906F-6616-415D-B70D-0BFFA5FFA30E}" presName="hierChild5" presStyleCnt="0"/>
      <dgm:spPr/>
    </dgm:pt>
    <dgm:pt modelId="{D52B0254-0DF6-455F-9786-CCDB02879B35}" type="pres">
      <dgm:prSet presAssocID="{AD6AE6DB-09D3-460F-840E-A7289F54FBF4}" presName="Name37" presStyleLbl="parChTrans1D4" presStyleIdx="11" presStyleCnt="12"/>
      <dgm:spPr/>
      <dgm:t>
        <a:bodyPr/>
        <a:lstStyle/>
        <a:p>
          <a:endParaRPr lang="en-US"/>
        </a:p>
      </dgm:t>
    </dgm:pt>
    <dgm:pt modelId="{88B97ED1-5510-49D0-98C9-160C75F3DFE2}" type="pres">
      <dgm:prSet presAssocID="{87694925-9190-4B30-847B-92A5D3865968}" presName="hierRoot2" presStyleCnt="0">
        <dgm:presLayoutVars>
          <dgm:hierBranch val="init"/>
        </dgm:presLayoutVars>
      </dgm:prSet>
      <dgm:spPr/>
    </dgm:pt>
    <dgm:pt modelId="{575CA7BB-37EB-44D4-8D5A-45F0579DE18D}" type="pres">
      <dgm:prSet presAssocID="{87694925-9190-4B30-847B-92A5D3865968}" presName="rootComposite" presStyleCnt="0"/>
      <dgm:spPr/>
    </dgm:pt>
    <dgm:pt modelId="{4C827CAC-4278-447D-AC94-E74CA379E5A5}" type="pres">
      <dgm:prSet presAssocID="{87694925-9190-4B30-847B-92A5D3865968}" presName="rootText" presStyleLbl="node4" presStyleIdx="11" presStyleCnt="12" custScaleX="120408" custLinFactNeighborX="60948" custLinFactNeighborY="-39463">
        <dgm:presLayoutVars>
          <dgm:chPref val="3"/>
        </dgm:presLayoutVars>
      </dgm:prSet>
      <dgm:spPr>
        <a:prstGeom prst="roundRect">
          <a:avLst/>
        </a:prstGeom>
      </dgm:spPr>
      <dgm:t>
        <a:bodyPr/>
        <a:lstStyle/>
        <a:p>
          <a:endParaRPr lang="en-US"/>
        </a:p>
      </dgm:t>
    </dgm:pt>
    <dgm:pt modelId="{181EB431-D830-4C6F-9533-7D86FB3F7334}" type="pres">
      <dgm:prSet presAssocID="{87694925-9190-4B30-847B-92A5D3865968}" presName="rootConnector" presStyleLbl="node4" presStyleIdx="11" presStyleCnt="12"/>
      <dgm:spPr/>
      <dgm:t>
        <a:bodyPr/>
        <a:lstStyle/>
        <a:p>
          <a:endParaRPr lang="en-US"/>
        </a:p>
      </dgm:t>
    </dgm:pt>
    <dgm:pt modelId="{3FA234DE-8EAB-4544-ABB2-6C5374E830F6}" type="pres">
      <dgm:prSet presAssocID="{87694925-9190-4B30-847B-92A5D3865968}" presName="hierChild4" presStyleCnt="0"/>
      <dgm:spPr/>
    </dgm:pt>
    <dgm:pt modelId="{900D0B2B-1865-432A-931F-5F9D305D859F}" type="pres">
      <dgm:prSet presAssocID="{87694925-9190-4B30-847B-92A5D3865968}" presName="hierChild5" presStyleCnt="0"/>
      <dgm:spPr/>
    </dgm:pt>
    <dgm:pt modelId="{DA436218-2A0D-487B-8939-025A12D215E4}" type="pres">
      <dgm:prSet presAssocID="{E641D137-1DF5-4D0A-B8A9-D4C3E83E9603}" presName="hierChild5" presStyleCnt="0"/>
      <dgm:spPr/>
    </dgm:pt>
    <dgm:pt modelId="{E822946D-425D-4181-A44F-C2E4F869E558}" type="pres">
      <dgm:prSet presAssocID="{DD3E2FB8-CEBE-4F0C-8BDD-AB042EEEDEFA}" presName="Name37" presStyleLbl="parChTrans1D3" presStyleIdx="9" presStyleCnt="10"/>
      <dgm:spPr/>
      <dgm:t>
        <a:bodyPr/>
        <a:lstStyle/>
        <a:p>
          <a:endParaRPr lang="en-US"/>
        </a:p>
      </dgm:t>
    </dgm:pt>
    <dgm:pt modelId="{EB279927-E377-462A-8951-2414BD66A58D}" type="pres">
      <dgm:prSet presAssocID="{A2E81303-5E2D-4A44-ABD6-D7C462EFCB81}" presName="hierRoot2" presStyleCnt="0">
        <dgm:presLayoutVars>
          <dgm:hierBranch val="init"/>
        </dgm:presLayoutVars>
      </dgm:prSet>
      <dgm:spPr/>
    </dgm:pt>
    <dgm:pt modelId="{58A23191-B24F-4480-BF49-163E02094346}" type="pres">
      <dgm:prSet presAssocID="{A2E81303-5E2D-4A44-ABD6-D7C462EFCB81}" presName="rootComposite" presStyleCnt="0"/>
      <dgm:spPr/>
    </dgm:pt>
    <dgm:pt modelId="{917F20EC-E848-463B-88DD-07D3101C24C9}" type="pres">
      <dgm:prSet presAssocID="{A2E81303-5E2D-4A44-ABD6-D7C462EFCB81}" presName="rootText" presStyleLbl="node3" presStyleIdx="9" presStyleCnt="10" custScaleX="132257" custScaleY="104736" custLinFactNeighborX="60970" custLinFactNeighborY="-2762">
        <dgm:presLayoutVars>
          <dgm:chPref val="3"/>
        </dgm:presLayoutVars>
      </dgm:prSet>
      <dgm:spPr>
        <a:prstGeom prst="roundRect">
          <a:avLst/>
        </a:prstGeom>
      </dgm:spPr>
      <dgm:t>
        <a:bodyPr/>
        <a:lstStyle/>
        <a:p>
          <a:endParaRPr lang="en-US"/>
        </a:p>
      </dgm:t>
    </dgm:pt>
    <dgm:pt modelId="{7991829D-9931-46F0-A145-E54987F323BA}" type="pres">
      <dgm:prSet presAssocID="{A2E81303-5E2D-4A44-ABD6-D7C462EFCB81}" presName="rootConnector" presStyleLbl="node3" presStyleIdx="9" presStyleCnt="10"/>
      <dgm:spPr/>
      <dgm:t>
        <a:bodyPr/>
        <a:lstStyle/>
        <a:p>
          <a:endParaRPr lang="en-US"/>
        </a:p>
      </dgm:t>
    </dgm:pt>
    <dgm:pt modelId="{26C9F66B-4157-4ADA-AC7A-B39D5490F96F}" type="pres">
      <dgm:prSet presAssocID="{A2E81303-5E2D-4A44-ABD6-D7C462EFCB81}" presName="hierChild4" presStyleCnt="0"/>
      <dgm:spPr/>
    </dgm:pt>
    <dgm:pt modelId="{6CAAAB1F-E180-45E9-8837-CDCD9C5556C3}" type="pres">
      <dgm:prSet presAssocID="{A2E81303-5E2D-4A44-ABD6-D7C462EFCB81}" presName="hierChild5" presStyleCnt="0"/>
      <dgm:spPr/>
    </dgm:pt>
    <dgm:pt modelId="{382F997E-A260-4D76-A3CA-7A8A7232DB6C}" type="pres">
      <dgm:prSet presAssocID="{BAF59777-DEBE-4449-8E89-85534ACE4C20}" presName="hierChild5" presStyleCnt="0"/>
      <dgm:spPr/>
    </dgm:pt>
    <dgm:pt modelId="{C0465FBD-D6B1-49C5-BE1D-78E67F68EAD0}" type="pres">
      <dgm:prSet presAssocID="{4BC1A78C-24C4-4C26-B274-CFA86249A9D1}" presName="hierChild3" presStyleCnt="0"/>
      <dgm:spPr/>
    </dgm:pt>
  </dgm:ptLst>
  <dgm:cxnLst>
    <dgm:cxn modelId="{39B83C63-1AE0-4AC0-9F50-0D7061A03B64}" srcId="{BAF59777-DEBE-4449-8E89-85534ACE4C20}" destId="{377F7A62-17C9-480E-B299-38FD6B5930EF}" srcOrd="2" destOrd="0" parTransId="{5AB21E06-B06F-4EC6-A982-6E779A9ECE6D}" sibTransId="{C763BDFD-1DF2-4327-AE21-992D3AF87E3A}"/>
    <dgm:cxn modelId="{C0C60C38-1581-4CCE-AB06-C4A3904B8636}" type="presOf" srcId="{377F7A62-17C9-480E-B299-38FD6B5930EF}" destId="{7EE6C7BE-91B1-4706-BE6E-96D0D2587FB2}" srcOrd="1" destOrd="0" presId="urn:microsoft.com/office/officeart/2005/8/layout/orgChart1"/>
    <dgm:cxn modelId="{A7EFB352-582D-4707-A6B5-F6337E890719}" type="presOf" srcId="{0781C326-41D3-4014-931A-902B6F7FA09B}" destId="{4E4E815A-EA28-43E7-ADEC-0CB5C6D40572}" srcOrd="0" destOrd="0" presId="urn:microsoft.com/office/officeart/2005/8/layout/orgChart1"/>
    <dgm:cxn modelId="{1F626B89-A1E0-4575-9A12-B7EF5091A17F}" type="presOf" srcId="{314D22A8-F6C0-4FB5-BF96-CBE5DFFB3F90}" destId="{A8A19E4A-D4C8-47B1-9F46-D701E5ECAACB}" srcOrd="0" destOrd="0" presId="urn:microsoft.com/office/officeart/2005/8/layout/orgChart1"/>
    <dgm:cxn modelId="{7BE1A39B-F6D2-472A-85A8-A9A50DB8209B}" type="presOf" srcId="{377F7A62-17C9-480E-B299-38FD6B5930EF}" destId="{B36A3127-989F-4B2B-AB02-C3174EBFB61C}" srcOrd="0" destOrd="0" presId="urn:microsoft.com/office/officeart/2005/8/layout/orgChart1"/>
    <dgm:cxn modelId="{7B138441-F2EF-4BFD-ABCA-2B2C66741A10}" type="presOf" srcId="{35CA1B03-97AE-4CCF-94CD-1619E210AB1F}" destId="{050AA954-1486-427D-A0E6-A97642D611F7}" srcOrd="1" destOrd="0" presId="urn:microsoft.com/office/officeart/2005/8/layout/orgChart1"/>
    <dgm:cxn modelId="{FDE3BD5B-D1A0-405E-AEDC-FBB9B7650FEA}" type="presOf" srcId="{F4917AB6-3A6E-48DC-ACD5-A9837E423FD7}" destId="{15CCD3E7-074D-4F4E-AF6A-965EABF45C28}" srcOrd="0" destOrd="0" presId="urn:microsoft.com/office/officeart/2005/8/layout/orgChart1"/>
    <dgm:cxn modelId="{8C699CBC-7131-4425-8AFE-C559854A6D15}" type="presOf" srcId="{D587C1C2-22B9-44DE-A769-02870D926B12}" destId="{8E8D808D-E4FB-4692-934E-8E652479E8E4}" srcOrd="1" destOrd="0" presId="urn:microsoft.com/office/officeart/2005/8/layout/orgChart1"/>
    <dgm:cxn modelId="{2A2A325D-8ED1-4220-A6DA-8C7AC44E8D66}" type="presOf" srcId="{F7E71704-BCB0-49D8-8AF2-8F481A99FB47}" destId="{EF8FA5B6-487E-49EE-A828-EB0C7F2F6F24}" srcOrd="0" destOrd="0" presId="urn:microsoft.com/office/officeart/2005/8/layout/orgChart1"/>
    <dgm:cxn modelId="{F201824C-7DC6-488A-AE5E-6C758F7CF12E}" type="presOf" srcId="{9BAD360F-E7D4-47CE-867B-EA2EC509D5AB}" destId="{10B23EBB-F747-44C0-8B50-321CC66C9BE2}" srcOrd="0" destOrd="0" presId="urn:microsoft.com/office/officeart/2005/8/layout/orgChart1"/>
    <dgm:cxn modelId="{3A420265-3B0D-4858-ACF7-578E45482448}" srcId="{D587C1C2-22B9-44DE-A769-02870D926B12}" destId="{7E51023F-ABF3-4BE2-956B-F9E49AA00176}" srcOrd="1" destOrd="0" parTransId="{1EFEE2F4-D40A-4518-8427-6CED2471B61B}" sibTransId="{7D4B01DF-42FA-4027-B923-BB4D7F553E52}"/>
    <dgm:cxn modelId="{F193454F-784C-4698-AD35-7046AA3984C9}" srcId="{35CA1B03-97AE-4CCF-94CD-1619E210AB1F}" destId="{14148CA8-DBE2-4476-9345-32D9D833B583}" srcOrd="4" destOrd="0" parTransId="{DA8CEA91-3430-46A0-945B-32CDBE043430}" sibTransId="{33A681B8-AEB2-455C-8344-5CF25A282A1F}"/>
    <dgm:cxn modelId="{D02EEE0A-CD49-4261-8A4E-502660A633E5}" type="presOf" srcId="{55557191-99FD-4B0D-91E9-81A0706C5D5A}" destId="{B1B9C887-ABF3-4E8A-B9F2-A90B774EE10F}" srcOrd="1" destOrd="0" presId="urn:microsoft.com/office/officeart/2005/8/layout/orgChart1"/>
    <dgm:cxn modelId="{6FDD9552-451D-4FA2-95F9-31F37C7C42D8}" srcId="{E641D137-1DF5-4D0A-B8A9-D4C3E83E9603}" destId="{F45D906F-6616-415D-B70D-0BFFA5FFA30E}" srcOrd="0" destOrd="0" parTransId="{BF788E18-D022-4319-9C51-A8D04513E00B}" sibTransId="{979C4459-3FB7-4BC2-8440-BB025B72B455}"/>
    <dgm:cxn modelId="{34382896-23F6-4934-80A3-550EF3A36F9D}" srcId="{35CA1B03-97AE-4CCF-94CD-1619E210AB1F}" destId="{ADAF1DEE-7C67-48A3-9691-A400A7C96EE5}" srcOrd="3" destOrd="0" parTransId="{C0509334-6F60-42EA-A00F-26B5CEDA28E5}" sibTransId="{11254C82-49A0-4930-AB44-8D55283304CB}"/>
    <dgm:cxn modelId="{99FF612C-1488-4DFB-AA24-5CFE90D74127}" type="presOf" srcId="{ADAF1DEE-7C67-48A3-9691-A400A7C96EE5}" destId="{A98072D9-CC37-4220-9AEA-15909D529A1C}" srcOrd="0" destOrd="0" presId="urn:microsoft.com/office/officeart/2005/8/layout/orgChart1"/>
    <dgm:cxn modelId="{6F51DEB0-BA5B-42A1-A63D-2D67FAD2362A}" type="presOf" srcId="{C0509334-6F60-42EA-A00F-26B5CEDA28E5}" destId="{4D64FA1E-A00E-4174-BAE5-A405E8F58353}" srcOrd="0" destOrd="0" presId="urn:microsoft.com/office/officeart/2005/8/layout/orgChart1"/>
    <dgm:cxn modelId="{3B17174E-55B3-445D-AF57-57D901C1B184}" type="presOf" srcId="{B5539E6A-51E3-45C2-B425-2C30B11EBEA3}" destId="{A3957172-C0EA-416C-A5BD-BA0E1AED4F6B}" srcOrd="0" destOrd="0" presId="urn:microsoft.com/office/officeart/2005/8/layout/orgChart1"/>
    <dgm:cxn modelId="{2EDA3B0D-85DB-4E9D-B4A1-F1F1F7FE8C2F}" type="presOf" srcId="{0AC04215-B811-4087-A7FA-5591B167E9EC}" destId="{498BA0CC-C5F5-499E-9437-5EE2E389EAD3}" srcOrd="1" destOrd="0" presId="urn:microsoft.com/office/officeart/2005/8/layout/orgChart1"/>
    <dgm:cxn modelId="{A3B8A26F-BF30-44C7-B88C-F371769BD048}" type="presOf" srcId="{6A552BEF-77D7-429E-A79C-1B94C672384C}" destId="{50E82558-C8B5-426B-9E74-C0B8BBF2F674}" srcOrd="0" destOrd="0" presId="urn:microsoft.com/office/officeart/2005/8/layout/orgChart1"/>
    <dgm:cxn modelId="{CA25BF56-62EC-4806-AC85-DF0171F3861F}" type="presOf" srcId="{F45D906F-6616-415D-B70D-0BFFA5FFA30E}" destId="{0CFB76E8-84CA-41A0-9560-E51645432E69}"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0573AC45-0B0C-4958-A6E7-2D68E49F74BE}" srcId="{BAF59777-DEBE-4449-8E89-85534ACE4C20}" destId="{5DD398F2-8FBF-4E18-BCD3-3BC125C7AF90}" srcOrd="0" destOrd="0" parTransId="{B5539E6A-51E3-45C2-B425-2C30B11EBEA3}" sibTransId="{0AAD575F-AB33-451E-ADA1-131C04607B91}"/>
    <dgm:cxn modelId="{57AA4A9F-6920-4052-AC65-7449E8E286EA}" srcId="{BAF59777-DEBE-4449-8E89-85534ACE4C20}" destId="{E641D137-1DF5-4D0A-B8A9-D4C3E83E9603}" srcOrd="3" destOrd="0" parTransId="{AE1FF584-A84B-46B8-AC7D-604CBB1CE35C}" sibTransId="{5238ABA7-5061-4F34-AA38-8B59929AFA4A}"/>
    <dgm:cxn modelId="{271F4403-4B2B-4CE2-9931-25461DB29BBD}" type="presOf" srcId="{2B8AA69F-F6A4-461A-8DDA-813A2E2D5661}" destId="{E5873957-5655-4399-82CC-FCC899875FD3}" srcOrd="0" destOrd="0" presId="urn:microsoft.com/office/officeart/2005/8/layout/orgChart1"/>
    <dgm:cxn modelId="{BF6CBE51-399B-4567-957C-4E7F0D4A7E15}" type="presOf" srcId="{14148CA8-DBE2-4476-9345-32D9D833B583}" destId="{8C2971AC-0C79-4F05-BCBC-497B09AFB913}" srcOrd="1" destOrd="0" presId="urn:microsoft.com/office/officeart/2005/8/layout/orgChart1"/>
    <dgm:cxn modelId="{192BE93F-EC3E-4721-9AAE-901798620EC2}" type="presOf" srcId="{5DD398F2-8FBF-4E18-BCD3-3BC125C7AF90}" destId="{4ECE93E7-B0E4-47D7-94CD-240FA94AF882}" srcOrd="1" destOrd="0" presId="urn:microsoft.com/office/officeart/2005/8/layout/orgChart1"/>
    <dgm:cxn modelId="{903FDDDA-E315-4083-BBB3-64C260B2A4AC}" type="presOf" srcId="{87694925-9190-4B30-847B-92A5D3865968}" destId="{181EB431-D830-4C6F-9533-7D86FB3F7334}" srcOrd="1" destOrd="0" presId="urn:microsoft.com/office/officeart/2005/8/layout/orgChart1"/>
    <dgm:cxn modelId="{AD5E000E-4A38-435E-AE72-02931A3CD999}" type="presOf" srcId="{BBB90261-9846-427C-9259-3A8E5B0A19D7}" destId="{2CB1E2B7-E6ED-4477-BE1D-64BB25A0A586}" srcOrd="1" destOrd="0" presId="urn:microsoft.com/office/officeart/2005/8/layout/orgChart1"/>
    <dgm:cxn modelId="{DC33EC71-907C-4676-90BF-4F0268F25BC0}" type="presOf" srcId="{A6FD4682-D601-4D66-B9B3-D7A8A2443893}" destId="{5F42A257-04CF-469A-B80E-65E65D6D5EC3}" srcOrd="0" destOrd="0" presId="urn:microsoft.com/office/officeart/2005/8/layout/orgChart1"/>
    <dgm:cxn modelId="{F601D536-4C5C-460B-83B8-8A3557DE4768}" srcId="{35CA1B03-97AE-4CCF-94CD-1619E210AB1F}" destId="{55557191-99FD-4B0D-91E9-81A0706C5D5A}" srcOrd="1" destOrd="0" parTransId="{314D22A8-F6C0-4FB5-BF96-CBE5DFFB3F90}" sibTransId="{8D3ABD1E-3455-484A-8B9D-19273C9A34A6}"/>
    <dgm:cxn modelId="{9C16D202-F96F-4955-B111-D0544F563084}" type="presOf" srcId="{0AC04215-B811-4087-A7FA-5591B167E9EC}" destId="{DCDDF158-BF5A-4D82-914D-2378BA92138D}" srcOrd="0" destOrd="0" presId="urn:microsoft.com/office/officeart/2005/8/layout/orgChart1"/>
    <dgm:cxn modelId="{7721FFD3-620E-41E6-8738-AB746861508F}" type="presOf" srcId="{5DD398F2-8FBF-4E18-BCD3-3BC125C7AF90}" destId="{7E47EC79-6222-41AB-8A2A-FB5E97C497E4}" srcOrd="0" destOrd="0" presId="urn:microsoft.com/office/officeart/2005/8/layout/orgChart1"/>
    <dgm:cxn modelId="{A0BF18AB-BF0E-46DD-9D75-6CA08D6483B9}" srcId="{377F7A62-17C9-480E-B299-38FD6B5930EF}" destId="{0781C326-41D3-4014-931A-902B6F7FA09B}" srcOrd="1" destOrd="0" parTransId="{F7E71704-BCB0-49D8-8AF2-8F481A99FB47}" sibTransId="{EA1DC729-5BDF-4165-8FEF-B9CDAD4FB3A7}"/>
    <dgm:cxn modelId="{C925198B-39B2-4418-87AB-E16128E8A5EE}" type="presOf" srcId="{D587C1C2-22B9-44DE-A769-02870D926B12}" destId="{C92379BF-A895-4E99-A443-DB451F113F22}" srcOrd="0" destOrd="0" presId="urn:microsoft.com/office/officeart/2005/8/layout/orgChart1"/>
    <dgm:cxn modelId="{1B5DC65F-3641-4F24-91F7-3237C2A3AE53}" srcId="{377F7A62-17C9-480E-B299-38FD6B5930EF}" destId="{5F5EA139-4885-4AEA-80B2-6A651C0ADF11}" srcOrd="3" destOrd="0" parTransId="{2B8AA69F-F6A4-461A-8DDA-813A2E2D5661}" sibTransId="{56F05A43-23D6-4F8B-8041-B46822B803EF}"/>
    <dgm:cxn modelId="{0711EC1B-D8A5-485F-AAE0-4B2CA87B4F89}" type="presOf" srcId="{BAF59777-DEBE-4449-8E89-85534ACE4C20}" destId="{01673517-58E7-4D18-8A1E-E190D6E2894E}" srcOrd="1" destOrd="0" presId="urn:microsoft.com/office/officeart/2005/8/layout/orgChart1"/>
    <dgm:cxn modelId="{2D4CDD6D-5044-4AE1-A304-CDD60F78747F}" type="presOf" srcId="{A2E81303-5E2D-4A44-ABD6-D7C462EFCB81}" destId="{7991829D-9931-46F0-A145-E54987F323BA}" srcOrd="1" destOrd="0" presId="urn:microsoft.com/office/officeart/2005/8/layout/orgChart1"/>
    <dgm:cxn modelId="{26FC6C80-0123-4502-9732-956AE6D4E26B}" type="presOf" srcId="{982C6381-92FD-4B9D-88AE-7374ABF8FBAB}" destId="{9127325B-A9F2-4C9C-95DD-A647D067484C}" srcOrd="0" destOrd="0" presId="urn:microsoft.com/office/officeart/2005/8/layout/orgChart1"/>
    <dgm:cxn modelId="{F9F99178-80D2-4AB6-9DB9-F7249611C87A}" type="presOf" srcId="{AD6AE6DB-09D3-460F-840E-A7289F54FBF4}" destId="{D52B0254-0DF6-455F-9786-CCDB02879B35}" srcOrd="0" destOrd="0" presId="urn:microsoft.com/office/officeart/2005/8/layout/orgChart1"/>
    <dgm:cxn modelId="{16907DBD-7FC3-4BB6-8BC4-907B1C9F3DA6}" type="presOf" srcId="{1EFEE2F4-D40A-4518-8427-6CED2471B61B}" destId="{669713E7-A8B6-4CDA-8378-73206563655A}" srcOrd="0" destOrd="0" presId="urn:microsoft.com/office/officeart/2005/8/layout/orgChart1"/>
    <dgm:cxn modelId="{89EAD86E-587E-4159-8CCF-FAD64A1A1EFE}" type="presOf" srcId="{14148CA8-DBE2-4476-9345-32D9D833B583}" destId="{28C360B2-7F4C-4E2C-9D40-5AB03F7F15A0}" srcOrd="0" destOrd="0" presId="urn:microsoft.com/office/officeart/2005/8/layout/orgChart1"/>
    <dgm:cxn modelId="{7541C92B-3A62-442D-94ED-2CE1CC8DC081}" type="presOf" srcId="{A2E81303-5E2D-4A44-ABD6-D7C462EFCB81}" destId="{917F20EC-E848-463B-88DD-07D3101C24C9}" srcOrd="0" destOrd="0" presId="urn:microsoft.com/office/officeart/2005/8/layout/orgChart1"/>
    <dgm:cxn modelId="{7FC914F5-160D-42BC-8CAE-E203124F5463}" type="presOf" srcId="{EDA8AB36-AC76-477B-B143-BA3B7340D3B3}" destId="{D627661D-DA42-4219-91D5-BA29D8897DCA}" srcOrd="0" destOrd="0" presId="urn:microsoft.com/office/officeart/2005/8/layout/orgChart1"/>
    <dgm:cxn modelId="{072E931C-2F92-414C-B124-DBF3A5C1A93A}" srcId="{D587C1C2-22B9-44DE-A769-02870D926B12}" destId="{BBB90261-9846-427C-9259-3A8E5B0A19D7}" srcOrd="3" destOrd="0" parTransId="{6D41DC64-3178-4B63-AABE-AACC4E8039E7}" sibTransId="{1C37E11F-0810-4B55-AF2B-AFBD5EF4019E}"/>
    <dgm:cxn modelId="{14685EC9-A9D1-4558-9B6F-D75D9B90E909}" type="presOf" srcId="{DA8CEA91-3430-46A0-945B-32CDBE043430}" destId="{D6F50DAC-FD1E-4552-80AF-328632CA154B}" srcOrd="0" destOrd="0" presId="urn:microsoft.com/office/officeart/2005/8/layout/orgChart1"/>
    <dgm:cxn modelId="{4F18FC50-CC1F-4909-905D-E5AC5CE944EF}" srcId="{E641D137-1DF5-4D0A-B8A9-D4C3E83E9603}" destId="{87694925-9190-4B30-847B-92A5D3865968}" srcOrd="1" destOrd="0" parTransId="{AD6AE6DB-09D3-460F-840E-A7289F54FBF4}" sibTransId="{58652D5F-1E0D-4FEB-82D3-66E63EAEA769}"/>
    <dgm:cxn modelId="{26B595B1-7920-4BD1-B5B5-94E01E3D7E95}" type="presOf" srcId="{4A863B22-D668-4374-A6AD-DCD3A097DA80}" destId="{1F6988DF-9A28-4872-B115-AA05212BA8AF}" srcOrd="0" destOrd="0" presId="urn:microsoft.com/office/officeart/2005/8/layout/orgChart1"/>
    <dgm:cxn modelId="{12B05753-7227-4516-88F0-6BC18547AE48}" type="presOf" srcId="{7E51023F-ABF3-4BE2-956B-F9E49AA00176}" destId="{19BA352F-DC5E-485C-A6B5-CD15FE6282A3}" srcOrd="0" destOrd="0" presId="urn:microsoft.com/office/officeart/2005/8/layout/orgChart1"/>
    <dgm:cxn modelId="{930EF1C6-582F-4E3E-8AF8-9B4DAF59234F}" type="presOf" srcId="{BAF59777-DEBE-4449-8E89-85534ACE4C20}" destId="{DB196C88-D2B4-48C4-B9F4-F20939E34319}" srcOrd="0" destOrd="0" presId="urn:microsoft.com/office/officeart/2005/8/layout/orgChart1"/>
    <dgm:cxn modelId="{1DC91948-B947-4FD7-A17F-EF888C53B054}" type="presOf" srcId="{E641D137-1DF5-4D0A-B8A9-D4C3E83E9603}" destId="{EFEF645C-F809-4A5E-98A3-6426EFF0FFB3}" srcOrd="0" destOrd="0" presId="urn:microsoft.com/office/officeart/2005/8/layout/orgChart1"/>
    <dgm:cxn modelId="{94B1CE12-C93B-49F5-90DA-46567BB08550}" type="presOf" srcId="{A6FD4682-D601-4D66-B9B3-D7A8A2443893}" destId="{9F4C6E27-41EA-4D7B-86A4-070DC5D115C5}" srcOrd="1"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4F67409C-AB72-4CC1-9EFC-A0D5DC6C5973}" type="presOf" srcId="{6D41DC64-3178-4B63-AABE-AACC4E8039E7}" destId="{6481325E-178A-4690-B818-5CD21C6B806C}" srcOrd="0" destOrd="0" presId="urn:microsoft.com/office/officeart/2005/8/layout/orgChart1"/>
    <dgm:cxn modelId="{617A1703-797F-4624-A41D-8C6007A39A32}" type="presOf" srcId="{DD3E2FB8-CEBE-4F0C-8BDD-AB042EEEDEFA}" destId="{E822946D-425D-4181-A44F-C2E4F869E558}" srcOrd="0" destOrd="0" presId="urn:microsoft.com/office/officeart/2005/8/layout/orgChart1"/>
    <dgm:cxn modelId="{879DDDD4-93B7-4406-B125-B55E7EC8DC8B}" type="presOf" srcId="{0411F5DB-7C62-4E5F-9960-C1AA13E0E43E}" destId="{BEF7F148-09A4-47E6-A293-B6EBA4C68BDA}" srcOrd="0" destOrd="0" presId="urn:microsoft.com/office/officeart/2005/8/layout/orgChart1"/>
    <dgm:cxn modelId="{E0B37931-B5AE-4614-A675-57BCBBB7E681}" srcId="{35CA1B03-97AE-4CCF-94CD-1619E210AB1F}" destId="{9BAD360F-E7D4-47CE-867B-EA2EC509D5AB}" srcOrd="2" destOrd="0" parTransId="{0411F5DB-7C62-4E5F-9960-C1AA13E0E43E}" sibTransId="{F729C761-2D35-4401-BFC0-0922D65112C2}"/>
    <dgm:cxn modelId="{1AAC595C-704E-4DC0-A642-86CC2C747B41}" type="presOf" srcId="{18082B38-ACA8-4720-BCD1-2F96AC1D3CAB}" destId="{E4AA758D-EE3E-4D83-AB11-526731968FE2}" srcOrd="0" destOrd="0" presId="urn:microsoft.com/office/officeart/2005/8/layout/orgChart1"/>
    <dgm:cxn modelId="{BBB1825C-F2AE-4C8D-9979-AECBEEF91E8B}" type="presOf" srcId="{B12795BA-EF3B-44D0-97AF-44454E3B78B9}" destId="{A62D222B-B943-4F33-A171-2407F443FFDA}" srcOrd="1" destOrd="0" presId="urn:microsoft.com/office/officeart/2005/8/layout/orgChart1"/>
    <dgm:cxn modelId="{6BD976A3-569F-44B1-A2B0-3FA8A2EB7127}" type="presOf" srcId="{35CA1B03-97AE-4CCF-94CD-1619E210AB1F}" destId="{172A29CA-16C6-4F44-A28C-80BCF17CE0D4}" srcOrd="0" destOrd="0" presId="urn:microsoft.com/office/officeart/2005/8/layout/orgChart1"/>
    <dgm:cxn modelId="{DCE337DC-743B-4E86-8600-D6DB1135D052}" srcId="{35CA1B03-97AE-4CCF-94CD-1619E210AB1F}" destId="{4A863B22-D668-4374-A6AD-DCD3A097DA80}" srcOrd="0" destOrd="0" parTransId="{CC96FC1A-1EB8-4AE4-A708-6E08DC7ACBC6}" sibTransId="{0411774A-3BDD-461D-944E-958250CC030B}"/>
    <dgm:cxn modelId="{CB9A4414-2CE5-4A91-AF22-FF155CB94397}" srcId="{377F7A62-17C9-480E-B299-38FD6B5930EF}" destId="{A6FD4682-D601-4D66-B9B3-D7A8A2443893}" srcOrd="0" destOrd="0" parTransId="{C053F84B-97B8-46B3-8664-65878F109380}" sibTransId="{CDAD757F-7617-4310-82B9-B1A65D6B58ED}"/>
    <dgm:cxn modelId="{68A9A111-750A-4078-BB1C-996A76A0FAD6}" type="presOf" srcId="{ADAF1DEE-7C67-48A3-9691-A400A7C96EE5}" destId="{CE27A288-0670-4D80-91BC-3B465EA3C4D8}" srcOrd="1" destOrd="0" presId="urn:microsoft.com/office/officeart/2005/8/layout/orgChart1"/>
    <dgm:cxn modelId="{03696DCD-B2BE-44DE-BA16-352006F24858}" type="presOf" srcId="{CC96FC1A-1EB8-4AE4-A708-6E08DC7ACBC6}" destId="{A4F880E4-B84A-41E1-BB48-B64B7B00B17B}" srcOrd="0" destOrd="0" presId="urn:microsoft.com/office/officeart/2005/8/layout/orgChart1"/>
    <dgm:cxn modelId="{090AA6FF-006C-4E08-A3D2-21265FDEFA68}" srcId="{D587C1C2-22B9-44DE-A769-02870D926B12}" destId="{B12795BA-EF3B-44D0-97AF-44454E3B78B9}" srcOrd="4" destOrd="0" parTransId="{ED98C682-1D65-4A66-9B02-EAC6D0B72C7B}" sibTransId="{51C37CAD-9717-46D8-A06A-BAA6315B5E80}"/>
    <dgm:cxn modelId="{8479A265-FC6B-4ED0-9C52-9EC00288DD52}" type="presOf" srcId="{B12795BA-EF3B-44D0-97AF-44454E3B78B9}" destId="{C259DB0B-20E6-4D16-A22D-80C9C0F50333}" srcOrd="0" destOrd="0" presId="urn:microsoft.com/office/officeart/2005/8/layout/orgChart1"/>
    <dgm:cxn modelId="{0EBB2F32-3F55-4F75-B60A-557E49DE51D0}" type="presOf" srcId="{9F8E8FA3-235B-4D90-9D01-3BCF20EB349B}" destId="{73534768-57EF-470F-8031-E84349727159}" srcOrd="0" destOrd="0" presId="urn:microsoft.com/office/officeart/2005/8/layout/orgChart1"/>
    <dgm:cxn modelId="{821F87B7-7051-4D0A-AA6A-60963DBD5F1C}" type="presOf" srcId="{36C9A1B5-BF8D-427E-9EC3-CFE0FFBF0197}" destId="{0DF3F654-D3CB-4852-9A6A-CAEA27FC6228}" srcOrd="0" destOrd="0" presId="urn:microsoft.com/office/officeart/2005/8/layout/orgChart1"/>
    <dgm:cxn modelId="{8F1446EB-5179-4E45-9771-2C79406B0C42}" type="presOf" srcId="{BF788E18-D022-4319-9C51-A8D04513E00B}" destId="{46FCA3A4-F39C-43DD-BF6A-62AC2B725CFB}" srcOrd="0" destOrd="0" presId="urn:microsoft.com/office/officeart/2005/8/layout/orgChart1"/>
    <dgm:cxn modelId="{749EB9F3-F97A-4448-9B0D-6C387A5EBCAB}" type="presOf" srcId="{AA9F4D90-F265-4692-AE49-318AF4D055E5}" destId="{0556E352-0579-4D4D-94D7-79B1C25F952E}" srcOrd="1" destOrd="0" presId="urn:microsoft.com/office/officeart/2005/8/layout/orgChart1"/>
    <dgm:cxn modelId="{9DDF159F-6FB7-44A6-B6A5-6BB769D50B63}" type="presOf" srcId="{7E51023F-ABF3-4BE2-956B-F9E49AA00176}" destId="{87B5ED98-68E1-4D03-AA8C-389EE769A81B}" srcOrd="1" destOrd="0" presId="urn:microsoft.com/office/officeart/2005/8/layout/orgChart1"/>
    <dgm:cxn modelId="{BAFE6430-F9A3-452B-B7EA-BCEA36F15521}" type="presOf" srcId="{5F5EA139-4885-4AEA-80B2-6A651C0ADF11}" destId="{F9D14080-E2F8-4D2B-870B-BB789B536E1C}" srcOrd="1" destOrd="0" presId="urn:microsoft.com/office/officeart/2005/8/layout/orgChart1"/>
    <dgm:cxn modelId="{3E764D91-7925-4CB8-AF36-7890616EA88C}" srcId="{377F7A62-17C9-480E-B299-38FD6B5930EF}" destId="{AA9F4D90-F265-4692-AE49-318AF4D055E5}" srcOrd="2" destOrd="0" parTransId="{6A552BEF-77D7-429E-A79C-1B94C672384C}" sibTransId="{CBBD85D6-2C5C-4902-858B-6FD36CA85128}"/>
    <dgm:cxn modelId="{CDD6F52E-239C-4AB5-8F53-8EA03845B80B}" type="presOf" srcId="{87694925-9190-4B30-847B-92A5D3865968}" destId="{4C827CAC-4278-447D-AC94-E74CA379E5A5}"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562CB119-20AF-4DCE-A6E3-D273C607590A}" type="presOf" srcId="{E641D137-1DF5-4D0A-B8A9-D4C3E83E9603}" destId="{687273BD-4E4C-4E08-9C17-67EBB3893E6C}" srcOrd="1" destOrd="0" presId="urn:microsoft.com/office/officeart/2005/8/layout/orgChart1"/>
    <dgm:cxn modelId="{21EE2E50-6056-460B-A38F-5E0901C1C983}" type="presOf" srcId="{F4917AB6-3A6E-48DC-ACD5-A9837E423FD7}" destId="{19608743-8C19-4F16-827A-7726D636114F}" srcOrd="1" destOrd="0" presId="urn:microsoft.com/office/officeart/2005/8/layout/orgChart1"/>
    <dgm:cxn modelId="{5F6F3EE2-D3C8-4F34-A357-28D202557CD1}" type="presOf" srcId="{0781C326-41D3-4014-931A-902B6F7FA09B}" destId="{13224759-D249-442C-A555-CF988ED82A10}" srcOrd="1" destOrd="0" presId="urn:microsoft.com/office/officeart/2005/8/layout/orgChart1"/>
    <dgm:cxn modelId="{26308014-FDA6-494D-9D37-B854126E1A66}" type="presOf" srcId="{BBB90261-9846-427C-9259-3A8E5B0A19D7}" destId="{02B655EF-CB09-4BE2-A4A1-9193A36B1532}" srcOrd="0" destOrd="0" presId="urn:microsoft.com/office/officeart/2005/8/layout/orgChart1"/>
    <dgm:cxn modelId="{4CAD709B-2799-4EE7-BC89-D478654E2CD1}" type="presOf" srcId="{AE1FF584-A84B-46B8-AC7D-604CBB1CE35C}" destId="{24BD7A2C-FAF9-4C98-866A-2AFE39692132}" srcOrd="0" destOrd="0" presId="urn:microsoft.com/office/officeart/2005/8/layout/orgChart1"/>
    <dgm:cxn modelId="{B793C4D4-B7F9-46E6-B03F-3CF06519253F}" type="presOf" srcId="{5F5EA139-4885-4AEA-80B2-6A651C0ADF11}" destId="{1FB76F8A-C1A9-4E71-B7E9-9895A1F2AE8C}" srcOrd="0" destOrd="0" presId="urn:microsoft.com/office/officeart/2005/8/layout/orgChart1"/>
    <dgm:cxn modelId="{8FF47628-D51B-4497-9941-422313072C91}" srcId="{4BC1A78C-24C4-4C26-B274-CFA86249A9D1}" destId="{BAF59777-DEBE-4449-8E89-85534ACE4C20}" srcOrd="1" destOrd="0" parTransId="{4D6923A2-5A38-4CA6-9433-5ED0C8984267}" sibTransId="{1007E168-6A7B-40E0-8BA2-0F162DD020E5}"/>
    <dgm:cxn modelId="{53A28097-14EB-4082-BA60-A5A98AF4250F}" srcId="{D587C1C2-22B9-44DE-A769-02870D926B12}" destId="{0AC04215-B811-4087-A7FA-5591B167E9EC}" srcOrd="2" destOrd="0" parTransId="{982C6381-92FD-4B9D-88AE-7374ABF8FBAB}" sibTransId="{E6C6D1D7-A439-4CFC-913C-7A1488C3C139}"/>
    <dgm:cxn modelId="{36EB661A-DF14-4407-A21E-E70E82783C41}" type="presOf" srcId="{4D6923A2-5A38-4CA6-9433-5ED0C8984267}" destId="{BDB3FAF7-7E0A-4160-96BC-3C1DF1AB7164}" srcOrd="0" destOrd="0" presId="urn:microsoft.com/office/officeart/2005/8/layout/orgChart1"/>
    <dgm:cxn modelId="{3D242329-1322-4FC3-AC5A-5071DEF06480}" type="presOf" srcId="{4BC1A78C-24C4-4C26-B274-CFA86249A9D1}" destId="{7F8A65B5-8EAF-44D4-8631-FB872F682906}" srcOrd="1" destOrd="0" presId="urn:microsoft.com/office/officeart/2005/8/layout/orgChart1"/>
    <dgm:cxn modelId="{211363D0-9E99-4EDA-9DAB-78F632920C16}" srcId="{D587C1C2-22B9-44DE-A769-02870D926B12}" destId="{36C9A1B5-BF8D-427E-9EC3-CFE0FFBF0197}" srcOrd="0" destOrd="0" parTransId="{18082B38-ACA8-4720-BCD1-2F96AC1D3CAB}" sibTransId="{1F3D16EB-0207-4B97-AF35-E4961D3221EC}"/>
    <dgm:cxn modelId="{29FE25BC-FA20-4C27-96E0-633DE2454FE5}" type="presOf" srcId="{4A863B22-D668-4374-A6AD-DCD3A097DA80}" destId="{98182E4C-DED3-4624-BDF2-DCFCC983A595}" srcOrd="1" destOrd="0" presId="urn:microsoft.com/office/officeart/2005/8/layout/orgChart1"/>
    <dgm:cxn modelId="{D12C6673-F266-47FE-85AC-6986F65993F9}" type="presOf" srcId="{55557191-99FD-4B0D-91E9-81A0706C5D5A}" destId="{AA98FEE8-E924-4265-BF95-5FCCA221633E}" srcOrd="0"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F3E40FEB-BBDF-4E11-8FCF-97047649DBBA}" type="presOf" srcId="{F45D906F-6616-415D-B70D-0BFFA5FFA30E}" destId="{13C1627A-555F-4E29-9520-192E6133EAAE}" srcOrd="0" destOrd="0" presId="urn:microsoft.com/office/officeart/2005/8/layout/orgChart1"/>
    <dgm:cxn modelId="{99F6B599-C06C-422B-90A0-E95273DA3BD2}" type="presOf" srcId="{5AB21E06-B06F-4EC6-A982-6E779A9ECE6D}" destId="{28BF1393-3842-4167-93E8-1AF46592EC0C}" srcOrd="0" destOrd="0" presId="urn:microsoft.com/office/officeart/2005/8/layout/orgChart1"/>
    <dgm:cxn modelId="{DBCFEAE1-7F80-4EBF-BABE-F5FE61625F77}" srcId="{BAF59777-DEBE-4449-8E89-85534ACE4C20}" destId="{A2E81303-5E2D-4A44-ABD6-D7C462EFCB81}" srcOrd="4" destOrd="0" parTransId="{DD3E2FB8-CEBE-4F0C-8BDD-AB042EEEDEFA}" sibTransId="{EA56CCFA-B755-4D2E-84BE-A91584950952}"/>
    <dgm:cxn modelId="{B5ECF55E-3C89-4F7B-898B-A28DF2D88DBC}" type="presOf" srcId="{ED98C682-1D65-4A66-9B02-EAC6D0B72C7B}" destId="{F7ECCDCB-15D7-44D3-9410-12FBC5C96C26}" srcOrd="0" destOrd="0" presId="urn:microsoft.com/office/officeart/2005/8/layout/orgChart1"/>
    <dgm:cxn modelId="{E026DB50-6120-4D4C-BB72-5E5F102A2477}" type="presOf" srcId="{9BAD360F-E7D4-47CE-867B-EA2EC509D5AB}" destId="{016451F2-A7FD-473F-ACEE-E6AE75B87568}" srcOrd="1"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9BC5C498-E23F-46DA-8C97-05B2F0FCD1F8}" srcId="{377F7A62-17C9-480E-B299-38FD6B5930EF}" destId="{F4917AB6-3A6E-48DC-ACD5-A9837E423FD7}" srcOrd="4" destOrd="0" parTransId="{9F8E8FA3-235B-4D90-9D01-3BCF20EB349B}" sibTransId="{24206B8E-E91E-47BE-9829-114CDF722EF2}"/>
    <dgm:cxn modelId="{18EAE5F1-A398-48F2-8112-15BA4FB4656D}" srcId="{BAF59777-DEBE-4449-8E89-85534ACE4C20}" destId="{35CA1B03-97AE-4CCF-94CD-1619E210AB1F}" srcOrd="1" destOrd="0" parTransId="{EDA8AB36-AC76-477B-B143-BA3B7340D3B3}" sibTransId="{68AD7F96-0903-4789-9A06-A539EE26F669}"/>
    <dgm:cxn modelId="{5F676888-F69F-4589-999A-2D66349B655C}" type="presOf" srcId="{C053F84B-97B8-46B3-8664-65878F109380}" destId="{9140DE72-9FBB-4F8C-B881-165BBC7456C5}" srcOrd="0" destOrd="0" presId="urn:microsoft.com/office/officeart/2005/8/layout/orgChart1"/>
    <dgm:cxn modelId="{BEA0974D-FD0D-441F-95F0-94F78400C14A}" type="presOf" srcId="{AA9F4D90-F265-4692-AE49-318AF4D055E5}" destId="{805CE565-C46E-4264-9E1D-3B718EE8E083}" srcOrd="0" destOrd="0" presId="urn:microsoft.com/office/officeart/2005/8/layout/orgChart1"/>
    <dgm:cxn modelId="{64063AC1-DB6B-449E-932A-8F9241EDC864}" type="presOf" srcId="{36C9A1B5-BF8D-427E-9EC3-CFE0FFBF0197}" destId="{6568AECE-FF58-43D2-ADB3-C9A038798F16}" srcOrd="1"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AEEB68AF-52C0-4E98-AE68-8665156E5D92}" type="presParOf" srcId="{6F7AD17A-2B7E-4F3B-AA11-74B68CA7E55A}" destId="{E4AA758D-EE3E-4D83-AB11-526731968FE2}" srcOrd="0" destOrd="0" presId="urn:microsoft.com/office/officeart/2005/8/layout/orgChart1"/>
    <dgm:cxn modelId="{F33447F8-DA73-48F8-83F5-6E6C07A7BC70}" type="presParOf" srcId="{6F7AD17A-2B7E-4F3B-AA11-74B68CA7E55A}" destId="{06FCF3A6-3ACD-479E-9E7E-45A61CBF7BAD}" srcOrd="1" destOrd="0" presId="urn:microsoft.com/office/officeart/2005/8/layout/orgChart1"/>
    <dgm:cxn modelId="{54AC80BC-460D-452C-92D0-A6208C26F215}" type="presParOf" srcId="{06FCF3A6-3ACD-479E-9E7E-45A61CBF7BAD}" destId="{F90C84F2-78FD-4B98-88D5-617A39926C88}" srcOrd="0" destOrd="0" presId="urn:microsoft.com/office/officeart/2005/8/layout/orgChart1"/>
    <dgm:cxn modelId="{DEAE0C88-4003-4D4D-8255-6C67962E60CA}" type="presParOf" srcId="{F90C84F2-78FD-4B98-88D5-617A39926C88}" destId="{0DF3F654-D3CB-4852-9A6A-CAEA27FC6228}" srcOrd="0" destOrd="0" presId="urn:microsoft.com/office/officeart/2005/8/layout/orgChart1"/>
    <dgm:cxn modelId="{1F5D2208-AEBA-4D81-A868-9F3301A6A64D}" type="presParOf" srcId="{F90C84F2-78FD-4B98-88D5-617A39926C88}" destId="{6568AECE-FF58-43D2-ADB3-C9A038798F16}" srcOrd="1" destOrd="0" presId="urn:microsoft.com/office/officeart/2005/8/layout/orgChart1"/>
    <dgm:cxn modelId="{F505CAD6-0CAB-44B2-BDC4-E62F88DC7AD7}" type="presParOf" srcId="{06FCF3A6-3ACD-479E-9E7E-45A61CBF7BAD}" destId="{D6B00D10-7770-4301-BA73-9A3BA6C1BE8F}" srcOrd="1" destOrd="0" presId="urn:microsoft.com/office/officeart/2005/8/layout/orgChart1"/>
    <dgm:cxn modelId="{65EAFDE2-D3DD-43A5-9187-F59B1BA6B7A5}" type="presParOf" srcId="{06FCF3A6-3ACD-479E-9E7E-45A61CBF7BAD}" destId="{7BC70A9A-1A7E-4A4C-973F-92A925191E55}" srcOrd="2" destOrd="0" presId="urn:microsoft.com/office/officeart/2005/8/layout/orgChart1"/>
    <dgm:cxn modelId="{2F44569E-77C3-4D2B-914B-84421CA9E6B0}" type="presParOf" srcId="{6F7AD17A-2B7E-4F3B-AA11-74B68CA7E55A}" destId="{669713E7-A8B6-4CDA-8378-73206563655A}" srcOrd="2" destOrd="0" presId="urn:microsoft.com/office/officeart/2005/8/layout/orgChart1"/>
    <dgm:cxn modelId="{6D263857-9187-4A42-BDC4-617088667BEC}" type="presParOf" srcId="{6F7AD17A-2B7E-4F3B-AA11-74B68CA7E55A}" destId="{E0046F57-07A3-47DF-A04B-5A70D45FE0AE}" srcOrd="3" destOrd="0" presId="urn:microsoft.com/office/officeart/2005/8/layout/orgChart1"/>
    <dgm:cxn modelId="{86159124-C17B-4890-A5F1-E66CF109A650}" type="presParOf" srcId="{E0046F57-07A3-47DF-A04B-5A70D45FE0AE}" destId="{376B1E27-024E-412C-93FD-9A4A44817DDE}" srcOrd="0" destOrd="0" presId="urn:microsoft.com/office/officeart/2005/8/layout/orgChart1"/>
    <dgm:cxn modelId="{B4674A44-AB9F-4B82-B6F4-C82F95757D34}" type="presParOf" srcId="{376B1E27-024E-412C-93FD-9A4A44817DDE}" destId="{19BA352F-DC5E-485C-A6B5-CD15FE6282A3}" srcOrd="0" destOrd="0" presId="urn:microsoft.com/office/officeart/2005/8/layout/orgChart1"/>
    <dgm:cxn modelId="{0CE9929D-9A5B-4896-B433-936407D598EA}" type="presParOf" srcId="{376B1E27-024E-412C-93FD-9A4A44817DDE}" destId="{87B5ED98-68E1-4D03-AA8C-389EE769A81B}" srcOrd="1" destOrd="0" presId="urn:microsoft.com/office/officeart/2005/8/layout/orgChart1"/>
    <dgm:cxn modelId="{121E613F-EFD6-4F1F-B073-861C98908876}" type="presParOf" srcId="{E0046F57-07A3-47DF-A04B-5A70D45FE0AE}" destId="{23A493D2-D69A-423A-B2F2-1D8235AACB1D}" srcOrd="1" destOrd="0" presId="urn:microsoft.com/office/officeart/2005/8/layout/orgChart1"/>
    <dgm:cxn modelId="{790E7E4D-2989-4021-A55B-D761CFB09459}" type="presParOf" srcId="{E0046F57-07A3-47DF-A04B-5A70D45FE0AE}" destId="{11BE2602-32DE-4F04-A9F3-77C7A4170AAA}" srcOrd="2" destOrd="0" presId="urn:microsoft.com/office/officeart/2005/8/layout/orgChart1"/>
    <dgm:cxn modelId="{E83188C5-BDA8-474B-ADB3-02927ACDFCC2}" type="presParOf" srcId="{6F7AD17A-2B7E-4F3B-AA11-74B68CA7E55A}" destId="{9127325B-A9F2-4C9C-95DD-A647D067484C}" srcOrd="4" destOrd="0" presId="urn:microsoft.com/office/officeart/2005/8/layout/orgChart1"/>
    <dgm:cxn modelId="{A2B47CAF-F2E7-4A89-90E9-F8D700362C5E}" type="presParOf" srcId="{6F7AD17A-2B7E-4F3B-AA11-74B68CA7E55A}" destId="{1D867FB8-CA9B-4044-9C76-B0B00208BD7E}" srcOrd="5" destOrd="0" presId="urn:microsoft.com/office/officeart/2005/8/layout/orgChart1"/>
    <dgm:cxn modelId="{35C9DE96-8F0B-4730-BC3D-D352B2D9F091}" type="presParOf" srcId="{1D867FB8-CA9B-4044-9C76-B0B00208BD7E}" destId="{90F41695-00CA-4079-B467-CC9459A3B2C2}" srcOrd="0" destOrd="0" presId="urn:microsoft.com/office/officeart/2005/8/layout/orgChart1"/>
    <dgm:cxn modelId="{2C2779FA-E39F-4A83-9913-58C95232ACDB}" type="presParOf" srcId="{90F41695-00CA-4079-B467-CC9459A3B2C2}" destId="{DCDDF158-BF5A-4D82-914D-2378BA92138D}" srcOrd="0" destOrd="0" presId="urn:microsoft.com/office/officeart/2005/8/layout/orgChart1"/>
    <dgm:cxn modelId="{CF5BA7F2-36F5-4AC4-B539-2EF88CC87AF1}" type="presParOf" srcId="{90F41695-00CA-4079-B467-CC9459A3B2C2}" destId="{498BA0CC-C5F5-499E-9437-5EE2E389EAD3}" srcOrd="1" destOrd="0" presId="urn:microsoft.com/office/officeart/2005/8/layout/orgChart1"/>
    <dgm:cxn modelId="{B1A14F50-BADF-404A-A996-761DE81376AA}" type="presParOf" srcId="{1D867FB8-CA9B-4044-9C76-B0B00208BD7E}" destId="{0A57062E-33DD-484F-89A1-6DEF9B627D8D}" srcOrd="1" destOrd="0" presId="urn:microsoft.com/office/officeart/2005/8/layout/orgChart1"/>
    <dgm:cxn modelId="{05DF835A-CC10-41C8-B7F4-B4F552D8E379}" type="presParOf" srcId="{1D867FB8-CA9B-4044-9C76-B0B00208BD7E}" destId="{2FB8828C-6104-43EC-866A-76973C6A6DE8}" srcOrd="2" destOrd="0" presId="urn:microsoft.com/office/officeart/2005/8/layout/orgChart1"/>
    <dgm:cxn modelId="{38930DF3-8678-4A19-9AD4-26790167B1AD}" type="presParOf" srcId="{6F7AD17A-2B7E-4F3B-AA11-74B68CA7E55A}" destId="{6481325E-178A-4690-B818-5CD21C6B806C}" srcOrd="6" destOrd="0" presId="urn:microsoft.com/office/officeart/2005/8/layout/orgChart1"/>
    <dgm:cxn modelId="{81ED00C4-BAF6-4319-A1E3-B4F5A77A5772}" type="presParOf" srcId="{6F7AD17A-2B7E-4F3B-AA11-74B68CA7E55A}" destId="{064B6878-E6F8-44DD-8D16-11A10584D781}" srcOrd="7" destOrd="0" presId="urn:microsoft.com/office/officeart/2005/8/layout/orgChart1"/>
    <dgm:cxn modelId="{8411F2A2-1711-4F39-A6DF-2403347AB7A7}" type="presParOf" srcId="{064B6878-E6F8-44DD-8D16-11A10584D781}" destId="{C3DFC4F0-C81C-4B0E-A418-BF7928C75626}" srcOrd="0" destOrd="0" presId="urn:microsoft.com/office/officeart/2005/8/layout/orgChart1"/>
    <dgm:cxn modelId="{8F5ED350-9A43-4649-B999-36D30FD6DD8D}" type="presParOf" srcId="{C3DFC4F0-C81C-4B0E-A418-BF7928C75626}" destId="{02B655EF-CB09-4BE2-A4A1-9193A36B1532}" srcOrd="0" destOrd="0" presId="urn:microsoft.com/office/officeart/2005/8/layout/orgChart1"/>
    <dgm:cxn modelId="{FEC846AB-D981-46B9-8F7A-98A88D28572D}" type="presParOf" srcId="{C3DFC4F0-C81C-4B0E-A418-BF7928C75626}" destId="{2CB1E2B7-E6ED-4477-BE1D-64BB25A0A586}" srcOrd="1" destOrd="0" presId="urn:microsoft.com/office/officeart/2005/8/layout/orgChart1"/>
    <dgm:cxn modelId="{4C9196F4-9409-4D37-A6A9-3F8F7F7B5288}" type="presParOf" srcId="{064B6878-E6F8-44DD-8D16-11A10584D781}" destId="{F949E342-C924-40A8-BEE7-3829C92B149B}" srcOrd="1" destOrd="0" presId="urn:microsoft.com/office/officeart/2005/8/layout/orgChart1"/>
    <dgm:cxn modelId="{E78227E6-0E16-429E-BE62-D98C56618B78}" type="presParOf" srcId="{064B6878-E6F8-44DD-8D16-11A10584D781}" destId="{CC71447F-0B10-49B4-BFCF-7FE6667E3DDE}" srcOrd="2" destOrd="0" presId="urn:microsoft.com/office/officeart/2005/8/layout/orgChart1"/>
    <dgm:cxn modelId="{176A8BA8-E007-435E-B304-37C764C6281D}" type="presParOf" srcId="{6F7AD17A-2B7E-4F3B-AA11-74B68CA7E55A}" destId="{F7ECCDCB-15D7-44D3-9410-12FBC5C96C26}" srcOrd="8" destOrd="0" presId="urn:microsoft.com/office/officeart/2005/8/layout/orgChart1"/>
    <dgm:cxn modelId="{EDE3F59C-155D-4BFA-B425-73E967EAF73D}" type="presParOf" srcId="{6F7AD17A-2B7E-4F3B-AA11-74B68CA7E55A}" destId="{F5FF2371-6BCA-4998-9A6D-B3998495561B}" srcOrd="9" destOrd="0" presId="urn:microsoft.com/office/officeart/2005/8/layout/orgChart1"/>
    <dgm:cxn modelId="{468A8513-4CCA-4A9A-96A1-F609EEE7D144}" type="presParOf" srcId="{F5FF2371-6BCA-4998-9A6D-B3998495561B}" destId="{0130EF10-18C0-4316-94DE-B3554E81CBC8}" srcOrd="0" destOrd="0" presId="urn:microsoft.com/office/officeart/2005/8/layout/orgChart1"/>
    <dgm:cxn modelId="{A7346842-532C-462D-8C06-7B1CCB72B20B}" type="presParOf" srcId="{0130EF10-18C0-4316-94DE-B3554E81CBC8}" destId="{C259DB0B-20E6-4D16-A22D-80C9C0F50333}" srcOrd="0" destOrd="0" presId="urn:microsoft.com/office/officeart/2005/8/layout/orgChart1"/>
    <dgm:cxn modelId="{214E444A-A0A6-4C4D-AD9A-B903F27954AB}" type="presParOf" srcId="{0130EF10-18C0-4316-94DE-B3554E81CBC8}" destId="{A62D222B-B943-4F33-A171-2407F443FFDA}" srcOrd="1" destOrd="0" presId="urn:microsoft.com/office/officeart/2005/8/layout/orgChart1"/>
    <dgm:cxn modelId="{BC4A52B3-4711-4E32-9318-51B76BA4FB44}" type="presParOf" srcId="{F5FF2371-6BCA-4998-9A6D-B3998495561B}" destId="{D7411707-F0EC-4237-AB29-0D3ADD445989}" srcOrd="1" destOrd="0" presId="urn:microsoft.com/office/officeart/2005/8/layout/orgChart1"/>
    <dgm:cxn modelId="{4E12185E-2742-413F-8692-819883FA51D3}" type="presParOf" srcId="{F5FF2371-6BCA-4998-9A6D-B3998495561B}" destId="{E67981D9-67D8-413B-9540-B884B98E6FC7}" srcOrd="2"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74FE3668-6905-48E3-AFC3-8325B1874798}" type="presParOf" srcId="{B27AFE36-87C9-4AD2-8D46-B89588299192}" destId="{BDB3FAF7-7E0A-4160-96BC-3C1DF1AB7164}" srcOrd="2" destOrd="0" presId="urn:microsoft.com/office/officeart/2005/8/layout/orgChart1"/>
    <dgm:cxn modelId="{ADE04EDF-8096-444B-9A24-D43C2D6DBB95}" type="presParOf" srcId="{B27AFE36-87C9-4AD2-8D46-B89588299192}" destId="{9E107066-2F77-4D93-ABF9-04EF7D7A8027}" srcOrd="3" destOrd="0" presId="urn:microsoft.com/office/officeart/2005/8/layout/orgChart1"/>
    <dgm:cxn modelId="{C0B5DA8C-FEB1-490C-86B9-637681B67B66}" type="presParOf" srcId="{9E107066-2F77-4D93-ABF9-04EF7D7A8027}" destId="{4381EE5F-324E-4E9A-8921-627328CB936C}" srcOrd="0" destOrd="0" presId="urn:microsoft.com/office/officeart/2005/8/layout/orgChart1"/>
    <dgm:cxn modelId="{1706E1D0-FAF7-4519-8B3B-23FE26A7E0CA}" type="presParOf" srcId="{4381EE5F-324E-4E9A-8921-627328CB936C}" destId="{DB196C88-D2B4-48C4-B9F4-F20939E34319}" srcOrd="0" destOrd="0" presId="urn:microsoft.com/office/officeart/2005/8/layout/orgChart1"/>
    <dgm:cxn modelId="{702B23FB-C5B7-490D-876F-677B5B52301B}" type="presParOf" srcId="{4381EE5F-324E-4E9A-8921-627328CB936C}" destId="{01673517-58E7-4D18-8A1E-E190D6E2894E}" srcOrd="1" destOrd="0" presId="urn:microsoft.com/office/officeart/2005/8/layout/orgChart1"/>
    <dgm:cxn modelId="{1A800AB8-D568-4F9D-9019-77D93263A4E9}" type="presParOf" srcId="{9E107066-2F77-4D93-ABF9-04EF7D7A8027}" destId="{C9D751D5-618F-432D-8AF7-932B4F5E1F97}" srcOrd="1" destOrd="0" presId="urn:microsoft.com/office/officeart/2005/8/layout/orgChart1"/>
    <dgm:cxn modelId="{9E1012F5-CE9F-4CAA-95AE-E909F735B87E}" type="presParOf" srcId="{C9D751D5-618F-432D-8AF7-932B4F5E1F97}" destId="{A3957172-C0EA-416C-A5BD-BA0E1AED4F6B}" srcOrd="0" destOrd="0" presId="urn:microsoft.com/office/officeart/2005/8/layout/orgChart1"/>
    <dgm:cxn modelId="{5EB1D536-8987-42F4-B52F-7DA49F7BB1ED}" type="presParOf" srcId="{C9D751D5-618F-432D-8AF7-932B4F5E1F97}" destId="{B4A3408B-B85B-4EF8-BB90-14E91ED9B8DB}" srcOrd="1" destOrd="0" presId="urn:microsoft.com/office/officeart/2005/8/layout/orgChart1"/>
    <dgm:cxn modelId="{7D2B2010-4CFE-4748-AD85-FA46382BEE64}" type="presParOf" srcId="{B4A3408B-B85B-4EF8-BB90-14E91ED9B8DB}" destId="{A0B72854-8B1F-4300-80E0-CBEA4C1446A2}" srcOrd="0" destOrd="0" presId="urn:microsoft.com/office/officeart/2005/8/layout/orgChart1"/>
    <dgm:cxn modelId="{95ED5333-0ED3-4094-B3A0-FFA52B420574}" type="presParOf" srcId="{A0B72854-8B1F-4300-80E0-CBEA4C1446A2}" destId="{7E47EC79-6222-41AB-8A2A-FB5E97C497E4}" srcOrd="0" destOrd="0" presId="urn:microsoft.com/office/officeart/2005/8/layout/orgChart1"/>
    <dgm:cxn modelId="{467A3108-D898-4117-8B82-9A8A6E052BB8}" type="presParOf" srcId="{A0B72854-8B1F-4300-80E0-CBEA4C1446A2}" destId="{4ECE93E7-B0E4-47D7-94CD-240FA94AF882}" srcOrd="1" destOrd="0" presId="urn:microsoft.com/office/officeart/2005/8/layout/orgChart1"/>
    <dgm:cxn modelId="{F99C0306-E44F-4833-B458-50C58FB46063}" type="presParOf" srcId="{B4A3408B-B85B-4EF8-BB90-14E91ED9B8DB}" destId="{CE4CC907-2A0D-43F1-B094-AC54C3AAEA45}" srcOrd="1" destOrd="0" presId="urn:microsoft.com/office/officeart/2005/8/layout/orgChart1"/>
    <dgm:cxn modelId="{EFDCABBA-0BA1-4C2A-A2B2-4277045A396E}" type="presParOf" srcId="{B4A3408B-B85B-4EF8-BB90-14E91ED9B8DB}" destId="{7B1C7F33-AF6C-4951-B583-37ABF5A120B4}" srcOrd="2" destOrd="0" presId="urn:microsoft.com/office/officeart/2005/8/layout/orgChart1"/>
    <dgm:cxn modelId="{B5C463E4-EEC4-476E-AF11-C0B614C92694}" type="presParOf" srcId="{C9D751D5-618F-432D-8AF7-932B4F5E1F97}" destId="{D627661D-DA42-4219-91D5-BA29D8897DCA}" srcOrd="2" destOrd="0" presId="urn:microsoft.com/office/officeart/2005/8/layout/orgChart1"/>
    <dgm:cxn modelId="{D59715D5-A2E8-4D50-BF85-6F94EC37A8B0}" type="presParOf" srcId="{C9D751D5-618F-432D-8AF7-932B4F5E1F97}" destId="{DE42A405-49C7-4A27-BC37-A321B235F6FE}" srcOrd="3" destOrd="0" presId="urn:microsoft.com/office/officeart/2005/8/layout/orgChart1"/>
    <dgm:cxn modelId="{58DB7AC3-C3E8-4B70-BE9C-19C652CF7E53}" type="presParOf" srcId="{DE42A405-49C7-4A27-BC37-A321B235F6FE}" destId="{A1CD8B9A-34D4-49BF-8F67-81C13E5DC234}" srcOrd="0" destOrd="0" presId="urn:microsoft.com/office/officeart/2005/8/layout/orgChart1"/>
    <dgm:cxn modelId="{C8B28296-710A-4B5F-A358-DC28B48ACBAD}" type="presParOf" srcId="{A1CD8B9A-34D4-49BF-8F67-81C13E5DC234}" destId="{172A29CA-16C6-4F44-A28C-80BCF17CE0D4}" srcOrd="0" destOrd="0" presId="urn:microsoft.com/office/officeart/2005/8/layout/orgChart1"/>
    <dgm:cxn modelId="{33367639-C5CE-440E-9E5D-C8DAB27F572A}" type="presParOf" srcId="{A1CD8B9A-34D4-49BF-8F67-81C13E5DC234}" destId="{050AA954-1486-427D-A0E6-A97642D611F7}" srcOrd="1" destOrd="0" presId="urn:microsoft.com/office/officeart/2005/8/layout/orgChart1"/>
    <dgm:cxn modelId="{E48E4667-00B5-460C-ABDD-D9784DEDF0BF}" type="presParOf" srcId="{DE42A405-49C7-4A27-BC37-A321B235F6FE}" destId="{69606E5D-1203-410C-A027-0DA7495FB6B9}" srcOrd="1" destOrd="0" presId="urn:microsoft.com/office/officeart/2005/8/layout/orgChart1"/>
    <dgm:cxn modelId="{81D9E762-F13D-45A2-93D9-F6D291ABDA2E}" type="presParOf" srcId="{69606E5D-1203-410C-A027-0DA7495FB6B9}" destId="{A4F880E4-B84A-41E1-BB48-B64B7B00B17B}" srcOrd="0" destOrd="0" presId="urn:microsoft.com/office/officeart/2005/8/layout/orgChart1"/>
    <dgm:cxn modelId="{B53C924B-6E0D-4E1F-8B0C-B1EEE1E13128}" type="presParOf" srcId="{69606E5D-1203-410C-A027-0DA7495FB6B9}" destId="{5CE48CFA-3261-4D6B-B4CA-01E891BA6C08}" srcOrd="1" destOrd="0" presId="urn:microsoft.com/office/officeart/2005/8/layout/orgChart1"/>
    <dgm:cxn modelId="{398EC45E-163E-4186-A8C5-31E9C55FE7A4}" type="presParOf" srcId="{5CE48CFA-3261-4D6B-B4CA-01E891BA6C08}" destId="{136BBA79-0994-4E65-99AE-F2B9AE056F80}" srcOrd="0" destOrd="0" presId="urn:microsoft.com/office/officeart/2005/8/layout/orgChart1"/>
    <dgm:cxn modelId="{FDE26A0C-8E29-4416-A0EA-78CE87ADDE90}" type="presParOf" srcId="{136BBA79-0994-4E65-99AE-F2B9AE056F80}" destId="{1F6988DF-9A28-4872-B115-AA05212BA8AF}" srcOrd="0" destOrd="0" presId="urn:microsoft.com/office/officeart/2005/8/layout/orgChart1"/>
    <dgm:cxn modelId="{D1F04575-DEFD-4EFD-9203-77885D58E2D0}" type="presParOf" srcId="{136BBA79-0994-4E65-99AE-F2B9AE056F80}" destId="{98182E4C-DED3-4624-BDF2-DCFCC983A595}" srcOrd="1" destOrd="0" presId="urn:microsoft.com/office/officeart/2005/8/layout/orgChart1"/>
    <dgm:cxn modelId="{446725DA-DBCD-4A1E-9F0C-AD5D82EE877D}" type="presParOf" srcId="{5CE48CFA-3261-4D6B-B4CA-01E891BA6C08}" destId="{2CF1C6DF-39CE-4EE0-AA85-38DBFD596B56}" srcOrd="1" destOrd="0" presId="urn:microsoft.com/office/officeart/2005/8/layout/orgChart1"/>
    <dgm:cxn modelId="{F7128873-1130-493E-9A0D-3AA1FE621F95}" type="presParOf" srcId="{5CE48CFA-3261-4D6B-B4CA-01E891BA6C08}" destId="{19D839D4-FD05-40E9-8764-3CE24FA1B242}" srcOrd="2" destOrd="0" presId="urn:microsoft.com/office/officeart/2005/8/layout/orgChart1"/>
    <dgm:cxn modelId="{54B5387D-681F-41A7-9557-38C530A42F3B}" type="presParOf" srcId="{69606E5D-1203-410C-A027-0DA7495FB6B9}" destId="{A8A19E4A-D4C8-47B1-9F46-D701E5ECAACB}" srcOrd="2" destOrd="0" presId="urn:microsoft.com/office/officeart/2005/8/layout/orgChart1"/>
    <dgm:cxn modelId="{244AEC84-D9FB-40A9-9464-DBD0A0AA1AF1}" type="presParOf" srcId="{69606E5D-1203-410C-A027-0DA7495FB6B9}" destId="{C9FA61BF-7DB5-4AC6-A22E-8370E67CD8E6}" srcOrd="3" destOrd="0" presId="urn:microsoft.com/office/officeart/2005/8/layout/orgChart1"/>
    <dgm:cxn modelId="{4DE98BAE-3F8E-4294-B448-DF22451326EA}" type="presParOf" srcId="{C9FA61BF-7DB5-4AC6-A22E-8370E67CD8E6}" destId="{E09324A7-CD54-44ED-B2F8-22E23E120B8C}" srcOrd="0" destOrd="0" presId="urn:microsoft.com/office/officeart/2005/8/layout/orgChart1"/>
    <dgm:cxn modelId="{F7CD4274-9A28-408C-BBB8-AB3F1A56A092}" type="presParOf" srcId="{E09324A7-CD54-44ED-B2F8-22E23E120B8C}" destId="{AA98FEE8-E924-4265-BF95-5FCCA221633E}" srcOrd="0" destOrd="0" presId="urn:microsoft.com/office/officeart/2005/8/layout/orgChart1"/>
    <dgm:cxn modelId="{1A43E0DB-1027-4BFF-B6AD-97CDAEFB5821}" type="presParOf" srcId="{E09324A7-CD54-44ED-B2F8-22E23E120B8C}" destId="{B1B9C887-ABF3-4E8A-B9F2-A90B774EE10F}" srcOrd="1" destOrd="0" presId="urn:microsoft.com/office/officeart/2005/8/layout/orgChart1"/>
    <dgm:cxn modelId="{0004E9D0-DFA0-4077-80B6-152DA160F16E}" type="presParOf" srcId="{C9FA61BF-7DB5-4AC6-A22E-8370E67CD8E6}" destId="{36864F9E-75ED-46D2-8F8E-158301342348}" srcOrd="1" destOrd="0" presId="urn:microsoft.com/office/officeart/2005/8/layout/orgChart1"/>
    <dgm:cxn modelId="{E214FF2A-A53B-4DFD-B39A-1F58D2EE0DDB}" type="presParOf" srcId="{C9FA61BF-7DB5-4AC6-A22E-8370E67CD8E6}" destId="{1E7AC310-9A2B-40D9-8DA9-A406E41C1A22}" srcOrd="2" destOrd="0" presId="urn:microsoft.com/office/officeart/2005/8/layout/orgChart1"/>
    <dgm:cxn modelId="{2583AE83-F882-4418-A445-4650FB78A234}" type="presParOf" srcId="{69606E5D-1203-410C-A027-0DA7495FB6B9}" destId="{BEF7F148-09A4-47E6-A293-B6EBA4C68BDA}" srcOrd="4" destOrd="0" presId="urn:microsoft.com/office/officeart/2005/8/layout/orgChart1"/>
    <dgm:cxn modelId="{800528F8-4B0A-4170-A25D-85482B8F02F3}" type="presParOf" srcId="{69606E5D-1203-410C-A027-0DA7495FB6B9}" destId="{E433716E-9B4D-4B72-B8D3-2C8F762563F6}" srcOrd="5" destOrd="0" presId="urn:microsoft.com/office/officeart/2005/8/layout/orgChart1"/>
    <dgm:cxn modelId="{903D1D3D-48B5-4B71-9B82-45B6944D2D91}" type="presParOf" srcId="{E433716E-9B4D-4B72-B8D3-2C8F762563F6}" destId="{44B8964A-4D14-4F5F-8359-BBF9918502FE}" srcOrd="0" destOrd="0" presId="urn:microsoft.com/office/officeart/2005/8/layout/orgChart1"/>
    <dgm:cxn modelId="{91951D8C-FFEC-4AC6-BA77-84ED7957F8DD}" type="presParOf" srcId="{44B8964A-4D14-4F5F-8359-BBF9918502FE}" destId="{10B23EBB-F747-44C0-8B50-321CC66C9BE2}" srcOrd="0" destOrd="0" presId="urn:microsoft.com/office/officeart/2005/8/layout/orgChart1"/>
    <dgm:cxn modelId="{93A0DDCF-3375-4989-9088-21CEBB5F3821}" type="presParOf" srcId="{44B8964A-4D14-4F5F-8359-BBF9918502FE}" destId="{016451F2-A7FD-473F-ACEE-E6AE75B87568}" srcOrd="1" destOrd="0" presId="urn:microsoft.com/office/officeart/2005/8/layout/orgChart1"/>
    <dgm:cxn modelId="{BBAE014A-9ACE-4ACD-B55E-36A139065205}" type="presParOf" srcId="{E433716E-9B4D-4B72-B8D3-2C8F762563F6}" destId="{1E3C4382-D169-4DDF-9CC8-3E57DE79F470}" srcOrd="1" destOrd="0" presId="urn:microsoft.com/office/officeart/2005/8/layout/orgChart1"/>
    <dgm:cxn modelId="{917CC2A0-68AF-427F-A68A-19B5A07F0341}" type="presParOf" srcId="{E433716E-9B4D-4B72-B8D3-2C8F762563F6}" destId="{993C8DB8-4164-4A83-A5FC-E3096CE6B31E}" srcOrd="2" destOrd="0" presId="urn:microsoft.com/office/officeart/2005/8/layout/orgChart1"/>
    <dgm:cxn modelId="{514BBCAB-AB81-40B2-9584-31E91E71B7A8}" type="presParOf" srcId="{69606E5D-1203-410C-A027-0DA7495FB6B9}" destId="{4D64FA1E-A00E-4174-BAE5-A405E8F58353}" srcOrd="6" destOrd="0" presId="urn:microsoft.com/office/officeart/2005/8/layout/orgChart1"/>
    <dgm:cxn modelId="{CE2E678B-481C-46CA-97E9-A2C63C202C33}" type="presParOf" srcId="{69606E5D-1203-410C-A027-0DA7495FB6B9}" destId="{1CAC8AD9-A790-491D-BBD7-AA5AFAC86CC5}" srcOrd="7" destOrd="0" presId="urn:microsoft.com/office/officeart/2005/8/layout/orgChart1"/>
    <dgm:cxn modelId="{A86F04D6-6829-419C-8282-5F5562528EB9}" type="presParOf" srcId="{1CAC8AD9-A790-491D-BBD7-AA5AFAC86CC5}" destId="{B851DEFF-C07E-43F9-8A72-B8233731599A}" srcOrd="0" destOrd="0" presId="urn:microsoft.com/office/officeart/2005/8/layout/orgChart1"/>
    <dgm:cxn modelId="{96D903FD-FC2A-436D-9071-66E48C786427}" type="presParOf" srcId="{B851DEFF-C07E-43F9-8A72-B8233731599A}" destId="{A98072D9-CC37-4220-9AEA-15909D529A1C}" srcOrd="0" destOrd="0" presId="urn:microsoft.com/office/officeart/2005/8/layout/orgChart1"/>
    <dgm:cxn modelId="{70B26F20-55FC-4566-8B46-5C70E8CB0D47}" type="presParOf" srcId="{B851DEFF-C07E-43F9-8A72-B8233731599A}" destId="{CE27A288-0670-4D80-91BC-3B465EA3C4D8}" srcOrd="1" destOrd="0" presId="urn:microsoft.com/office/officeart/2005/8/layout/orgChart1"/>
    <dgm:cxn modelId="{075A09B0-2665-4507-AE08-640E765E5629}" type="presParOf" srcId="{1CAC8AD9-A790-491D-BBD7-AA5AFAC86CC5}" destId="{0964668F-86DF-4B1B-80AF-FEC375277B10}" srcOrd="1" destOrd="0" presId="urn:microsoft.com/office/officeart/2005/8/layout/orgChart1"/>
    <dgm:cxn modelId="{2F2D1647-B4C3-4E7A-996F-C499F6064A8A}" type="presParOf" srcId="{1CAC8AD9-A790-491D-BBD7-AA5AFAC86CC5}" destId="{5BA1657C-44C2-4F88-BC4A-55115B07B002}" srcOrd="2" destOrd="0" presId="urn:microsoft.com/office/officeart/2005/8/layout/orgChart1"/>
    <dgm:cxn modelId="{26208F3C-148E-48D9-9C03-D7A69843D2B3}" type="presParOf" srcId="{69606E5D-1203-410C-A027-0DA7495FB6B9}" destId="{D6F50DAC-FD1E-4552-80AF-328632CA154B}" srcOrd="8" destOrd="0" presId="urn:microsoft.com/office/officeart/2005/8/layout/orgChart1"/>
    <dgm:cxn modelId="{05BAEFDD-20B8-4E16-8196-8089E5E43E59}" type="presParOf" srcId="{69606E5D-1203-410C-A027-0DA7495FB6B9}" destId="{5651AA17-61B4-422F-86F9-81E3F06F0F56}" srcOrd="9" destOrd="0" presId="urn:microsoft.com/office/officeart/2005/8/layout/orgChart1"/>
    <dgm:cxn modelId="{82AA9225-B236-4AC6-8146-2624A737615F}" type="presParOf" srcId="{5651AA17-61B4-422F-86F9-81E3F06F0F56}" destId="{D762225C-1C6F-4103-B076-3A0ED8F441D7}" srcOrd="0" destOrd="0" presId="urn:microsoft.com/office/officeart/2005/8/layout/orgChart1"/>
    <dgm:cxn modelId="{2E3A3DA3-DDB7-4C1E-9287-68276B76E5C4}" type="presParOf" srcId="{D762225C-1C6F-4103-B076-3A0ED8F441D7}" destId="{28C360B2-7F4C-4E2C-9D40-5AB03F7F15A0}" srcOrd="0" destOrd="0" presId="urn:microsoft.com/office/officeart/2005/8/layout/orgChart1"/>
    <dgm:cxn modelId="{8216B513-7BA0-41BE-BB38-84E3FD8CB7AC}" type="presParOf" srcId="{D762225C-1C6F-4103-B076-3A0ED8F441D7}" destId="{8C2971AC-0C79-4F05-BCBC-497B09AFB913}" srcOrd="1" destOrd="0" presId="urn:microsoft.com/office/officeart/2005/8/layout/orgChart1"/>
    <dgm:cxn modelId="{52A1741E-6A1A-45A6-AC33-265B07921975}" type="presParOf" srcId="{5651AA17-61B4-422F-86F9-81E3F06F0F56}" destId="{B376220F-DABD-4E71-8F5F-AAB828823933}" srcOrd="1" destOrd="0" presId="urn:microsoft.com/office/officeart/2005/8/layout/orgChart1"/>
    <dgm:cxn modelId="{A3619398-0B93-44A6-A1A1-18F17B29D234}" type="presParOf" srcId="{5651AA17-61B4-422F-86F9-81E3F06F0F56}" destId="{A36410AD-5335-4D3D-AD69-D1F4E029E7FA}" srcOrd="2" destOrd="0" presId="urn:microsoft.com/office/officeart/2005/8/layout/orgChart1"/>
    <dgm:cxn modelId="{1E495D3B-EA9F-48CE-A33A-CF12ED3E5755}" type="presParOf" srcId="{DE42A405-49C7-4A27-BC37-A321B235F6FE}" destId="{EB3D1972-87D5-4EDF-8955-0F057163FEB4}" srcOrd="2" destOrd="0" presId="urn:microsoft.com/office/officeart/2005/8/layout/orgChart1"/>
    <dgm:cxn modelId="{3DEDCFCC-E092-4F63-BE52-C09643C25393}" type="presParOf" srcId="{C9D751D5-618F-432D-8AF7-932B4F5E1F97}" destId="{28BF1393-3842-4167-93E8-1AF46592EC0C}" srcOrd="4" destOrd="0" presId="urn:microsoft.com/office/officeart/2005/8/layout/orgChart1"/>
    <dgm:cxn modelId="{127A2D22-E3DC-443F-9291-E9A96EF9EB2A}" type="presParOf" srcId="{C9D751D5-618F-432D-8AF7-932B4F5E1F97}" destId="{7BAE6D36-69BB-4000-B916-329E75CE5D47}" srcOrd="5" destOrd="0" presId="urn:microsoft.com/office/officeart/2005/8/layout/orgChart1"/>
    <dgm:cxn modelId="{4430B94E-0965-4C21-A554-2AB5FC207E85}" type="presParOf" srcId="{7BAE6D36-69BB-4000-B916-329E75CE5D47}" destId="{98D6D9D9-513A-4FD0-83F3-1CF093C26A47}" srcOrd="0" destOrd="0" presId="urn:microsoft.com/office/officeart/2005/8/layout/orgChart1"/>
    <dgm:cxn modelId="{BDCEA2EA-8656-4E9B-A712-8E5763767055}" type="presParOf" srcId="{98D6D9D9-513A-4FD0-83F3-1CF093C26A47}" destId="{B36A3127-989F-4B2B-AB02-C3174EBFB61C}" srcOrd="0" destOrd="0" presId="urn:microsoft.com/office/officeart/2005/8/layout/orgChart1"/>
    <dgm:cxn modelId="{3AE0251D-F016-4A94-9A3A-6B063237E35B}" type="presParOf" srcId="{98D6D9D9-513A-4FD0-83F3-1CF093C26A47}" destId="{7EE6C7BE-91B1-4706-BE6E-96D0D2587FB2}" srcOrd="1" destOrd="0" presId="urn:microsoft.com/office/officeart/2005/8/layout/orgChart1"/>
    <dgm:cxn modelId="{C2EEBB9F-399C-4772-9433-E7B32E3B811E}" type="presParOf" srcId="{7BAE6D36-69BB-4000-B916-329E75CE5D47}" destId="{AD0F9EB8-1F04-4C6E-8C73-5AADAF36CA80}" srcOrd="1" destOrd="0" presId="urn:microsoft.com/office/officeart/2005/8/layout/orgChart1"/>
    <dgm:cxn modelId="{086BF1CD-7F58-4AC7-B07E-9447949CFF95}" type="presParOf" srcId="{AD0F9EB8-1F04-4C6E-8C73-5AADAF36CA80}" destId="{9140DE72-9FBB-4F8C-B881-165BBC7456C5}" srcOrd="0" destOrd="0" presId="urn:microsoft.com/office/officeart/2005/8/layout/orgChart1"/>
    <dgm:cxn modelId="{7F4F70D2-8376-4962-BB3A-0F6AEF99E844}" type="presParOf" srcId="{AD0F9EB8-1F04-4C6E-8C73-5AADAF36CA80}" destId="{21E9A153-23AF-4343-94D8-4A45107935C9}" srcOrd="1" destOrd="0" presId="urn:microsoft.com/office/officeart/2005/8/layout/orgChart1"/>
    <dgm:cxn modelId="{C773B5B1-C7CD-4ECF-9A5C-0AE4B150A5E6}" type="presParOf" srcId="{21E9A153-23AF-4343-94D8-4A45107935C9}" destId="{D53198B0-D4F2-4868-8C98-AB7179C9588C}" srcOrd="0" destOrd="0" presId="urn:microsoft.com/office/officeart/2005/8/layout/orgChart1"/>
    <dgm:cxn modelId="{05F07803-FD76-418C-8576-6FA656A23760}" type="presParOf" srcId="{D53198B0-D4F2-4868-8C98-AB7179C9588C}" destId="{5F42A257-04CF-469A-B80E-65E65D6D5EC3}" srcOrd="0" destOrd="0" presId="urn:microsoft.com/office/officeart/2005/8/layout/orgChart1"/>
    <dgm:cxn modelId="{D35B83A6-E3E3-4330-928F-D4473C54A2A3}" type="presParOf" srcId="{D53198B0-D4F2-4868-8C98-AB7179C9588C}" destId="{9F4C6E27-41EA-4D7B-86A4-070DC5D115C5}" srcOrd="1" destOrd="0" presId="urn:microsoft.com/office/officeart/2005/8/layout/orgChart1"/>
    <dgm:cxn modelId="{7B5FDD4B-6DF7-4262-A67A-E9ECBBA28E96}" type="presParOf" srcId="{21E9A153-23AF-4343-94D8-4A45107935C9}" destId="{0111CF59-A990-4F63-A44F-62B32EC32819}" srcOrd="1" destOrd="0" presId="urn:microsoft.com/office/officeart/2005/8/layout/orgChart1"/>
    <dgm:cxn modelId="{92A701E3-DCFC-4A12-943E-242FA4FDF36A}" type="presParOf" srcId="{21E9A153-23AF-4343-94D8-4A45107935C9}" destId="{305C7C44-0125-46C8-B39D-EE3A4369CAE6}" srcOrd="2" destOrd="0" presId="urn:microsoft.com/office/officeart/2005/8/layout/orgChart1"/>
    <dgm:cxn modelId="{7386936C-11FC-476B-8248-0B8F86C8A338}" type="presParOf" srcId="{AD0F9EB8-1F04-4C6E-8C73-5AADAF36CA80}" destId="{EF8FA5B6-487E-49EE-A828-EB0C7F2F6F24}" srcOrd="2" destOrd="0" presId="urn:microsoft.com/office/officeart/2005/8/layout/orgChart1"/>
    <dgm:cxn modelId="{C0055DF2-F6AA-4AFB-AC4B-E63F8193EE44}" type="presParOf" srcId="{AD0F9EB8-1F04-4C6E-8C73-5AADAF36CA80}" destId="{C0594D44-B46B-4EBC-8A06-9F21DF1CBB38}" srcOrd="3" destOrd="0" presId="urn:microsoft.com/office/officeart/2005/8/layout/orgChart1"/>
    <dgm:cxn modelId="{2526F55E-D6D8-486E-ADCC-D2FF49979796}" type="presParOf" srcId="{C0594D44-B46B-4EBC-8A06-9F21DF1CBB38}" destId="{0730CC4A-588D-472C-93C6-7635F801B793}" srcOrd="0" destOrd="0" presId="urn:microsoft.com/office/officeart/2005/8/layout/orgChart1"/>
    <dgm:cxn modelId="{CAEA136D-D746-4BEC-BE68-3920CFDE2950}" type="presParOf" srcId="{0730CC4A-588D-472C-93C6-7635F801B793}" destId="{4E4E815A-EA28-43E7-ADEC-0CB5C6D40572}" srcOrd="0" destOrd="0" presId="urn:microsoft.com/office/officeart/2005/8/layout/orgChart1"/>
    <dgm:cxn modelId="{34560656-E8AB-4329-A1E2-BFBDB9F24DFF}" type="presParOf" srcId="{0730CC4A-588D-472C-93C6-7635F801B793}" destId="{13224759-D249-442C-A555-CF988ED82A10}" srcOrd="1" destOrd="0" presId="urn:microsoft.com/office/officeart/2005/8/layout/orgChart1"/>
    <dgm:cxn modelId="{2C00B38E-E23C-491C-8636-D254DE1D484F}" type="presParOf" srcId="{C0594D44-B46B-4EBC-8A06-9F21DF1CBB38}" destId="{ABF8257B-2145-463E-B390-A140D75B943A}" srcOrd="1" destOrd="0" presId="urn:microsoft.com/office/officeart/2005/8/layout/orgChart1"/>
    <dgm:cxn modelId="{27D52137-A66A-40E3-9174-F23EB0F96463}" type="presParOf" srcId="{C0594D44-B46B-4EBC-8A06-9F21DF1CBB38}" destId="{88EBEADE-B671-42F4-AE21-83CF78FDAD56}" srcOrd="2" destOrd="0" presId="urn:microsoft.com/office/officeart/2005/8/layout/orgChart1"/>
    <dgm:cxn modelId="{2003FE23-88D4-4EF4-BC92-FD1927AE8D7E}" type="presParOf" srcId="{AD0F9EB8-1F04-4C6E-8C73-5AADAF36CA80}" destId="{50E82558-C8B5-426B-9E74-C0B8BBF2F674}" srcOrd="4" destOrd="0" presId="urn:microsoft.com/office/officeart/2005/8/layout/orgChart1"/>
    <dgm:cxn modelId="{BE95CD4C-119F-4C88-866F-C79CB77BABAD}" type="presParOf" srcId="{AD0F9EB8-1F04-4C6E-8C73-5AADAF36CA80}" destId="{A5049BF3-4DC5-4BF3-BC22-B5F0FA1315FE}" srcOrd="5" destOrd="0" presId="urn:microsoft.com/office/officeart/2005/8/layout/orgChart1"/>
    <dgm:cxn modelId="{05497B1A-E3C4-4DF9-9E9E-0E09896093D2}" type="presParOf" srcId="{A5049BF3-4DC5-4BF3-BC22-B5F0FA1315FE}" destId="{AAA1DB6B-8CA9-4AF7-81F1-44158B8581D5}" srcOrd="0" destOrd="0" presId="urn:microsoft.com/office/officeart/2005/8/layout/orgChart1"/>
    <dgm:cxn modelId="{564A6317-FD57-416A-A2B0-D1FF54FF70F8}" type="presParOf" srcId="{AAA1DB6B-8CA9-4AF7-81F1-44158B8581D5}" destId="{805CE565-C46E-4264-9E1D-3B718EE8E083}" srcOrd="0" destOrd="0" presId="urn:microsoft.com/office/officeart/2005/8/layout/orgChart1"/>
    <dgm:cxn modelId="{D2D1F948-B349-4523-9243-107DFD3045EC}" type="presParOf" srcId="{AAA1DB6B-8CA9-4AF7-81F1-44158B8581D5}" destId="{0556E352-0579-4D4D-94D7-79B1C25F952E}" srcOrd="1" destOrd="0" presId="urn:microsoft.com/office/officeart/2005/8/layout/orgChart1"/>
    <dgm:cxn modelId="{3A61B312-480C-4C25-8DD5-96E2F7252682}" type="presParOf" srcId="{A5049BF3-4DC5-4BF3-BC22-B5F0FA1315FE}" destId="{85E44D29-1FB5-41AC-8AB1-A7C2E7E0C635}" srcOrd="1" destOrd="0" presId="urn:microsoft.com/office/officeart/2005/8/layout/orgChart1"/>
    <dgm:cxn modelId="{23E73BCD-BE95-4ADB-8728-922EFB730C25}" type="presParOf" srcId="{A5049BF3-4DC5-4BF3-BC22-B5F0FA1315FE}" destId="{2FCDCE33-F43B-44E2-A5FC-0483D77F278E}" srcOrd="2" destOrd="0" presId="urn:microsoft.com/office/officeart/2005/8/layout/orgChart1"/>
    <dgm:cxn modelId="{843115C8-507C-4F21-86A3-B33F493FE395}" type="presParOf" srcId="{AD0F9EB8-1F04-4C6E-8C73-5AADAF36CA80}" destId="{E5873957-5655-4399-82CC-FCC899875FD3}" srcOrd="6" destOrd="0" presId="urn:microsoft.com/office/officeart/2005/8/layout/orgChart1"/>
    <dgm:cxn modelId="{63896D41-A2D2-481B-AB46-294383119DFD}" type="presParOf" srcId="{AD0F9EB8-1F04-4C6E-8C73-5AADAF36CA80}" destId="{A4C77138-F011-42CA-9FF1-7242150337BB}" srcOrd="7" destOrd="0" presId="urn:microsoft.com/office/officeart/2005/8/layout/orgChart1"/>
    <dgm:cxn modelId="{6540C732-9DD6-481C-952E-0E2B9F946CAB}" type="presParOf" srcId="{A4C77138-F011-42CA-9FF1-7242150337BB}" destId="{6BBD0ADD-457A-4241-A013-4127AB62AF01}" srcOrd="0" destOrd="0" presId="urn:microsoft.com/office/officeart/2005/8/layout/orgChart1"/>
    <dgm:cxn modelId="{1B82E3E1-915C-4AE9-BEA5-7998E5B75B5C}" type="presParOf" srcId="{6BBD0ADD-457A-4241-A013-4127AB62AF01}" destId="{1FB76F8A-C1A9-4E71-B7E9-9895A1F2AE8C}" srcOrd="0" destOrd="0" presId="urn:microsoft.com/office/officeart/2005/8/layout/orgChart1"/>
    <dgm:cxn modelId="{681A57D2-A4CD-4DC5-972D-357AC87DC67E}" type="presParOf" srcId="{6BBD0ADD-457A-4241-A013-4127AB62AF01}" destId="{F9D14080-E2F8-4D2B-870B-BB789B536E1C}" srcOrd="1" destOrd="0" presId="urn:microsoft.com/office/officeart/2005/8/layout/orgChart1"/>
    <dgm:cxn modelId="{4DE59F0E-F6B5-4FEF-A39C-6D72D235DF3B}" type="presParOf" srcId="{A4C77138-F011-42CA-9FF1-7242150337BB}" destId="{65105FDF-0C1D-47DC-B0C8-BD5F31931D07}" srcOrd="1" destOrd="0" presId="urn:microsoft.com/office/officeart/2005/8/layout/orgChart1"/>
    <dgm:cxn modelId="{52087C14-6ADC-4CF6-AE10-AA2E2293D37C}" type="presParOf" srcId="{A4C77138-F011-42CA-9FF1-7242150337BB}" destId="{9D368136-F7E1-4390-B562-94651FAF580E}" srcOrd="2" destOrd="0" presId="urn:microsoft.com/office/officeart/2005/8/layout/orgChart1"/>
    <dgm:cxn modelId="{EA9DFDB0-82E8-43CD-ADC7-80B315FEAC78}" type="presParOf" srcId="{AD0F9EB8-1F04-4C6E-8C73-5AADAF36CA80}" destId="{73534768-57EF-470F-8031-E84349727159}" srcOrd="8" destOrd="0" presId="urn:microsoft.com/office/officeart/2005/8/layout/orgChart1"/>
    <dgm:cxn modelId="{2D6805BF-F9EF-435E-A36A-E396919FA9CC}" type="presParOf" srcId="{AD0F9EB8-1F04-4C6E-8C73-5AADAF36CA80}" destId="{DDEDD7D7-A3F2-4127-9559-D4A07F216A17}" srcOrd="9" destOrd="0" presId="urn:microsoft.com/office/officeart/2005/8/layout/orgChart1"/>
    <dgm:cxn modelId="{824039FE-12EA-4322-B5E9-8A9BB083BE3D}" type="presParOf" srcId="{DDEDD7D7-A3F2-4127-9559-D4A07F216A17}" destId="{E5908F41-8006-48E3-93E1-90541EF9F789}" srcOrd="0" destOrd="0" presId="urn:microsoft.com/office/officeart/2005/8/layout/orgChart1"/>
    <dgm:cxn modelId="{32F7F011-E4EB-4152-9AE6-999D9E305311}" type="presParOf" srcId="{E5908F41-8006-48E3-93E1-90541EF9F789}" destId="{15CCD3E7-074D-4F4E-AF6A-965EABF45C28}" srcOrd="0" destOrd="0" presId="urn:microsoft.com/office/officeart/2005/8/layout/orgChart1"/>
    <dgm:cxn modelId="{8B6F605E-12F3-47FA-9561-0ACD9AD0C442}" type="presParOf" srcId="{E5908F41-8006-48E3-93E1-90541EF9F789}" destId="{19608743-8C19-4F16-827A-7726D636114F}" srcOrd="1" destOrd="0" presId="urn:microsoft.com/office/officeart/2005/8/layout/orgChart1"/>
    <dgm:cxn modelId="{C9D9228A-68C8-4675-96FC-83C224B802A8}" type="presParOf" srcId="{DDEDD7D7-A3F2-4127-9559-D4A07F216A17}" destId="{25C2260F-6795-4552-AE0B-BD39C94D9861}" srcOrd="1" destOrd="0" presId="urn:microsoft.com/office/officeart/2005/8/layout/orgChart1"/>
    <dgm:cxn modelId="{3C9AFDA3-FE5C-4A58-BDEF-61C60AAFCD54}" type="presParOf" srcId="{DDEDD7D7-A3F2-4127-9559-D4A07F216A17}" destId="{F6DCAE9E-B2AF-49D7-AEC0-5B5E72E95A7D}" srcOrd="2" destOrd="0" presId="urn:microsoft.com/office/officeart/2005/8/layout/orgChart1"/>
    <dgm:cxn modelId="{8E7B35AE-4CC1-40BB-8122-A5E243DB3D36}" type="presParOf" srcId="{7BAE6D36-69BB-4000-B916-329E75CE5D47}" destId="{75A56F11-468D-447B-A12B-3BA084BDB0EB}" srcOrd="2" destOrd="0" presId="urn:microsoft.com/office/officeart/2005/8/layout/orgChart1"/>
    <dgm:cxn modelId="{AB6F7D6F-B413-4509-B785-BDE6F0DDD006}" type="presParOf" srcId="{C9D751D5-618F-432D-8AF7-932B4F5E1F97}" destId="{24BD7A2C-FAF9-4C98-866A-2AFE39692132}" srcOrd="6" destOrd="0" presId="urn:microsoft.com/office/officeart/2005/8/layout/orgChart1"/>
    <dgm:cxn modelId="{E7A73906-1490-4EEA-907E-2CBC10173D4C}" type="presParOf" srcId="{C9D751D5-618F-432D-8AF7-932B4F5E1F97}" destId="{E9AE2BD6-3B48-4B71-86BD-231CC4FF4508}" srcOrd="7" destOrd="0" presId="urn:microsoft.com/office/officeart/2005/8/layout/orgChart1"/>
    <dgm:cxn modelId="{652939C0-27F4-45D4-B887-E507B113A3E1}" type="presParOf" srcId="{E9AE2BD6-3B48-4B71-86BD-231CC4FF4508}" destId="{B2682785-9BA2-480A-9C7F-8C46EAB81EF7}" srcOrd="0" destOrd="0" presId="urn:microsoft.com/office/officeart/2005/8/layout/orgChart1"/>
    <dgm:cxn modelId="{C2FB9903-9EB2-4F41-B5E3-41D60B7080F7}" type="presParOf" srcId="{B2682785-9BA2-480A-9C7F-8C46EAB81EF7}" destId="{EFEF645C-F809-4A5E-98A3-6426EFF0FFB3}" srcOrd="0" destOrd="0" presId="urn:microsoft.com/office/officeart/2005/8/layout/orgChart1"/>
    <dgm:cxn modelId="{A1BBAC1A-9215-4175-921D-F8E2EB3090EC}" type="presParOf" srcId="{B2682785-9BA2-480A-9C7F-8C46EAB81EF7}" destId="{687273BD-4E4C-4E08-9C17-67EBB3893E6C}" srcOrd="1" destOrd="0" presId="urn:microsoft.com/office/officeart/2005/8/layout/orgChart1"/>
    <dgm:cxn modelId="{D747D4CB-FE06-481B-8ED3-83749C4B7FDF}" type="presParOf" srcId="{E9AE2BD6-3B48-4B71-86BD-231CC4FF4508}" destId="{E2A553F6-690B-418C-AE70-DC3C1C63E4B3}" srcOrd="1" destOrd="0" presId="urn:microsoft.com/office/officeart/2005/8/layout/orgChart1"/>
    <dgm:cxn modelId="{8D50B735-B4DB-4776-9F15-7B0971B3960E}" type="presParOf" srcId="{E2A553F6-690B-418C-AE70-DC3C1C63E4B3}" destId="{46FCA3A4-F39C-43DD-BF6A-62AC2B725CFB}" srcOrd="0" destOrd="0" presId="urn:microsoft.com/office/officeart/2005/8/layout/orgChart1"/>
    <dgm:cxn modelId="{879C84A3-716E-4FF2-B9FF-01E8536C947F}" type="presParOf" srcId="{E2A553F6-690B-418C-AE70-DC3C1C63E4B3}" destId="{865F06C3-EE85-4237-9F9D-196FF665AE7F}" srcOrd="1" destOrd="0" presId="urn:microsoft.com/office/officeart/2005/8/layout/orgChart1"/>
    <dgm:cxn modelId="{34E73841-1491-45E4-BF06-70575FE869AC}" type="presParOf" srcId="{865F06C3-EE85-4237-9F9D-196FF665AE7F}" destId="{C80DD919-ED6A-4B57-8BD8-621CE7E92AE5}" srcOrd="0" destOrd="0" presId="urn:microsoft.com/office/officeart/2005/8/layout/orgChart1"/>
    <dgm:cxn modelId="{65A3AAFA-19CD-47CE-9BA5-1A1D8D47061C}" type="presParOf" srcId="{C80DD919-ED6A-4B57-8BD8-621CE7E92AE5}" destId="{13C1627A-555F-4E29-9520-192E6133EAAE}" srcOrd="0" destOrd="0" presId="urn:microsoft.com/office/officeart/2005/8/layout/orgChart1"/>
    <dgm:cxn modelId="{98C77071-D43A-4E9B-9F01-D9819E3570CF}" type="presParOf" srcId="{C80DD919-ED6A-4B57-8BD8-621CE7E92AE5}" destId="{0CFB76E8-84CA-41A0-9560-E51645432E69}" srcOrd="1" destOrd="0" presId="urn:microsoft.com/office/officeart/2005/8/layout/orgChart1"/>
    <dgm:cxn modelId="{633594E9-E2BE-406D-8E6C-2B56274D268C}" type="presParOf" srcId="{865F06C3-EE85-4237-9F9D-196FF665AE7F}" destId="{D1EBD72B-6F27-4617-A553-C4B656B7FD55}" srcOrd="1" destOrd="0" presId="urn:microsoft.com/office/officeart/2005/8/layout/orgChart1"/>
    <dgm:cxn modelId="{B121FFB2-EA99-4F50-AD02-4E51E8AC9B4A}" type="presParOf" srcId="{865F06C3-EE85-4237-9F9D-196FF665AE7F}" destId="{90F5F596-E3B4-4BA0-9349-E0E3B598A496}" srcOrd="2" destOrd="0" presId="urn:microsoft.com/office/officeart/2005/8/layout/orgChart1"/>
    <dgm:cxn modelId="{AB0CDC87-A069-4D1E-B3CC-6B51494E1169}" type="presParOf" srcId="{E2A553F6-690B-418C-AE70-DC3C1C63E4B3}" destId="{D52B0254-0DF6-455F-9786-CCDB02879B35}" srcOrd="2" destOrd="0" presId="urn:microsoft.com/office/officeart/2005/8/layout/orgChart1"/>
    <dgm:cxn modelId="{FA13B3B6-A488-43A8-9984-97171779E966}" type="presParOf" srcId="{E2A553F6-690B-418C-AE70-DC3C1C63E4B3}" destId="{88B97ED1-5510-49D0-98C9-160C75F3DFE2}" srcOrd="3" destOrd="0" presId="urn:microsoft.com/office/officeart/2005/8/layout/orgChart1"/>
    <dgm:cxn modelId="{1554BDF3-4C0F-46DA-9B59-7541E742252F}" type="presParOf" srcId="{88B97ED1-5510-49D0-98C9-160C75F3DFE2}" destId="{575CA7BB-37EB-44D4-8D5A-45F0579DE18D}" srcOrd="0" destOrd="0" presId="urn:microsoft.com/office/officeart/2005/8/layout/orgChart1"/>
    <dgm:cxn modelId="{0CF7D6E5-14AF-4D25-865F-0002476D783A}" type="presParOf" srcId="{575CA7BB-37EB-44D4-8D5A-45F0579DE18D}" destId="{4C827CAC-4278-447D-AC94-E74CA379E5A5}" srcOrd="0" destOrd="0" presId="urn:microsoft.com/office/officeart/2005/8/layout/orgChart1"/>
    <dgm:cxn modelId="{FFE75FAB-B19F-4645-8884-927694549BD5}" type="presParOf" srcId="{575CA7BB-37EB-44D4-8D5A-45F0579DE18D}" destId="{181EB431-D830-4C6F-9533-7D86FB3F7334}" srcOrd="1" destOrd="0" presId="urn:microsoft.com/office/officeart/2005/8/layout/orgChart1"/>
    <dgm:cxn modelId="{C51C9CC9-FAC3-48D1-9625-CDAF92559C21}" type="presParOf" srcId="{88B97ED1-5510-49D0-98C9-160C75F3DFE2}" destId="{3FA234DE-8EAB-4544-ABB2-6C5374E830F6}" srcOrd="1" destOrd="0" presId="urn:microsoft.com/office/officeart/2005/8/layout/orgChart1"/>
    <dgm:cxn modelId="{311180FE-B647-4006-B828-54D46CA4D679}" type="presParOf" srcId="{88B97ED1-5510-49D0-98C9-160C75F3DFE2}" destId="{900D0B2B-1865-432A-931F-5F9D305D859F}" srcOrd="2" destOrd="0" presId="urn:microsoft.com/office/officeart/2005/8/layout/orgChart1"/>
    <dgm:cxn modelId="{67218AD0-81F8-40FC-AD29-0592D30573E1}" type="presParOf" srcId="{E9AE2BD6-3B48-4B71-86BD-231CC4FF4508}" destId="{DA436218-2A0D-487B-8939-025A12D215E4}" srcOrd="2" destOrd="0" presId="urn:microsoft.com/office/officeart/2005/8/layout/orgChart1"/>
    <dgm:cxn modelId="{774B690B-A08B-4217-A226-84628BA79F01}" type="presParOf" srcId="{C9D751D5-618F-432D-8AF7-932B4F5E1F97}" destId="{E822946D-425D-4181-A44F-C2E4F869E558}" srcOrd="8" destOrd="0" presId="urn:microsoft.com/office/officeart/2005/8/layout/orgChart1"/>
    <dgm:cxn modelId="{AD4BAA14-2EBD-4AAD-A103-E76F24A15628}" type="presParOf" srcId="{C9D751D5-618F-432D-8AF7-932B4F5E1F97}" destId="{EB279927-E377-462A-8951-2414BD66A58D}" srcOrd="9" destOrd="0" presId="urn:microsoft.com/office/officeart/2005/8/layout/orgChart1"/>
    <dgm:cxn modelId="{71E2BF45-9ADB-4D8F-90A8-C8FD3C617DE7}" type="presParOf" srcId="{EB279927-E377-462A-8951-2414BD66A58D}" destId="{58A23191-B24F-4480-BF49-163E02094346}" srcOrd="0" destOrd="0" presId="urn:microsoft.com/office/officeart/2005/8/layout/orgChart1"/>
    <dgm:cxn modelId="{33E66CE3-A5A8-462F-B738-9C95DE5885E4}" type="presParOf" srcId="{58A23191-B24F-4480-BF49-163E02094346}" destId="{917F20EC-E848-463B-88DD-07D3101C24C9}" srcOrd="0" destOrd="0" presId="urn:microsoft.com/office/officeart/2005/8/layout/orgChart1"/>
    <dgm:cxn modelId="{EA789920-E836-4DE6-9935-1847B32A5E3A}" type="presParOf" srcId="{58A23191-B24F-4480-BF49-163E02094346}" destId="{7991829D-9931-46F0-A145-E54987F323BA}" srcOrd="1" destOrd="0" presId="urn:microsoft.com/office/officeart/2005/8/layout/orgChart1"/>
    <dgm:cxn modelId="{0B91055F-7FF6-4299-B9D5-F9BCAC39A450}" type="presParOf" srcId="{EB279927-E377-462A-8951-2414BD66A58D}" destId="{26C9F66B-4157-4ADA-AC7A-B39D5490F96F}" srcOrd="1" destOrd="0" presId="urn:microsoft.com/office/officeart/2005/8/layout/orgChart1"/>
    <dgm:cxn modelId="{FBD178F1-866C-45AE-A197-4914911C3481}" type="presParOf" srcId="{EB279927-E377-462A-8951-2414BD66A58D}" destId="{6CAAAB1F-E180-45E9-8837-CDCD9C5556C3}" srcOrd="2" destOrd="0" presId="urn:microsoft.com/office/officeart/2005/8/layout/orgChart1"/>
    <dgm:cxn modelId="{4403A1EC-F0E9-4361-9713-AA33DA1D4A37}" type="presParOf" srcId="{9E107066-2F77-4D93-ABF9-04EF7D7A8027}" destId="{382F997E-A260-4D76-A3CA-7A8A7232DB6C}"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CA85A5-6820-48B0-BADD-756E53D1654F}" type="doc">
      <dgm:prSet loTypeId="urn:microsoft.com/office/officeart/2005/8/layout/hierarchy6"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6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Quality Assurance &amp; Customer Services</a:t>
          </a:r>
          <a:endParaRPr lang="en-US" sz="16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4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4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C38E746D-C2B6-47CA-A69F-6DB70420B06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Head of Training &amp; Corporate Communication</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B4637636-869A-416E-A5BC-4FF571933F31}" type="parTrans" cxnId="{59698F9F-FBE1-4723-AA11-1FC1169AFFB8}">
      <dgm:prSet/>
      <dgm:spPr/>
      <dgm:t>
        <a:bodyPr/>
        <a:lstStyle/>
        <a:p>
          <a:endParaRPr lang="en-US" sz="1200" b="0">
            <a:effectLst>
              <a:outerShdw blurRad="38100" dist="38100" dir="2700000" algn="tl">
                <a:srgbClr val="000000">
                  <a:alpha val="43137"/>
                </a:srgbClr>
              </a:outerShdw>
            </a:effectLst>
          </a:endParaRPr>
        </a:p>
      </dgm:t>
    </dgm:pt>
    <dgm:pt modelId="{3643577B-16C2-4B96-90B5-1F96399ED161}" type="sibTrans" cxnId="{59698F9F-FBE1-4723-AA11-1FC1169AFFB8}">
      <dgm:prSet/>
      <dgm:spPr/>
      <dgm:t>
        <a:bodyPr/>
        <a:lstStyle/>
        <a:p>
          <a:endParaRPr lang="en-US" sz="2000" b="0">
            <a:effectLst>
              <a:outerShdw blurRad="38100" dist="38100" dir="2700000" algn="tl">
                <a:srgbClr val="000000">
                  <a:alpha val="43137"/>
                </a:srgbClr>
              </a:outerShdw>
            </a:effectLst>
          </a:endParaRPr>
        </a:p>
      </dgm:t>
    </dgm:pt>
    <dgm:pt modelId="{2393674F-7FF6-4F8A-A690-FC3CDA02B8B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Assistant Vice President Quality Assurance Systems</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C1E763E6-4BFA-424C-BD2A-FCEAFBD3BC08}" type="parTrans" cxnId="{37B793CD-FE7B-424D-BED2-F784BA2AB5BC}">
      <dgm:prSet/>
      <dgm:spPr/>
      <dgm:t>
        <a:bodyPr/>
        <a:lstStyle/>
        <a:p>
          <a:endParaRPr lang="en-US" sz="1200" b="0">
            <a:effectLst>
              <a:outerShdw blurRad="38100" dist="38100" dir="2700000" algn="tl">
                <a:srgbClr val="000000">
                  <a:alpha val="43137"/>
                </a:srgbClr>
              </a:outerShdw>
            </a:effectLst>
          </a:endParaRPr>
        </a:p>
      </dgm:t>
    </dgm:pt>
    <dgm:pt modelId="{847CE9FF-A1B1-4841-A237-25E97F152C0C}" type="sibTrans" cxnId="{37B793CD-FE7B-424D-BED2-F784BA2AB5BC}">
      <dgm:prSet/>
      <dgm:spPr/>
      <dgm:t>
        <a:bodyPr/>
        <a:lstStyle/>
        <a:p>
          <a:endParaRPr lang="en-US" sz="2000" b="0">
            <a:effectLst>
              <a:outerShdw blurRad="38100" dist="38100" dir="2700000" algn="tl">
                <a:srgbClr val="000000">
                  <a:alpha val="43137"/>
                </a:srgbClr>
              </a:outerShdw>
            </a:effectLst>
          </a:endParaRPr>
        </a:p>
      </dgm:t>
    </dgm:pt>
    <dgm:pt modelId="{509DE543-4AE7-4A34-AE7D-93C794A1518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Manager Service Quality</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DA19792C-1E51-4955-A1ED-1447CDF55DFF}" type="parTrans" cxnId="{DA7CA37A-E181-4374-B93C-0290DA0E0DE3}">
      <dgm:prSet/>
      <dgm:spPr/>
      <dgm:t>
        <a:bodyPr/>
        <a:lstStyle/>
        <a:p>
          <a:endParaRPr lang="en-US"/>
        </a:p>
      </dgm:t>
    </dgm:pt>
    <dgm:pt modelId="{E43C6D7C-DC34-471D-A59E-071D9AE81546}" type="sibTrans" cxnId="{DA7CA37A-E181-4374-B93C-0290DA0E0DE3}">
      <dgm:prSet/>
      <dgm:spPr/>
      <dgm:t>
        <a:bodyPr/>
        <a:lstStyle/>
        <a:p>
          <a:endParaRPr lang="en-US"/>
        </a:p>
      </dgm:t>
    </dgm:pt>
    <dgm:pt modelId="{19E96DE2-CB64-47EC-9CFF-A29D542AB545}">
      <dgm:prSet phldrT="[Text]">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b="0" cap="none" spc="0" dirty="0" smtClean="0">
              <a:ln w="9525">
                <a:noFill/>
                <a:prstDash val="solid"/>
              </a:ln>
              <a:solidFill>
                <a:srgbClr val="002060"/>
              </a:solidFill>
              <a:effectLst>
                <a:outerShdw blurRad="38100" dist="38100" dir="2700000" algn="tl" rotWithShape="0">
                  <a:srgbClr val="000000">
                    <a:alpha val="43137"/>
                  </a:srgbClr>
                </a:outerShdw>
              </a:effectLst>
            </a:rPr>
            <a:t>Deputy Manager Service Quality</a:t>
          </a:r>
          <a:endParaRPr lang="en-US"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03BA5FB8-57B4-48ED-BD3B-1594FB130610}" type="parTrans" cxnId="{572C8F6C-B35C-4224-94DD-4B6C22C1D352}">
      <dgm:prSet/>
      <dgm:spPr/>
      <dgm:t>
        <a:bodyPr/>
        <a:lstStyle/>
        <a:p>
          <a:endParaRPr lang="en-US"/>
        </a:p>
      </dgm:t>
    </dgm:pt>
    <dgm:pt modelId="{7E6AF250-CE78-446E-8501-61B3C76B4ED3}" type="sibTrans" cxnId="{572C8F6C-B35C-4224-94DD-4B6C22C1D352}">
      <dgm:prSet/>
      <dgm:spPr/>
      <dgm:t>
        <a:bodyPr/>
        <a:lstStyle/>
        <a:p>
          <a:endParaRPr lang="en-US"/>
        </a:p>
      </dgm:t>
    </dgm:pt>
    <dgm:pt modelId="{C711714D-AD14-4B2A-ACFC-3913DCAC465C}">
      <dgm:prSet phldrT="[Text]">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b="0" cap="none" spc="0" dirty="0" smtClean="0">
              <a:ln w="9525">
                <a:noFill/>
                <a:prstDash val="solid"/>
              </a:ln>
              <a:solidFill>
                <a:srgbClr val="002060"/>
              </a:solidFill>
              <a:effectLst>
                <a:outerShdw blurRad="38100" dist="38100" dir="2700000" algn="tl" rotWithShape="0">
                  <a:srgbClr val="000000">
                    <a:alpha val="43137"/>
                  </a:srgbClr>
                </a:outerShdw>
              </a:effectLst>
            </a:rPr>
            <a:t>Deputy Manager Service Quality</a:t>
          </a:r>
          <a:endParaRPr lang="en-US"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612AAAE1-5735-4923-B3EF-652A93177370}" type="parTrans" cxnId="{E37D1011-1E55-4F53-8A2A-C66ACFE8919D}">
      <dgm:prSet/>
      <dgm:spPr/>
      <dgm:t>
        <a:bodyPr/>
        <a:lstStyle/>
        <a:p>
          <a:endParaRPr lang="en-US"/>
        </a:p>
      </dgm:t>
    </dgm:pt>
    <dgm:pt modelId="{065E5F67-FB17-4FA2-8C2D-704253D632EB}" type="sibTrans" cxnId="{E37D1011-1E55-4F53-8A2A-C66ACFE8919D}">
      <dgm:prSet/>
      <dgm:spPr/>
      <dgm:t>
        <a:bodyPr/>
        <a:lstStyle/>
        <a:p>
          <a:endParaRPr lang="en-US"/>
        </a:p>
      </dgm:t>
    </dgm:pt>
    <dgm:pt modelId="{F94534B1-81BC-4566-BC24-C13145704A2F}">
      <dgm:prSet phldrT="[Text]">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b="0" cap="none" spc="0" dirty="0" smtClean="0">
              <a:ln w="9525">
                <a:noFill/>
                <a:prstDash val="solid"/>
              </a:ln>
              <a:solidFill>
                <a:srgbClr val="002060"/>
              </a:solidFill>
              <a:effectLst>
                <a:outerShdw blurRad="38100" dist="38100" dir="2700000" algn="tl" rotWithShape="0">
                  <a:srgbClr val="000000">
                    <a:alpha val="43137"/>
                  </a:srgbClr>
                </a:outerShdw>
              </a:effectLst>
            </a:rPr>
            <a:t>Assistant Manager Quality Assurance Systems</a:t>
          </a:r>
          <a:endParaRPr lang="en-US"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9FBA1E75-43E2-4BB6-8AA7-3C98F075BFD7}" type="parTrans" cxnId="{752E34D3-5658-488F-8A35-AC776D3FA84E}">
      <dgm:prSet/>
      <dgm:spPr/>
      <dgm:t>
        <a:bodyPr/>
        <a:lstStyle/>
        <a:p>
          <a:endParaRPr lang="en-US"/>
        </a:p>
      </dgm:t>
    </dgm:pt>
    <dgm:pt modelId="{2C1DB5F5-5CFA-483D-BD3F-4182AB774BC4}" type="sibTrans" cxnId="{752E34D3-5658-488F-8A35-AC776D3FA84E}">
      <dgm:prSet/>
      <dgm:spPr/>
      <dgm:t>
        <a:bodyPr/>
        <a:lstStyle/>
        <a:p>
          <a:endParaRPr lang="en-US"/>
        </a:p>
      </dgm:t>
    </dgm:pt>
    <dgm:pt modelId="{7257B290-C90C-46D2-9D67-AC05F51345B1}" type="pres">
      <dgm:prSet presAssocID="{E7CA85A5-6820-48B0-BADD-756E53D1654F}" presName="mainComposite" presStyleCnt="0">
        <dgm:presLayoutVars>
          <dgm:chPref val="1"/>
          <dgm:dir/>
          <dgm:animOne val="branch"/>
          <dgm:animLvl val="lvl"/>
          <dgm:resizeHandles val="exact"/>
        </dgm:presLayoutVars>
      </dgm:prSet>
      <dgm:spPr/>
      <dgm:t>
        <a:bodyPr/>
        <a:lstStyle/>
        <a:p>
          <a:endParaRPr lang="en-US"/>
        </a:p>
      </dgm:t>
    </dgm:pt>
    <dgm:pt modelId="{99920B45-A42B-4610-8A63-8F329D6CFDD2}" type="pres">
      <dgm:prSet presAssocID="{E7CA85A5-6820-48B0-BADD-756E53D1654F}" presName="hierFlow" presStyleCnt="0"/>
      <dgm:spPr/>
    </dgm:pt>
    <dgm:pt modelId="{FB1D5D48-55D1-4CDA-AFD9-FB5F82674484}" type="pres">
      <dgm:prSet presAssocID="{E7CA85A5-6820-48B0-BADD-756E53D1654F}" presName="hierChild1" presStyleCnt="0">
        <dgm:presLayoutVars>
          <dgm:chPref val="1"/>
          <dgm:animOne val="branch"/>
          <dgm:animLvl val="lvl"/>
        </dgm:presLayoutVars>
      </dgm:prSet>
      <dgm:spPr/>
    </dgm:pt>
    <dgm:pt modelId="{ACF28C4F-10D7-46B3-B8C5-BD9F3CEFBB63}" type="pres">
      <dgm:prSet presAssocID="{4BC1A78C-24C4-4C26-B274-CFA86249A9D1}" presName="Name14" presStyleCnt="0"/>
      <dgm:spPr/>
    </dgm:pt>
    <dgm:pt modelId="{D45F89CC-189F-4518-9E9C-AED388CF0F33}" type="pres">
      <dgm:prSet presAssocID="{4BC1A78C-24C4-4C26-B274-CFA86249A9D1}" presName="level1Shape" presStyleLbl="node0" presStyleIdx="0" presStyleCnt="1" custScaleX="149285" custScaleY="81947" custLinFactNeighborX="12009">
        <dgm:presLayoutVars>
          <dgm:chPref val="3"/>
        </dgm:presLayoutVars>
      </dgm:prSet>
      <dgm:spPr/>
      <dgm:t>
        <a:bodyPr/>
        <a:lstStyle/>
        <a:p>
          <a:endParaRPr lang="en-US"/>
        </a:p>
      </dgm:t>
    </dgm:pt>
    <dgm:pt modelId="{1A5FBAD3-18ED-4A38-97A4-6F383CA37D97}" type="pres">
      <dgm:prSet presAssocID="{4BC1A78C-24C4-4C26-B274-CFA86249A9D1}" presName="hierChild2" presStyleCnt="0"/>
      <dgm:spPr/>
    </dgm:pt>
    <dgm:pt modelId="{739CDA55-435D-4CAB-A995-F8A0212CE40C}" type="pres">
      <dgm:prSet presAssocID="{C1E763E6-4BFA-424C-BD2A-FCEAFBD3BC08}" presName="Name19" presStyleLbl="parChTrans1D2" presStyleIdx="0" presStyleCnt="3"/>
      <dgm:spPr/>
      <dgm:t>
        <a:bodyPr/>
        <a:lstStyle/>
        <a:p>
          <a:endParaRPr lang="en-US"/>
        </a:p>
      </dgm:t>
    </dgm:pt>
    <dgm:pt modelId="{8C793038-A926-4558-AED3-15E6549FB929}" type="pres">
      <dgm:prSet presAssocID="{2393674F-7FF6-4F8A-A690-FC3CDA02B8B1}" presName="Name21" presStyleCnt="0"/>
      <dgm:spPr/>
    </dgm:pt>
    <dgm:pt modelId="{1FF3AC01-A0F3-46CC-BEDE-A3966E1DD718}" type="pres">
      <dgm:prSet presAssocID="{2393674F-7FF6-4F8A-A690-FC3CDA02B8B1}" presName="level2Shape" presStyleLbl="node2" presStyleIdx="0" presStyleCnt="3" custScaleX="125235" custScaleY="81039" custLinFactNeighborX="-4138" custLinFactNeighborY="-544"/>
      <dgm:spPr/>
      <dgm:t>
        <a:bodyPr/>
        <a:lstStyle/>
        <a:p>
          <a:endParaRPr lang="en-US"/>
        </a:p>
      </dgm:t>
    </dgm:pt>
    <dgm:pt modelId="{11612234-150D-4956-B03E-137091684654}" type="pres">
      <dgm:prSet presAssocID="{2393674F-7FF6-4F8A-A690-FC3CDA02B8B1}" presName="hierChild3" presStyleCnt="0"/>
      <dgm:spPr/>
    </dgm:pt>
    <dgm:pt modelId="{35C27128-1A12-4614-A6B8-A9B43515D390}" type="pres">
      <dgm:prSet presAssocID="{9FBA1E75-43E2-4BB6-8AA7-3C98F075BFD7}" presName="Name19" presStyleLbl="parChTrans1D3" presStyleIdx="0" presStyleCnt="3"/>
      <dgm:spPr/>
      <dgm:t>
        <a:bodyPr/>
        <a:lstStyle/>
        <a:p>
          <a:endParaRPr lang="en-US"/>
        </a:p>
      </dgm:t>
    </dgm:pt>
    <dgm:pt modelId="{8EF7074B-D56A-4E85-B12A-C48B884A93AB}" type="pres">
      <dgm:prSet presAssocID="{F94534B1-81BC-4566-BC24-C13145704A2F}" presName="Name21" presStyleCnt="0"/>
      <dgm:spPr/>
    </dgm:pt>
    <dgm:pt modelId="{D2747D37-F6B6-444E-99A6-BD2AE3C050DF}" type="pres">
      <dgm:prSet presAssocID="{F94534B1-81BC-4566-BC24-C13145704A2F}" presName="level2Shape" presStyleLbl="node3" presStyleIdx="0" presStyleCnt="3" custScaleX="129305" custScaleY="82919" custLinFactNeighborX="-4059" custLinFactNeighborY="-12299"/>
      <dgm:spPr/>
      <dgm:t>
        <a:bodyPr/>
        <a:lstStyle/>
        <a:p>
          <a:endParaRPr lang="en-US"/>
        </a:p>
      </dgm:t>
    </dgm:pt>
    <dgm:pt modelId="{673FE584-862E-481A-9CC4-3C652F445F5F}" type="pres">
      <dgm:prSet presAssocID="{F94534B1-81BC-4566-BC24-C13145704A2F}" presName="hierChild3" presStyleCnt="0"/>
      <dgm:spPr/>
    </dgm:pt>
    <dgm:pt modelId="{2C115A96-4FA2-4468-B93C-1B7C29A86EF3}" type="pres">
      <dgm:prSet presAssocID="{DA19792C-1E51-4955-A1ED-1447CDF55DFF}" presName="Name19" presStyleLbl="parChTrans1D2" presStyleIdx="1" presStyleCnt="3"/>
      <dgm:spPr/>
      <dgm:t>
        <a:bodyPr/>
        <a:lstStyle/>
        <a:p>
          <a:endParaRPr lang="en-US"/>
        </a:p>
      </dgm:t>
    </dgm:pt>
    <dgm:pt modelId="{AFC91C1C-CC56-4941-A82E-EB3D0AF21656}" type="pres">
      <dgm:prSet presAssocID="{509DE543-4AE7-4A34-AE7D-93C794A15187}" presName="Name21" presStyleCnt="0"/>
      <dgm:spPr/>
    </dgm:pt>
    <dgm:pt modelId="{8E8C62BD-9367-41F9-BDAA-03D50BF8641A}" type="pres">
      <dgm:prSet presAssocID="{509DE543-4AE7-4A34-AE7D-93C794A15187}" presName="level2Shape" presStyleLbl="node2" presStyleIdx="1" presStyleCnt="3" custScaleX="121931" custScaleY="81039"/>
      <dgm:spPr/>
      <dgm:t>
        <a:bodyPr/>
        <a:lstStyle/>
        <a:p>
          <a:endParaRPr lang="en-US"/>
        </a:p>
      </dgm:t>
    </dgm:pt>
    <dgm:pt modelId="{481E9403-333A-478E-B57E-D2F2B0DAA74A}" type="pres">
      <dgm:prSet presAssocID="{509DE543-4AE7-4A34-AE7D-93C794A15187}" presName="hierChild3" presStyleCnt="0"/>
      <dgm:spPr/>
    </dgm:pt>
    <dgm:pt modelId="{765C8421-F941-4561-8F46-3CB88AFEC44E}" type="pres">
      <dgm:prSet presAssocID="{03BA5FB8-57B4-48ED-BD3B-1594FB130610}" presName="Name19" presStyleLbl="parChTrans1D3" presStyleIdx="1" presStyleCnt="3"/>
      <dgm:spPr/>
      <dgm:t>
        <a:bodyPr/>
        <a:lstStyle/>
        <a:p>
          <a:endParaRPr lang="en-US"/>
        </a:p>
      </dgm:t>
    </dgm:pt>
    <dgm:pt modelId="{60497FB6-630C-426F-AE7C-6EDA1BA3AE15}" type="pres">
      <dgm:prSet presAssocID="{19E96DE2-CB64-47EC-9CFF-A29D542AB545}" presName="Name21" presStyleCnt="0"/>
      <dgm:spPr/>
    </dgm:pt>
    <dgm:pt modelId="{95C2DF2E-A167-46F0-90F0-BAE9AA0B342C}" type="pres">
      <dgm:prSet presAssocID="{19E96DE2-CB64-47EC-9CFF-A29D542AB545}" presName="level2Shape" presStyleLbl="node3" presStyleIdx="1" presStyleCnt="3" custScaleX="124576" custScaleY="79142" custLinFactNeighborY="-10108"/>
      <dgm:spPr/>
      <dgm:t>
        <a:bodyPr/>
        <a:lstStyle/>
        <a:p>
          <a:endParaRPr lang="en-US"/>
        </a:p>
      </dgm:t>
    </dgm:pt>
    <dgm:pt modelId="{96DA14EB-5E4D-4286-AC1F-5948F1A3D42D}" type="pres">
      <dgm:prSet presAssocID="{19E96DE2-CB64-47EC-9CFF-A29D542AB545}" presName="hierChild3" presStyleCnt="0"/>
      <dgm:spPr/>
    </dgm:pt>
    <dgm:pt modelId="{0EDE6ED5-0111-41C8-BFE6-B239D13DFFEA}" type="pres">
      <dgm:prSet presAssocID="{612AAAE1-5735-4923-B3EF-652A93177370}" presName="Name19" presStyleLbl="parChTrans1D3" presStyleIdx="2" presStyleCnt="3"/>
      <dgm:spPr/>
      <dgm:t>
        <a:bodyPr/>
        <a:lstStyle/>
        <a:p>
          <a:endParaRPr lang="en-US"/>
        </a:p>
      </dgm:t>
    </dgm:pt>
    <dgm:pt modelId="{77834D87-FB8E-4913-9404-FB46F8593A73}" type="pres">
      <dgm:prSet presAssocID="{C711714D-AD14-4B2A-ACFC-3913DCAC465C}" presName="Name21" presStyleCnt="0"/>
      <dgm:spPr/>
    </dgm:pt>
    <dgm:pt modelId="{FB3AA654-08E0-4AAD-88AA-3E08ECE78E2F}" type="pres">
      <dgm:prSet presAssocID="{C711714D-AD14-4B2A-ACFC-3913DCAC465C}" presName="level2Shape" presStyleLbl="node3" presStyleIdx="2" presStyleCnt="3" custScaleX="126590" custScaleY="83381" custLinFactNeighborY="-10108"/>
      <dgm:spPr/>
      <dgm:t>
        <a:bodyPr/>
        <a:lstStyle/>
        <a:p>
          <a:endParaRPr lang="en-US"/>
        </a:p>
      </dgm:t>
    </dgm:pt>
    <dgm:pt modelId="{0FBCC9A9-A0DC-4E67-AD6F-F8E06849F185}" type="pres">
      <dgm:prSet presAssocID="{C711714D-AD14-4B2A-ACFC-3913DCAC465C}" presName="hierChild3" presStyleCnt="0"/>
      <dgm:spPr/>
    </dgm:pt>
    <dgm:pt modelId="{6DBFE861-F43D-497D-AC59-B5C3B8072D16}" type="pres">
      <dgm:prSet presAssocID="{B4637636-869A-416E-A5BC-4FF571933F31}" presName="Name19" presStyleLbl="parChTrans1D2" presStyleIdx="2" presStyleCnt="3"/>
      <dgm:spPr/>
      <dgm:t>
        <a:bodyPr/>
        <a:lstStyle/>
        <a:p>
          <a:endParaRPr lang="en-US"/>
        </a:p>
      </dgm:t>
    </dgm:pt>
    <dgm:pt modelId="{B8492BEC-D1C7-43AD-A261-91912CADE602}" type="pres">
      <dgm:prSet presAssocID="{C38E746D-C2B6-47CA-A69F-6DB70420B062}" presName="Name21" presStyleCnt="0"/>
      <dgm:spPr/>
    </dgm:pt>
    <dgm:pt modelId="{9E74D480-7C6D-477C-A014-9D545482C824}" type="pres">
      <dgm:prSet presAssocID="{C38E746D-C2B6-47CA-A69F-6DB70420B062}" presName="level2Shape" presStyleLbl="node2" presStyleIdx="2" presStyleCnt="3" custScaleX="133403" custScaleY="83073"/>
      <dgm:spPr/>
      <dgm:t>
        <a:bodyPr/>
        <a:lstStyle/>
        <a:p>
          <a:endParaRPr lang="en-US"/>
        </a:p>
      </dgm:t>
    </dgm:pt>
    <dgm:pt modelId="{89BF81EE-3DF5-4559-BEA0-7902139ABEBB}" type="pres">
      <dgm:prSet presAssocID="{C38E746D-C2B6-47CA-A69F-6DB70420B062}" presName="hierChild3" presStyleCnt="0"/>
      <dgm:spPr/>
    </dgm:pt>
    <dgm:pt modelId="{1E4F25BE-A58D-4DAD-95A9-4515AA0E17D2}" type="pres">
      <dgm:prSet presAssocID="{E7CA85A5-6820-48B0-BADD-756E53D1654F}" presName="bgShapesFlow" presStyleCnt="0"/>
      <dgm:spPr/>
    </dgm:pt>
  </dgm:ptLst>
  <dgm:cxnLst>
    <dgm:cxn modelId="{00B268FB-CB68-49BB-A914-700D1DD0C1D8}" type="presOf" srcId="{03BA5FB8-57B4-48ED-BD3B-1594FB130610}" destId="{765C8421-F941-4561-8F46-3CB88AFEC44E}" srcOrd="0" destOrd="0" presId="urn:microsoft.com/office/officeart/2005/8/layout/hierarchy6"/>
    <dgm:cxn modelId="{572C8F6C-B35C-4224-94DD-4B6C22C1D352}" srcId="{509DE543-4AE7-4A34-AE7D-93C794A15187}" destId="{19E96DE2-CB64-47EC-9CFF-A29D542AB545}" srcOrd="0" destOrd="0" parTransId="{03BA5FB8-57B4-48ED-BD3B-1594FB130610}" sibTransId="{7E6AF250-CE78-446E-8501-61B3C76B4ED3}"/>
    <dgm:cxn modelId="{4CA3E3B9-9E1D-49F0-9C48-462B4AEBE4FD}" type="presOf" srcId="{2393674F-7FF6-4F8A-A690-FC3CDA02B8B1}" destId="{1FF3AC01-A0F3-46CC-BEDE-A3966E1DD718}" srcOrd="0" destOrd="0" presId="urn:microsoft.com/office/officeart/2005/8/layout/hierarchy6"/>
    <dgm:cxn modelId="{B25787E5-118A-4381-ABD9-5C8E15F2CE36}" type="presOf" srcId="{C1E763E6-4BFA-424C-BD2A-FCEAFBD3BC08}" destId="{739CDA55-435D-4CAB-A995-F8A0212CE40C}" srcOrd="0" destOrd="0" presId="urn:microsoft.com/office/officeart/2005/8/layout/hierarchy6"/>
    <dgm:cxn modelId="{0DDE7DA9-0A32-4A62-9893-79D9D0844D62}" type="presOf" srcId="{B4637636-869A-416E-A5BC-4FF571933F31}" destId="{6DBFE861-F43D-497D-AC59-B5C3B8072D16}" srcOrd="0" destOrd="0" presId="urn:microsoft.com/office/officeart/2005/8/layout/hierarchy6"/>
    <dgm:cxn modelId="{47C56727-ABAE-4504-AF30-F781883C0362}" type="presOf" srcId="{9FBA1E75-43E2-4BB6-8AA7-3C98F075BFD7}" destId="{35C27128-1A12-4614-A6B8-A9B43515D390}" srcOrd="0" destOrd="0" presId="urn:microsoft.com/office/officeart/2005/8/layout/hierarchy6"/>
    <dgm:cxn modelId="{47842369-E13D-42CE-AD0C-9A22B13C6DFC}" type="presOf" srcId="{509DE543-4AE7-4A34-AE7D-93C794A15187}" destId="{8E8C62BD-9367-41F9-BDAA-03D50BF8641A}" srcOrd="0" destOrd="0" presId="urn:microsoft.com/office/officeart/2005/8/layout/hierarchy6"/>
    <dgm:cxn modelId="{76FBE8C5-C6CA-47B1-AC40-A6FBE2E71BD1}" type="presOf" srcId="{E7CA85A5-6820-48B0-BADD-756E53D1654F}" destId="{7257B290-C90C-46D2-9D67-AC05F51345B1}" srcOrd="0" destOrd="0" presId="urn:microsoft.com/office/officeart/2005/8/layout/hierarchy6"/>
    <dgm:cxn modelId="{F659D4F2-6480-4437-8552-B5C601AF4632}" type="presOf" srcId="{F94534B1-81BC-4566-BC24-C13145704A2F}" destId="{D2747D37-F6B6-444E-99A6-BD2AE3C050DF}" srcOrd="0" destOrd="0" presId="urn:microsoft.com/office/officeart/2005/8/layout/hierarchy6"/>
    <dgm:cxn modelId="{0C1066E8-3015-4A38-9E37-03F958F33381}" type="presOf" srcId="{19E96DE2-CB64-47EC-9CFF-A29D542AB545}" destId="{95C2DF2E-A167-46F0-90F0-BAE9AA0B342C}" srcOrd="0" destOrd="0" presId="urn:microsoft.com/office/officeart/2005/8/layout/hierarchy6"/>
    <dgm:cxn modelId="{37B793CD-FE7B-424D-BED2-F784BA2AB5BC}" srcId="{4BC1A78C-24C4-4C26-B274-CFA86249A9D1}" destId="{2393674F-7FF6-4F8A-A690-FC3CDA02B8B1}" srcOrd="0" destOrd="0" parTransId="{C1E763E6-4BFA-424C-BD2A-FCEAFBD3BC08}" sibTransId="{847CE9FF-A1B1-4841-A237-25E97F152C0C}"/>
    <dgm:cxn modelId="{2C4343E9-01F7-4289-B005-F093AC2C9418}" type="presOf" srcId="{4BC1A78C-24C4-4C26-B274-CFA86249A9D1}" destId="{D45F89CC-189F-4518-9E9C-AED388CF0F33}" srcOrd="0" destOrd="0" presId="urn:microsoft.com/office/officeart/2005/8/layout/hierarchy6"/>
    <dgm:cxn modelId="{E37D1011-1E55-4F53-8A2A-C66ACFE8919D}" srcId="{509DE543-4AE7-4A34-AE7D-93C794A15187}" destId="{C711714D-AD14-4B2A-ACFC-3913DCAC465C}" srcOrd="1" destOrd="0" parTransId="{612AAAE1-5735-4923-B3EF-652A93177370}" sibTransId="{065E5F67-FB17-4FA2-8C2D-704253D632EB}"/>
    <dgm:cxn modelId="{1CB2C58C-C172-41F3-9B12-41A90C93B159}" type="presOf" srcId="{DA19792C-1E51-4955-A1ED-1447CDF55DFF}" destId="{2C115A96-4FA2-4468-B93C-1B7C29A86EF3}" srcOrd="0" destOrd="0" presId="urn:microsoft.com/office/officeart/2005/8/layout/hierarchy6"/>
    <dgm:cxn modelId="{DA7CA37A-E181-4374-B93C-0290DA0E0DE3}" srcId="{4BC1A78C-24C4-4C26-B274-CFA86249A9D1}" destId="{509DE543-4AE7-4A34-AE7D-93C794A15187}" srcOrd="1" destOrd="0" parTransId="{DA19792C-1E51-4955-A1ED-1447CDF55DFF}" sibTransId="{E43C6D7C-DC34-471D-A59E-071D9AE81546}"/>
    <dgm:cxn modelId="{1C5D6EA9-C1F7-4CB7-A3D2-FA9F7418E264}" srcId="{E7CA85A5-6820-48B0-BADD-756E53D1654F}" destId="{4BC1A78C-24C4-4C26-B274-CFA86249A9D1}" srcOrd="0" destOrd="0" parTransId="{32685691-E695-429B-AE3C-C6E172A41C35}" sibTransId="{6BDB0907-A64A-403A-AAB7-522681BCAC20}"/>
    <dgm:cxn modelId="{2974AAB2-216F-4740-BEC9-FB6317BF2E27}" type="presOf" srcId="{C711714D-AD14-4B2A-ACFC-3913DCAC465C}" destId="{FB3AA654-08E0-4AAD-88AA-3E08ECE78E2F}" srcOrd="0" destOrd="0" presId="urn:microsoft.com/office/officeart/2005/8/layout/hierarchy6"/>
    <dgm:cxn modelId="{42FF51E0-FABD-4823-9EB4-3E4029AF5258}" type="presOf" srcId="{612AAAE1-5735-4923-B3EF-652A93177370}" destId="{0EDE6ED5-0111-41C8-BFE6-B239D13DFFEA}" srcOrd="0" destOrd="0" presId="urn:microsoft.com/office/officeart/2005/8/layout/hierarchy6"/>
    <dgm:cxn modelId="{47106EBD-3821-4897-BC6C-CD66C5ECBABA}" type="presOf" srcId="{C38E746D-C2B6-47CA-A69F-6DB70420B062}" destId="{9E74D480-7C6D-477C-A014-9D545482C824}" srcOrd="0" destOrd="0" presId="urn:microsoft.com/office/officeart/2005/8/layout/hierarchy6"/>
    <dgm:cxn modelId="{752E34D3-5658-488F-8A35-AC776D3FA84E}" srcId="{2393674F-7FF6-4F8A-A690-FC3CDA02B8B1}" destId="{F94534B1-81BC-4566-BC24-C13145704A2F}" srcOrd="0" destOrd="0" parTransId="{9FBA1E75-43E2-4BB6-8AA7-3C98F075BFD7}" sibTransId="{2C1DB5F5-5CFA-483D-BD3F-4182AB774BC4}"/>
    <dgm:cxn modelId="{59698F9F-FBE1-4723-AA11-1FC1169AFFB8}" srcId="{4BC1A78C-24C4-4C26-B274-CFA86249A9D1}" destId="{C38E746D-C2B6-47CA-A69F-6DB70420B062}" srcOrd="2" destOrd="0" parTransId="{B4637636-869A-416E-A5BC-4FF571933F31}" sibTransId="{3643577B-16C2-4B96-90B5-1F96399ED161}"/>
    <dgm:cxn modelId="{C899C3A3-352C-4D24-B6E9-CB1E4015BE5E}" type="presParOf" srcId="{7257B290-C90C-46D2-9D67-AC05F51345B1}" destId="{99920B45-A42B-4610-8A63-8F329D6CFDD2}" srcOrd="0" destOrd="0" presId="urn:microsoft.com/office/officeart/2005/8/layout/hierarchy6"/>
    <dgm:cxn modelId="{144C1FCD-5423-4F86-9CC5-AA4D8B196734}" type="presParOf" srcId="{99920B45-A42B-4610-8A63-8F329D6CFDD2}" destId="{FB1D5D48-55D1-4CDA-AFD9-FB5F82674484}" srcOrd="0" destOrd="0" presId="urn:microsoft.com/office/officeart/2005/8/layout/hierarchy6"/>
    <dgm:cxn modelId="{3EAC4E43-BC74-4A5D-9B76-8B7A6AFD3742}" type="presParOf" srcId="{FB1D5D48-55D1-4CDA-AFD9-FB5F82674484}" destId="{ACF28C4F-10D7-46B3-B8C5-BD9F3CEFBB63}" srcOrd="0" destOrd="0" presId="urn:microsoft.com/office/officeart/2005/8/layout/hierarchy6"/>
    <dgm:cxn modelId="{3EDFBC85-F5BE-413B-BFE4-1259363E5830}" type="presParOf" srcId="{ACF28C4F-10D7-46B3-B8C5-BD9F3CEFBB63}" destId="{D45F89CC-189F-4518-9E9C-AED388CF0F33}" srcOrd="0" destOrd="0" presId="urn:microsoft.com/office/officeart/2005/8/layout/hierarchy6"/>
    <dgm:cxn modelId="{9986B4FB-25AC-4230-9EC2-82EEE75444D2}" type="presParOf" srcId="{ACF28C4F-10D7-46B3-B8C5-BD9F3CEFBB63}" destId="{1A5FBAD3-18ED-4A38-97A4-6F383CA37D97}" srcOrd="1" destOrd="0" presId="urn:microsoft.com/office/officeart/2005/8/layout/hierarchy6"/>
    <dgm:cxn modelId="{996167BE-3296-4E0B-8817-4444E522C56F}" type="presParOf" srcId="{1A5FBAD3-18ED-4A38-97A4-6F383CA37D97}" destId="{739CDA55-435D-4CAB-A995-F8A0212CE40C}" srcOrd="0" destOrd="0" presId="urn:microsoft.com/office/officeart/2005/8/layout/hierarchy6"/>
    <dgm:cxn modelId="{66198313-BB54-4E7B-9D72-8A89979F9E66}" type="presParOf" srcId="{1A5FBAD3-18ED-4A38-97A4-6F383CA37D97}" destId="{8C793038-A926-4558-AED3-15E6549FB929}" srcOrd="1" destOrd="0" presId="urn:microsoft.com/office/officeart/2005/8/layout/hierarchy6"/>
    <dgm:cxn modelId="{57CCD1D1-A3FD-453A-91CA-3B7EBBF49CA6}" type="presParOf" srcId="{8C793038-A926-4558-AED3-15E6549FB929}" destId="{1FF3AC01-A0F3-46CC-BEDE-A3966E1DD718}" srcOrd="0" destOrd="0" presId="urn:microsoft.com/office/officeart/2005/8/layout/hierarchy6"/>
    <dgm:cxn modelId="{656FDE34-20BA-40E1-9B38-058C66E8B948}" type="presParOf" srcId="{8C793038-A926-4558-AED3-15E6549FB929}" destId="{11612234-150D-4956-B03E-137091684654}" srcOrd="1" destOrd="0" presId="urn:microsoft.com/office/officeart/2005/8/layout/hierarchy6"/>
    <dgm:cxn modelId="{C740A360-8F2E-443F-AEDB-ED619BCE7412}" type="presParOf" srcId="{11612234-150D-4956-B03E-137091684654}" destId="{35C27128-1A12-4614-A6B8-A9B43515D390}" srcOrd="0" destOrd="0" presId="urn:microsoft.com/office/officeart/2005/8/layout/hierarchy6"/>
    <dgm:cxn modelId="{89CEB018-A599-4C31-BCB7-7F5FAD07859C}" type="presParOf" srcId="{11612234-150D-4956-B03E-137091684654}" destId="{8EF7074B-D56A-4E85-B12A-C48B884A93AB}" srcOrd="1" destOrd="0" presId="urn:microsoft.com/office/officeart/2005/8/layout/hierarchy6"/>
    <dgm:cxn modelId="{1BD56E71-4FE3-46BC-A8D5-2DE50AF094AD}" type="presParOf" srcId="{8EF7074B-D56A-4E85-B12A-C48B884A93AB}" destId="{D2747D37-F6B6-444E-99A6-BD2AE3C050DF}" srcOrd="0" destOrd="0" presId="urn:microsoft.com/office/officeart/2005/8/layout/hierarchy6"/>
    <dgm:cxn modelId="{E8DB5014-AE92-40B0-8488-89364BD4630E}" type="presParOf" srcId="{8EF7074B-D56A-4E85-B12A-C48B884A93AB}" destId="{673FE584-862E-481A-9CC4-3C652F445F5F}" srcOrd="1" destOrd="0" presId="urn:microsoft.com/office/officeart/2005/8/layout/hierarchy6"/>
    <dgm:cxn modelId="{9C9A1134-EE02-4347-BCFB-8A7D249FBC19}" type="presParOf" srcId="{1A5FBAD3-18ED-4A38-97A4-6F383CA37D97}" destId="{2C115A96-4FA2-4468-B93C-1B7C29A86EF3}" srcOrd="2" destOrd="0" presId="urn:microsoft.com/office/officeart/2005/8/layout/hierarchy6"/>
    <dgm:cxn modelId="{C208FBD0-705D-4E7C-9C56-AFE02862AC1F}" type="presParOf" srcId="{1A5FBAD3-18ED-4A38-97A4-6F383CA37D97}" destId="{AFC91C1C-CC56-4941-A82E-EB3D0AF21656}" srcOrd="3" destOrd="0" presId="urn:microsoft.com/office/officeart/2005/8/layout/hierarchy6"/>
    <dgm:cxn modelId="{F6C27B92-A12C-43AC-9CC2-066CECEE97DE}" type="presParOf" srcId="{AFC91C1C-CC56-4941-A82E-EB3D0AF21656}" destId="{8E8C62BD-9367-41F9-BDAA-03D50BF8641A}" srcOrd="0" destOrd="0" presId="urn:microsoft.com/office/officeart/2005/8/layout/hierarchy6"/>
    <dgm:cxn modelId="{C98798E1-BDCD-416F-B93A-93F8A568CB79}" type="presParOf" srcId="{AFC91C1C-CC56-4941-A82E-EB3D0AF21656}" destId="{481E9403-333A-478E-B57E-D2F2B0DAA74A}" srcOrd="1" destOrd="0" presId="urn:microsoft.com/office/officeart/2005/8/layout/hierarchy6"/>
    <dgm:cxn modelId="{42299983-1EB1-468A-9CE0-7096A254E751}" type="presParOf" srcId="{481E9403-333A-478E-B57E-D2F2B0DAA74A}" destId="{765C8421-F941-4561-8F46-3CB88AFEC44E}" srcOrd="0" destOrd="0" presId="urn:microsoft.com/office/officeart/2005/8/layout/hierarchy6"/>
    <dgm:cxn modelId="{44FC35BD-2BCD-45A5-A7F3-2635B55F1271}" type="presParOf" srcId="{481E9403-333A-478E-B57E-D2F2B0DAA74A}" destId="{60497FB6-630C-426F-AE7C-6EDA1BA3AE15}" srcOrd="1" destOrd="0" presId="urn:microsoft.com/office/officeart/2005/8/layout/hierarchy6"/>
    <dgm:cxn modelId="{7E7C559E-86AB-464C-85E8-4E2CCC6FB6AB}" type="presParOf" srcId="{60497FB6-630C-426F-AE7C-6EDA1BA3AE15}" destId="{95C2DF2E-A167-46F0-90F0-BAE9AA0B342C}" srcOrd="0" destOrd="0" presId="urn:microsoft.com/office/officeart/2005/8/layout/hierarchy6"/>
    <dgm:cxn modelId="{A1FDF041-1A6F-4F40-9552-F512A4344DAD}" type="presParOf" srcId="{60497FB6-630C-426F-AE7C-6EDA1BA3AE15}" destId="{96DA14EB-5E4D-4286-AC1F-5948F1A3D42D}" srcOrd="1" destOrd="0" presId="urn:microsoft.com/office/officeart/2005/8/layout/hierarchy6"/>
    <dgm:cxn modelId="{6C93FBD2-E1E9-42BC-AB86-430E3607B211}" type="presParOf" srcId="{481E9403-333A-478E-B57E-D2F2B0DAA74A}" destId="{0EDE6ED5-0111-41C8-BFE6-B239D13DFFEA}" srcOrd="2" destOrd="0" presId="urn:microsoft.com/office/officeart/2005/8/layout/hierarchy6"/>
    <dgm:cxn modelId="{70EA8848-B036-48FA-93BA-DFF50C02CC0B}" type="presParOf" srcId="{481E9403-333A-478E-B57E-D2F2B0DAA74A}" destId="{77834D87-FB8E-4913-9404-FB46F8593A73}" srcOrd="3" destOrd="0" presId="urn:microsoft.com/office/officeart/2005/8/layout/hierarchy6"/>
    <dgm:cxn modelId="{F724CAB0-0387-4F9C-ACB3-C5351E8B0B4E}" type="presParOf" srcId="{77834D87-FB8E-4913-9404-FB46F8593A73}" destId="{FB3AA654-08E0-4AAD-88AA-3E08ECE78E2F}" srcOrd="0" destOrd="0" presId="urn:microsoft.com/office/officeart/2005/8/layout/hierarchy6"/>
    <dgm:cxn modelId="{738744D1-6939-4B71-9BD9-8E0399054BDB}" type="presParOf" srcId="{77834D87-FB8E-4913-9404-FB46F8593A73}" destId="{0FBCC9A9-A0DC-4E67-AD6F-F8E06849F185}" srcOrd="1" destOrd="0" presId="urn:microsoft.com/office/officeart/2005/8/layout/hierarchy6"/>
    <dgm:cxn modelId="{7C6E5FC2-3042-4E74-9A21-56ED2AD49884}" type="presParOf" srcId="{1A5FBAD3-18ED-4A38-97A4-6F383CA37D97}" destId="{6DBFE861-F43D-497D-AC59-B5C3B8072D16}" srcOrd="4" destOrd="0" presId="urn:microsoft.com/office/officeart/2005/8/layout/hierarchy6"/>
    <dgm:cxn modelId="{6E243480-4324-4D4E-98A8-1AF27BE91155}" type="presParOf" srcId="{1A5FBAD3-18ED-4A38-97A4-6F383CA37D97}" destId="{B8492BEC-D1C7-43AD-A261-91912CADE602}" srcOrd="5" destOrd="0" presId="urn:microsoft.com/office/officeart/2005/8/layout/hierarchy6"/>
    <dgm:cxn modelId="{4978CD6F-0871-4572-89BC-2150B4FA344A}" type="presParOf" srcId="{B8492BEC-D1C7-43AD-A261-91912CADE602}" destId="{9E74D480-7C6D-477C-A014-9D545482C824}" srcOrd="0" destOrd="0" presId="urn:microsoft.com/office/officeart/2005/8/layout/hierarchy6"/>
    <dgm:cxn modelId="{41DB978B-7ECE-4832-BF2C-A61D64E77181}" type="presParOf" srcId="{B8492BEC-D1C7-43AD-A261-91912CADE602}" destId="{89BF81EE-3DF5-4559-BEA0-7902139ABEBB}" srcOrd="1" destOrd="0" presId="urn:microsoft.com/office/officeart/2005/8/layout/hierarchy6"/>
    <dgm:cxn modelId="{B105D723-0A8F-4628-B331-5A3DAEEB0601}" type="presParOf" srcId="{7257B290-C90C-46D2-9D67-AC05F51345B1}" destId="{1E4F25BE-A58D-4DAD-95A9-4515AA0E17D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BC1A78C-24C4-4C26-B274-CFA86249A9D1}">
      <dgm:prSet phldrT="[Text]" custT="1"/>
      <dgm:spPr>
        <a:gradFill flip="none" rotWithShape="1">
          <a:gsLst>
            <a:gs pos="0">
              <a:schemeClr val="accent1">
                <a:lumMod val="5000"/>
                <a:lumOff val="95000"/>
              </a:schemeClr>
            </a:gs>
            <a:gs pos="37000">
              <a:schemeClr val="bg1"/>
            </a:gs>
            <a:gs pos="96000">
              <a:schemeClr val="accent6">
                <a:lumMod val="60000"/>
                <a:lumOff val="40000"/>
              </a:schemeClr>
            </a:gs>
          </a:gsLst>
          <a:path path="rect">
            <a:fillToRect l="100000" t="100000"/>
          </a:path>
          <a:tileRect r="-100000" b="-100000"/>
        </a:gradFill>
        <a:ln>
          <a:solidFill>
            <a:schemeClr val="accent6">
              <a:lumMod val="50000"/>
            </a:schemeClr>
          </a:solidFill>
        </a:ln>
      </dgm:spPr>
      <dgm:t>
        <a:bodyPr/>
        <a:lstStyle/>
        <a:p>
          <a:r>
            <a:rPr lang="en-US" sz="1000" b="1" dirty="0" smtClean="0">
              <a:solidFill>
                <a:schemeClr val="accent6">
                  <a:lumMod val="50000"/>
                </a:schemeClr>
              </a:solidFill>
              <a:effectLst/>
            </a:rPr>
            <a:t>Head of Information Technology</a:t>
          </a:r>
          <a:endParaRPr lang="en-US" sz="1000" b="1" dirty="0">
            <a:solidFill>
              <a:schemeClr val="accent6">
                <a:lumMod val="50000"/>
              </a:schemeClr>
            </a:solidFill>
            <a:effectLst/>
          </a:endParaRPr>
        </a:p>
      </dgm:t>
    </dgm:pt>
    <dgm:pt modelId="{32685691-E695-429B-AE3C-C6E172A41C35}" type="parTrans" cxnId="{1C5D6EA9-C1F7-4CB7-A3D2-FA9F7418E264}">
      <dgm:prSet/>
      <dgm:spPr/>
      <dgm:t>
        <a:bodyPr/>
        <a:lstStyle/>
        <a:p>
          <a:endParaRPr lang="en-US" sz="2000" b="1">
            <a:solidFill>
              <a:srgbClr val="002060"/>
            </a:solidFill>
            <a:effectLst/>
          </a:endParaRPr>
        </a:p>
      </dgm:t>
    </dgm:pt>
    <dgm:pt modelId="{6BDB0907-A64A-403A-AAB7-522681BCAC20}" type="sibTrans" cxnId="{1C5D6EA9-C1F7-4CB7-A3D2-FA9F7418E264}">
      <dgm:prSet/>
      <dgm:spPr/>
      <dgm:t>
        <a:bodyPr/>
        <a:lstStyle/>
        <a:p>
          <a:endParaRPr lang="en-US" sz="2000" b="1">
            <a:solidFill>
              <a:srgbClr val="002060"/>
            </a:solidFill>
            <a:effectLst/>
          </a:endParaRPr>
        </a:p>
      </dgm:t>
    </dgm:pt>
    <dgm:pt modelId="{D587C1C2-22B9-44DE-A769-02870D926B12}">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SAVP Software Development – Business Support Unit </a:t>
          </a:r>
          <a:endParaRPr lang="en-US" sz="900" b="1" dirty="0">
            <a:solidFill>
              <a:srgbClr val="002060"/>
            </a:solidFill>
            <a:effectLst/>
          </a:endParaRPr>
        </a:p>
      </dgm:t>
    </dgm:pt>
    <dgm:pt modelId="{42A72966-29CA-417E-BCA7-F8333D8B9AAD}" type="parTrans" cxnId="{5EDAE86D-2E3A-4621-9B35-62B06E985BA0}">
      <dgm:prSet/>
      <dgm:spPr/>
      <dgm:t>
        <a:bodyPr/>
        <a:lstStyle/>
        <a:p>
          <a:endParaRPr lang="en-US" sz="2000" b="1">
            <a:solidFill>
              <a:srgbClr val="002060"/>
            </a:solidFill>
            <a:effectLst/>
          </a:endParaRPr>
        </a:p>
      </dgm:t>
    </dgm:pt>
    <dgm:pt modelId="{4FFDA313-F5F6-404F-BCF8-7E186AEAF33F}" type="sibTrans" cxnId="{5EDAE86D-2E3A-4621-9B35-62B06E985BA0}">
      <dgm:prSet/>
      <dgm:spPr/>
      <dgm:t>
        <a:bodyPr/>
        <a:lstStyle/>
        <a:p>
          <a:endParaRPr lang="en-US" sz="2000" b="1">
            <a:solidFill>
              <a:srgbClr val="002060"/>
            </a:solidFill>
            <a:effectLst/>
          </a:endParaRPr>
        </a:p>
      </dgm:t>
    </dgm:pt>
    <dgm:pt modelId="{BAF59777-DEBE-4449-8E89-85534ACE4C20}">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SAVP Software Development – Core ERP</a:t>
          </a:r>
          <a:endParaRPr lang="en-US" sz="900" b="1" dirty="0">
            <a:solidFill>
              <a:srgbClr val="002060"/>
            </a:solidFill>
            <a:effectLst/>
          </a:endParaRPr>
        </a:p>
      </dgm:t>
    </dgm:pt>
    <dgm:pt modelId="{4D6923A2-5A38-4CA6-9433-5ED0C8984267}" type="parTrans" cxnId="{8FF47628-D51B-4497-9941-422313072C91}">
      <dgm:prSet/>
      <dgm:spPr/>
      <dgm:t>
        <a:bodyPr/>
        <a:lstStyle/>
        <a:p>
          <a:endParaRPr lang="en-US" sz="2000" b="1">
            <a:solidFill>
              <a:srgbClr val="002060"/>
            </a:solidFill>
            <a:effectLst/>
          </a:endParaRPr>
        </a:p>
      </dgm:t>
    </dgm:pt>
    <dgm:pt modelId="{1007E168-6A7B-40E0-8BA2-0F162DD020E5}" type="sibTrans" cxnId="{8FF47628-D51B-4497-9941-422313072C91}">
      <dgm:prSet/>
      <dgm:spPr/>
      <dgm:t>
        <a:bodyPr/>
        <a:lstStyle/>
        <a:p>
          <a:endParaRPr lang="en-US" sz="2000" b="1">
            <a:solidFill>
              <a:srgbClr val="002060"/>
            </a:solidFill>
            <a:effectLst/>
          </a:endParaRPr>
        </a:p>
      </dgm:t>
    </dgm:pt>
    <dgm:pt modelId="{36C9A1B5-BF8D-427E-9EC3-CFE0FFBF0197}">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Manager Software Development</a:t>
          </a:r>
          <a:endParaRPr lang="en-US" sz="900" b="1" dirty="0">
            <a:solidFill>
              <a:srgbClr val="002060"/>
            </a:solidFill>
            <a:effectLst/>
          </a:endParaRPr>
        </a:p>
      </dgm:t>
    </dgm:pt>
    <dgm:pt modelId="{18082B38-ACA8-4720-BCD1-2F96AC1D3CAB}" type="parTrans" cxnId="{211363D0-9E99-4EDA-9DAB-78F632920C16}">
      <dgm:prSet/>
      <dgm:spPr/>
      <dgm:t>
        <a:bodyPr/>
        <a:lstStyle/>
        <a:p>
          <a:endParaRPr lang="en-US" sz="2000" b="1">
            <a:solidFill>
              <a:srgbClr val="002060"/>
            </a:solidFill>
            <a:effectLst/>
          </a:endParaRPr>
        </a:p>
      </dgm:t>
    </dgm:pt>
    <dgm:pt modelId="{1F3D16EB-0207-4B97-AF35-E4961D3221EC}" type="sibTrans" cxnId="{211363D0-9E99-4EDA-9DAB-78F632920C16}">
      <dgm:prSet/>
      <dgm:spPr/>
      <dgm:t>
        <a:bodyPr/>
        <a:lstStyle/>
        <a:p>
          <a:endParaRPr lang="en-US" sz="2000" b="1">
            <a:solidFill>
              <a:srgbClr val="002060"/>
            </a:solidFill>
            <a:effectLst/>
          </a:endParaRPr>
        </a:p>
      </dgm:t>
    </dgm:pt>
    <dgm:pt modelId="{0AC04215-B811-4087-A7FA-5591B167E9EC}">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Manager - Business Intelligence Developer</a:t>
          </a:r>
          <a:endParaRPr lang="en-US" sz="900" b="1" dirty="0">
            <a:solidFill>
              <a:srgbClr val="002060"/>
            </a:solidFill>
            <a:effectLst/>
          </a:endParaRPr>
        </a:p>
      </dgm:t>
    </dgm:pt>
    <dgm:pt modelId="{982C6381-92FD-4B9D-88AE-7374ABF8FBAB}" type="parTrans" cxnId="{53A28097-14EB-4082-BA60-A5A98AF4250F}">
      <dgm:prSet/>
      <dgm:spPr/>
      <dgm:t>
        <a:bodyPr/>
        <a:lstStyle/>
        <a:p>
          <a:endParaRPr lang="en-US" sz="2000" b="1">
            <a:solidFill>
              <a:srgbClr val="002060"/>
            </a:solidFill>
            <a:effectLst/>
          </a:endParaRPr>
        </a:p>
      </dgm:t>
    </dgm:pt>
    <dgm:pt modelId="{E6C6D1D7-A439-4CFC-913C-7A1488C3C139}" type="sibTrans" cxnId="{53A28097-14EB-4082-BA60-A5A98AF4250F}">
      <dgm:prSet/>
      <dgm:spPr/>
      <dgm:t>
        <a:bodyPr/>
        <a:lstStyle/>
        <a:p>
          <a:endParaRPr lang="en-US" sz="2000" b="1">
            <a:solidFill>
              <a:srgbClr val="002060"/>
            </a:solidFill>
            <a:effectLst/>
          </a:endParaRPr>
        </a:p>
      </dgm:t>
    </dgm:pt>
    <dgm:pt modelId="{5DD398F2-8FBF-4E18-BCD3-3BC125C7AF90}">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AVP Software Development</a:t>
          </a:r>
          <a:endParaRPr lang="en-US" sz="900" b="1" dirty="0">
            <a:solidFill>
              <a:srgbClr val="002060"/>
            </a:solidFill>
            <a:effectLst/>
          </a:endParaRPr>
        </a:p>
      </dgm:t>
    </dgm:pt>
    <dgm:pt modelId="{B5539E6A-51E3-45C2-B425-2C30B11EBEA3}" type="parTrans" cxnId="{0573AC45-0B0C-4958-A6E7-2D68E49F74BE}">
      <dgm:prSet/>
      <dgm:spPr/>
      <dgm:t>
        <a:bodyPr/>
        <a:lstStyle/>
        <a:p>
          <a:endParaRPr lang="en-US" sz="2000" b="1">
            <a:solidFill>
              <a:srgbClr val="002060"/>
            </a:solidFill>
            <a:effectLst/>
          </a:endParaRPr>
        </a:p>
      </dgm:t>
    </dgm:pt>
    <dgm:pt modelId="{0AAD575F-AB33-451E-ADA1-131C04607B91}" type="sibTrans" cxnId="{0573AC45-0B0C-4958-A6E7-2D68E49F74BE}">
      <dgm:prSet/>
      <dgm:spPr/>
      <dgm:t>
        <a:bodyPr/>
        <a:lstStyle/>
        <a:p>
          <a:endParaRPr lang="en-US" sz="2000" b="1">
            <a:solidFill>
              <a:srgbClr val="002060"/>
            </a:solidFill>
            <a:effectLst/>
          </a:endParaRPr>
        </a:p>
      </dgm:t>
    </dgm:pt>
    <dgm:pt modelId="{35CA1B03-97AE-4CCF-94CD-1619E210AB1F}">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Manager Software Development</a:t>
          </a:r>
          <a:endParaRPr lang="en-US" sz="900" b="1" dirty="0">
            <a:solidFill>
              <a:srgbClr val="002060"/>
            </a:solidFill>
            <a:effectLst/>
          </a:endParaRPr>
        </a:p>
      </dgm:t>
    </dgm:pt>
    <dgm:pt modelId="{EDA8AB36-AC76-477B-B143-BA3B7340D3B3}" type="parTrans" cxnId="{18EAE5F1-A398-48F2-8112-15BA4FB4656D}">
      <dgm:prSet/>
      <dgm:spPr/>
      <dgm:t>
        <a:bodyPr/>
        <a:lstStyle/>
        <a:p>
          <a:endParaRPr lang="en-US" sz="2000" b="1">
            <a:solidFill>
              <a:srgbClr val="002060"/>
            </a:solidFill>
            <a:effectLst/>
          </a:endParaRPr>
        </a:p>
      </dgm:t>
    </dgm:pt>
    <dgm:pt modelId="{68AD7F96-0903-4789-9A06-A539EE26F669}" type="sibTrans" cxnId="{18EAE5F1-A398-48F2-8112-15BA4FB4656D}">
      <dgm:prSet/>
      <dgm:spPr/>
      <dgm:t>
        <a:bodyPr/>
        <a:lstStyle/>
        <a:p>
          <a:endParaRPr lang="en-US" sz="2000" b="1">
            <a:solidFill>
              <a:srgbClr val="002060"/>
            </a:solidFill>
            <a:effectLst/>
          </a:endParaRPr>
        </a:p>
      </dgm:t>
    </dgm:pt>
    <dgm:pt modelId="{377F7A62-17C9-480E-B299-38FD6B5930EF}">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DM Software Development</a:t>
          </a:r>
          <a:endParaRPr lang="en-US" sz="900" b="1" dirty="0">
            <a:solidFill>
              <a:srgbClr val="002060"/>
            </a:solidFill>
            <a:effectLst/>
          </a:endParaRPr>
        </a:p>
      </dgm:t>
    </dgm:pt>
    <dgm:pt modelId="{5AB21E06-B06F-4EC6-A982-6E779A9ECE6D}" type="parTrans" cxnId="{39B83C63-1AE0-4AC0-9F50-0D7061A03B64}">
      <dgm:prSet/>
      <dgm:spPr/>
      <dgm:t>
        <a:bodyPr/>
        <a:lstStyle/>
        <a:p>
          <a:endParaRPr lang="en-US" sz="2000" b="1">
            <a:solidFill>
              <a:srgbClr val="002060"/>
            </a:solidFill>
            <a:effectLst/>
          </a:endParaRPr>
        </a:p>
      </dgm:t>
    </dgm:pt>
    <dgm:pt modelId="{C763BDFD-1DF2-4327-AE21-992D3AF87E3A}" type="sibTrans" cxnId="{39B83C63-1AE0-4AC0-9F50-0D7061A03B64}">
      <dgm:prSet/>
      <dgm:spPr/>
      <dgm:t>
        <a:bodyPr/>
        <a:lstStyle/>
        <a:p>
          <a:endParaRPr lang="en-US" sz="2000" b="1">
            <a:solidFill>
              <a:srgbClr val="002060"/>
            </a:solidFill>
            <a:effectLst/>
          </a:endParaRPr>
        </a:p>
      </dgm:t>
    </dgm:pt>
    <dgm:pt modelId="{E641D137-1DF5-4D0A-B8A9-D4C3E83E9603}">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AM Software Development</a:t>
          </a:r>
          <a:endParaRPr lang="en-US" sz="900" b="1" dirty="0">
            <a:solidFill>
              <a:srgbClr val="002060"/>
            </a:solidFill>
            <a:effectLst/>
          </a:endParaRPr>
        </a:p>
      </dgm:t>
    </dgm:pt>
    <dgm:pt modelId="{AE1FF584-A84B-46B8-AC7D-604CBB1CE35C}" type="parTrans" cxnId="{57AA4A9F-6920-4052-AC65-7449E8E286EA}">
      <dgm:prSet/>
      <dgm:spPr/>
      <dgm:t>
        <a:bodyPr/>
        <a:lstStyle/>
        <a:p>
          <a:endParaRPr lang="en-US" sz="2000" b="1">
            <a:solidFill>
              <a:srgbClr val="002060"/>
            </a:solidFill>
            <a:effectLst/>
          </a:endParaRPr>
        </a:p>
      </dgm:t>
    </dgm:pt>
    <dgm:pt modelId="{5238ABA7-5061-4F34-AA38-8B59929AFA4A}" type="sibTrans" cxnId="{57AA4A9F-6920-4052-AC65-7449E8E286EA}">
      <dgm:prSet/>
      <dgm:spPr/>
      <dgm:t>
        <a:bodyPr/>
        <a:lstStyle/>
        <a:p>
          <a:endParaRPr lang="en-US" sz="2000" b="1">
            <a:solidFill>
              <a:srgbClr val="002060"/>
            </a:solidFill>
            <a:effectLst/>
          </a:endParaRPr>
        </a:p>
      </dgm:t>
    </dgm:pt>
    <dgm:pt modelId="{3E3BDBA7-14E3-440E-BA04-8E30C68E958E}">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Manager Software Development – Frontend Technologies</a:t>
          </a:r>
          <a:endParaRPr lang="en-US" sz="900" b="1" dirty="0">
            <a:solidFill>
              <a:srgbClr val="002060"/>
            </a:solidFill>
            <a:effectLst/>
          </a:endParaRPr>
        </a:p>
      </dgm:t>
    </dgm:pt>
    <dgm:pt modelId="{2FC83D7B-9383-491A-95E1-FD6B5D433451}" type="parTrans" cxnId="{9A7CC0EB-855D-4038-8CA7-9F819670D5E9}">
      <dgm:prSet/>
      <dgm:spPr/>
      <dgm:t>
        <a:bodyPr/>
        <a:lstStyle/>
        <a:p>
          <a:endParaRPr lang="en-US" sz="2000" b="1">
            <a:solidFill>
              <a:srgbClr val="002060"/>
            </a:solidFill>
            <a:effectLst/>
          </a:endParaRPr>
        </a:p>
      </dgm:t>
    </dgm:pt>
    <dgm:pt modelId="{42EAD305-28D5-49EE-B8DC-2FBBF59019AE}" type="sibTrans" cxnId="{9A7CC0EB-855D-4038-8CA7-9F819670D5E9}">
      <dgm:prSet/>
      <dgm:spPr/>
      <dgm:t>
        <a:bodyPr/>
        <a:lstStyle/>
        <a:p>
          <a:endParaRPr lang="en-US" sz="2000" b="1">
            <a:solidFill>
              <a:srgbClr val="002060"/>
            </a:solidFill>
            <a:effectLst/>
          </a:endParaRPr>
        </a:p>
      </dgm:t>
    </dgm:pt>
    <dgm:pt modelId="{A2E81303-5E2D-4A44-ABD6-D7C462EFCB81}">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AM Software Development</a:t>
          </a:r>
          <a:endParaRPr lang="en-US" sz="900" b="1" dirty="0">
            <a:solidFill>
              <a:srgbClr val="002060"/>
            </a:solidFill>
            <a:effectLst/>
          </a:endParaRPr>
        </a:p>
      </dgm:t>
    </dgm:pt>
    <dgm:pt modelId="{DD3E2FB8-CEBE-4F0C-8BDD-AB042EEEDEFA}" type="parTrans" cxnId="{DBCFEAE1-7F80-4EBF-BABE-F5FE61625F77}">
      <dgm:prSet/>
      <dgm:spPr/>
      <dgm:t>
        <a:bodyPr/>
        <a:lstStyle/>
        <a:p>
          <a:endParaRPr lang="en-US" sz="2000" b="1">
            <a:solidFill>
              <a:srgbClr val="002060"/>
            </a:solidFill>
            <a:effectLst/>
          </a:endParaRPr>
        </a:p>
      </dgm:t>
    </dgm:pt>
    <dgm:pt modelId="{EA56CCFA-B755-4D2E-84BE-A91584950952}" type="sibTrans" cxnId="{DBCFEAE1-7F80-4EBF-BABE-F5FE61625F77}">
      <dgm:prSet/>
      <dgm:spPr/>
      <dgm:t>
        <a:bodyPr/>
        <a:lstStyle/>
        <a:p>
          <a:endParaRPr lang="en-US" sz="2000" b="1">
            <a:solidFill>
              <a:srgbClr val="002060"/>
            </a:solidFill>
            <a:effectLst/>
          </a:endParaRPr>
        </a:p>
      </dgm:t>
    </dgm:pt>
    <dgm:pt modelId="{4D79C6D4-E525-4245-8E07-9B9E52C82573}">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SAVP Infrastructure &amp; Support</a:t>
          </a:r>
          <a:endParaRPr lang="en-US" sz="900" b="1" dirty="0">
            <a:solidFill>
              <a:srgbClr val="002060"/>
            </a:solidFill>
            <a:effectLst/>
          </a:endParaRPr>
        </a:p>
      </dgm:t>
    </dgm:pt>
    <dgm:pt modelId="{8507E99D-34AC-43BF-86C6-4DE45525C09A}" type="parTrans" cxnId="{6CA11F5C-84D6-4D9A-8F3A-6E36F115E14E}">
      <dgm:prSet/>
      <dgm:spPr/>
      <dgm:t>
        <a:bodyPr/>
        <a:lstStyle/>
        <a:p>
          <a:endParaRPr lang="en-US" sz="2000" b="1">
            <a:solidFill>
              <a:srgbClr val="002060"/>
            </a:solidFill>
            <a:effectLst/>
          </a:endParaRPr>
        </a:p>
      </dgm:t>
    </dgm:pt>
    <dgm:pt modelId="{D29AECB6-73A3-43EA-90C7-9EC4D6495067}" type="sibTrans" cxnId="{6CA11F5C-84D6-4D9A-8F3A-6E36F115E14E}">
      <dgm:prSet/>
      <dgm:spPr/>
      <dgm:t>
        <a:bodyPr/>
        <a:lstStyle/>
        <a:p>
          <a:endParaRPr lang="en-US" sz="2000" b="1">
            <a:solidFill>
              <a:srgbClr val="002060"/>
            </a:solidFill>
            <a:effectLst/>
          </a:endParaRPr>
        </a:p>
      </dgm:t>
    </dgm:pt>
    <dgm:pt modelId="{F9B4766D-C749-499E-92A2-47F670E557DB}">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Manager Network Security</a:t>
          </a:r>
          <a:endParaRPr lang="en-US" sz="900" b="1" dirty="0">
            <a:solidFill>
              <a:srgbClr val="002060"/>
            </a:solidFill>
            <a:effectLst/>
          </a:endParaRPr>
        </a:p>
      </dgm:t>
    </dgm:pt>
    <dgm:pt modelId="{07B21B15-C257-4FE9-9422-EABE049A133D}" type="parTrans" cxnId="{62AA6A42-5862-47B8-8F46-4AC8B6A26A5C}">
      <dgm:prSet/>
      <dgm:spPr/>
      <dgm:t>
        <a:bodyPr/>
        <a:lstStyle/>
        <a:p>
          <a:endParaRPr lang="en-US" sz="2000" b="1">
            <a:solidFill>
              <a:srgbClr val="002060"/>
            </a:solidFill>
            <a:effectLst/>
          </a:endParaRPr>
        </a:p>
      </dgm:t>
    </dgm:pt>
    <dgm:pt modelId="{740B5F48-FC71-4576-96A9-DB90782EC33B}" type="sibTrans" cxnId="{62AA6A42-5862-47B8-8F46-4AC8B6A26A5C}">
      <dgm:prSet/>
      <dgm:spPr/>
      <dgm:t>
        <a:bodyPr/>
        <a:lstStyle/>
        <a:p>
          <a:endParaRPr lang="en-US" sz="2000" b="1">
            <a:solidFill>
              <a:srgbClr val="002060"/>
            </a:solidFill>
            <a:effectLst/>
          </a:endParaRPr>
        </a:p>
      </dgm:t>
    </dgm:pt>
    <dgm:pt modelId="{5E997892-6C41-405A-84D1-4D2301A0E293}">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Deputy Manager System Support</a:t>
          </a:r>
          <a:endParaRPr lang="en-US" sz="900" b="1" dirty="0">
            <a:solidFill>
              <a:srgbClr val="002060"/>
            </a:solidFill>
            <a:effectLst/>
          </a:endParaRPr>
        </a:p>
      </dgm:t>
    </dgm:pt>
    <dgm:pt modelId="{041D78D2-2571-4A11-9421-483E88FD4554}" type="parTrans" cxnId="{D7589570-5E04-4728-89E4-CC21F2E3E931}">
      <dgm:prSet/>
      <dgm:spPr/>
      <dgm:t>
        <a:bodyPr/>
        <a:lstStyle/>
        <a:p>
          <a:endParaRPr lang="en-US" sz="2000" b="1">
            <a:solidFill>
              <a:srgbClr val="002060"/>
            </a:solidFill>
            <a:effectLst/>
          </a:endParaRPr>
        </a:p>
      </dgm:t>
    </dgm:pt>
    <dgm:pt modelId="{200305A4-1106-4F9B-9215-DD4F0D2FB059}" type="sibTrans" cxnId="{D7589570-5E04-4728-89E4-CC21F2E3E931}">
      <dgm:prSet/>
      <dgm:spPr/>
      <dgm:t>
        <a:bodyPr/>
        <a:lstStyle/>
        <a:p>
          <a:endParaRPr lang="en-US" sz="2000" b="1">
            <a:solidFill>
              <a:srgbClr val="002060"/>
            </a:solidFill>
            <a:effectLst/>
          </a:endParaRPr>
        </a:p>
      </dgm:t>
    </dgm:pt>
    <dgm:pt modelId="{C6300B41-F668-4D84-885D-414D299504E5}">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Project Manager</a:t>
          </a:r>
          <a:endParaRPr lang="en-US" sz="900" b="1" dirty="0">
            <a:solidFill>
              <a:srgbClr val="002060"/>
            </a:solidFill>
            <a:effectLst/>
          </a:endParaRPr>
        </a:p>
      </dgm:t>
    </dgm:pt>
    <dgm:pt modelId="{57737939-0802-4782-9B57-FE514D5C3482}" type="parTrans" cxnId="{B41E55CA-FF99-410F-9854-7FE71AF45516}">
      <dgm:prSet/>
      <dgm:spPr/>
      <dgm:t>
        <a:bodyPr/>
        <a:lstStyle/>
        <a:p>
          <a:endParaRPr lang="en-US" sz="2000" b="1">
            <a:solidFill>
              <a:srgbClr val="002060"/>
            </a:solidFill>
            <a:effectLst/>
          </a:endParaRPr>
        </a:p>
      </dgm:t>
    </dgm:pt>
    <dgm:pt modelId="{38A0D71A-8826-454A-9A29-D28D23479768}" type="sibTrans" cxnId="{B41E55CA-FF99-410F-9854-7FE71AF45516}">
      <dgm:prSet/>
      <dgm:spPr/>
      <dgm:t>
        <a:bodyPr/>
        <a:lstStyle/>
        <a:p>
          <a:endParaRPr lang="en-US" sz="2000" b="1">
            <a:solidFill>
              <a:srgbClr val="002060"/>
            </a:solidFill>
            <a:effectLst/>
          </a:endParaRPr>
        </a:p>
      </dgm:t>
    </dgm:pt>
    <dgm:pt modelId="{E4F26A83-4350-4A3C-9906-5150A1060983}">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Technical Writer</a:t>
          </a:r>
          <a:endParaRPr lang="en-US" sz="900" b="1" dirty="0">
            <a:solidFill>
              <a:srgbClr val="002060"/>
            </a:solidFill>
            <a:effectLst/>
          </a:endParaRPr>
        </a:p>
      </dgm:t>
    </dgm:pt>
    <dgm:pt modelId="{20924355-F840-4752-A619-AA99ED5E37B3}" type="parTrans" cxnId="{58DDB5AC-F899-40EB-9194-82129CF6FDC5}">
      <dgm:prSet/>
      <dgm:spPr/>
      <dgm:t>
        <a:bodyPr/>
        <a:lstStyle/>
        <a:p>
          <a:endParaRPr lang="en-US" sz="2000" b="1">
            <a:solidFill>
              <a:srgbClr val="002060"/>
            </a:solidFill>
            <a:effectLst/>
          </a:endParaRPr>
        </a:p>
      </dgm:t>
    </dgm:pt>
    <dgm:pt modelId="{A18449EE-84DB-4179-B48D-2E8C59CDE3CD}" type="sibTrans" cxnId="{58DDB5AC-F899-40EB-9194-82129CF6FDC5}">
      <dgm:prSet/>
      <dgm:spPr/>
      <dgm:t>
        <a:bodyPr/>
        <a:lstStyle/>
        <a:p>
          <a:endParaRPr lang="en-US" sz="2000" b="1">
            <a:solidFill>
              <a:srgbClr val="002060"/>
            </a:solidFill>
            <a:effectLst/>
          </a:endParaRPr>
        </a:p>
      </dgm:t>
    </dgm:pt>
    <dgm:pt modelId="{27A946C4-4D24-45C6-A483-C732AFE370EC}">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Web Developer</a:t>
          </a:r>
          <a:endParaRPr lang="en-US" sz="900" b="1" dirty="0">
            <a:solidFill>
              <a:srgbClr val="002060"/>
            </a:solidFill>
            <a:effectLst/>
          </a:endParaRPr>
        </a:p>
      </dgm:t>
    </dgm:pt>
    <dgm:pt modelId="{B34D0015-4045-42A6-B1CE-9B53CC2E84B1}" type="parTrans" cxnId="{8F594692-4CF7-41B6-A55A-FCB2E15F6CF9}">
      <dgm:prSet/>
      <dgm:spPr/>
      <dgm:t>
        <a:bodyPr/>
        <a:lstStyle/>
        <a:p>
          <a:endParaRPr lang="en-US" sz="2000" b="1">
            <a:solidFill>
              <a:srgbClr val="002060"/>
            </a:solidFill>
            <a:effectLst/>
          </a:endParaRPr>
        </a:p>
      </dgm:t>
    </dgm:pt>
    <dgm:pt modelId="{3697E584-633B-4DAA-B0DB-DD4E80FC368D}" type="sibTrans" cxnId="{8F594692-4CF7-41B6-A55A-FCB2E15F6CF9}">
      <dgm:prSet/>
      <dgm:spPr/>
      <dgm:t>
        <a:bodyPr/>
        <a:lstStyle/>
        <a:p>
          <a:endParaRPr lang="en-US" sz="2000" b="1">
            <a:solidFill>
              <a:srgbClr val="002060"/>
            </a:solidFill>
            <a:effectLst/>
          </a:endParaRPr>
        </a:p>
      </dgm:t>
    </dgm:pt>
    <dgm:pt modelId="{8902E890-9343-4D3C-9DFE-F8E10302F7E9}">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Assistant Manager System Support</a:t>
          </a:r>
          <a:endParaRPr lang="en-US" sz="900" b="1" dirty="0">
            <a:solidFill>
              <a:srgbClr val="002060"/>
            </a:solidFill>
            <a:effectLst/>
          </a:endParaRPr>
        </a:p>
      </dgm:t>
    </dgm:pt>
    <dgm:pt modelId="{5102C665-D774-4E10-B23C-F844964CB6F1}" type="parTrans" cxnId="{5EB54D72-E8DF-49C9-9BDD-5FA7D538175B}">
      <dgm:prSet/>
      <dgm:spPr/>
      <dgm:t>
        <a:bodyPr/>
        <a:lstStyle/>
        <a:p>
          <a:endParaRPr lang="en-US" sz="2000" b="1">
            <a:solidFill>
              <a:srgbClr val="002060"/>
            </a:solidFill>
            <a:effectLst/>
          </a:endParaRPr>
        </a:p>
      </dgm:t>
    </dgm:pt>
    <dgm:pt modelId="{04BB787D-12C1-46F3-B358-13421BB571B0}" type="sibTrans" cxnId="{5EB54D72-E8DF-49C9-9BDD-5FA7D538175B}">
      <dgm:prSet/>
      <dgm:spPr/>
      <dgm:t>
        <a:bodyPr/>
        <a:lstStyle/>
        <a:p>
          <a:endParaRPr lang="en-US" sz="2000" b="1">
            <a:solidFill>
              <a:srgbClr val="002060"/>
            </a:solidFill>
            <a:effectLst/>
          </a:endParaRPr>
        </a:p>
      </dgm:t>
    </dgm:pt>
    <dgm:pt modelId="{0C1D7527-3123-4E44-A9F0-497D6B005141}">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Deputy Manager System Infrastructure</a:t>
          </a:r>
          <a:endParaRPr lang="en-US" sz="900" b="1" dirty="0">
            <a:solidFill>
              <a:srgbClr val="002060"/>
            </a:solidFill>
            <a:effectLst/>
          </a:endParaRPr>
        </a:p>
      </dgm:t>
    </dgm:pt>
    <dgm:pt modelId="{705DF487-BF9F-4C48-90A4-A50CFBBE51CB}" type="parTrans" cxnId="{54958DFF-8A7E-4D04-9ADF-9814080E9E98}">
      <dgm:prSet/>
      <dgm:spPr/>
      <dgm:t>
        <a:bodyPr/>
        <a:lstStyle/>
        <a:p>
          <a:endParaRPr lang="en-US" sz="2000" b="1">
            <a:solidFill>
              <a:srgbClr val="002060"/>
            </a:solidFill>
            <a:effectLst/>
          </a:endParaRPr>
        </a:p>
      </dgm:t>
    </dgm:pt>
    <dgm:pt modelId="{07D4EBBB-A564-43E8-9F5B-36F9EE192540}" type="sibTrans" cxnId="{54958DFF-8A7E-4D04-9ADF-9814080E9E98}">
      <dgm:prSet/>
      <dgm:spPr/>
      <dgm:t>
        <a:bodyPr/>
        <a:lstStyle/>
        <a:p>
          <a:endParaRPr lang="en-US" sz="2000" b="1">
            <a:solidFill>
              <a:srgbClr val="002060"/>
            </a:solidFill>
            <a:effectLst/>
          </a:endParaRPr>
        </a:p>
      </dgm:t>
    </dgm:pt>
    <dgm:pt modelId="{44821105-2862-4D1E-8AD4-36C9A1D3D824}">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Deputy Manager Software Development</a:t>
          </a:r>
          <a:endParaRPr lang="en-US" sz="900" b="1" dirty="0">
            <a:solidFill>
              <a:srgbClr val="002060"/>
            </a:solidFill>
            <a:effectLst/>
          </a:endParaRPr>
        </a:p>
      </dgm:t>
    </dgm:pt>
    <dgm:pt modelId="{BF07E304-2249-4072-8CE7-11144A845214}" type="parTrans" cxnId="{F9B5BA6E-4D87-4941-B2E3-EA75F8A6E6F9}">
      <dgm:prSet/>
      <dgm:spPr/>
      <dgm:t>
        <a:bodyPr/>
        <a:lstStyle/>
        <a:p>
          <a:endParaRPr lang="en-US" sz="2000" b="1">
            <a:solidFill>
              <a:srgbClr val="002060"/>
            </a:solidFill>
            <a:effectLst/>
          </a:endParaRPr>
        </a:p>
      </dgm:t>
    </dgm:pt>
    <dgm:pt modelId="{CB70C4DA-2725-4F69-9A92-CCC55E91854C}" type="sibTrans" cxnId="{F9B5BA6E-4D87-4941-B2E3-EA75F8A6E6F9}">
      <dgm:prSet/>
      <dgm:spPr/>
      <dgm:t>
        <a:bodyPr/>
        <a:lstStyle/>
        <a:p>
          <a:endParaRPr lang="en-US" sz="2000" b="1">
            <a:solidFill>
              <a:srgbClr val="002060"/>
            </a:solidFill>
            <a:effectLst/>
          </a:endParaRPr>
        </a:p>
      </dgm:t>
    </dgm:pt>
    <dgm:pt modelId="{BBAACA23-71D5-491B-8F65-8958C3F125F5}">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Deputy Manager Software Development</a:t>
          </a:r>
          <a:endParaRPr lang="en-US" sz="900" b="1" dirty="0">
            <a:solidFill>
              <a:srgbClr val="002060"/>
            </a:solidFill>
            <a:effectLst/>
          </a:endParaRPr>
        </a:p>
      </dgm:t>
    </dgm:pt>
    <dgm:pt modelId="{648C5A39-768F-44D0-8827-79330543C6FA}" type="parTrans" cxnId="{0829DE42-B0C8-4CFE-9AC9-AA5063687C70}">
      <dgm:prSet/>
      <dgm:spPr/>
      <dgm:t>
        <a:bodyPr/>
        <a:lstStyle/>
        <a:p>
          <a:endParaRPr lang="en-US" sz="2000" b="1">
            <a:solidFill>
              <a:srgbClr val="002060"/>
            </a:solidFill>
            <a:effectLst/>
          </a:endParaRPr>
        </a:p>
      </dgm:t>
    </dgm:pt>
    <dgm:pt modelId="{A42DF3D0-0840-4349-A4D5-47F5B148E6E5}" type="sibTrans" cxnId="{0829DE42-B0C8-4CFE-9AC9-AA5063687C70}">
      <dgm:prSet/>
      <dgm:spPr/>
      <dgm:t>
        <a:bodyPr/>
        <a:lstStyle/>
        <a:p>
          <a:endParaRPr lang="en-US" sz="2000" b="1">
            <a:solidFill>
              <a:srgbClr val="002060"/>
            </a:solidFill>
            <a:effectLst/>
          </a:endParaRPr>
        </a:p>
      </dgm:t>
    </dgm:pt>
    <dgm:pt modelId="{60AE5565-97E8-42CD-B05D-26CBDAA18C44}">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Data Scientist</a:t>
          </a:r>
          <a:endParaRPr lang="en-US" sz="900" b="1" dirty="0">
            <a:solidFill>
              <a:srgbClr val="002060"/>
            </a:solidFill>
            <a:effectLst/>
          </a:endParaRPr>
        </a:p>
      </dgm:t>
    </dgm:pt>
    <dgm:pt modelId="{13564F65-9701-4AE7-8D3A-0D7262FC958D}" type="parTrans" cxnId="{252A8AA2-D031-49E5-B4FC-81057F0324C9}">
      <dgm:prSet/>
      <dgm:spPr/>
      <dgm:t>
        <a:bodyPr/>
        <a:lstStyle/>
        <a:p>
          <a:endParaRPr lang="en-US" sz="2000" b="1">
            <a:solidFill>
              <a:srgbClr val="002060"/>
            </a:solidFill>
            <a:effectLst/>
          </a:endParaRPr>
        </a:p>
      </dgm:t>
    </dgm:pt>
    <dgm:pt modelId="{B0F92300-0344-4094-B1A5-D39CF765CC29}" type="sibTrans" cxnId="{252A8AA2-D031-49E5-B4FC-81057F0324C9}">
      <dgm:prSet/>
      <dgm:spPr/>
      <dgm:t>
        <a:bodyPr/>
        <a:lstStyle/>
        <a:p>
          <a:endParaRPr lang="en-US" sz="2000" b="1">
            <a:solidFill>
              <a:srgbClr val="002060"/>
            </a:solidFill>
            <a:effectLst/>
          </a:endParaRPr>
        </a:p>
      </dgm:t>
    </dgm:pt>
    <dgm:pt modelId="{34D80B39-F20F-4C8E-BEA2-0D9F71342073}">
      <dgm:prSet phldrT="[Text]" custT="1"/>
      <dgm:spPr>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a:solidFill>
            <a:srgbClr val="002060"/>
          </a:solidFill>
        </a:ln>
      </dgm:spPr>
      <dgm:t>
        <a:bodyPr/>
        <a:lstStyle/>
        <a:p>
          <a:r>
            <a:rPr lang="en-US" sz="900" b="1" dirty="0" smtClean="0">
              <a:solidFill>
                <a:srgbClr val="002060"/>
              </a:solidFill>
              <a:effectLst/>
            </a:rPr>
            <a:t>Assistant Manager Software Development</a:t>
          </a:r>
          <a:endParaRPr lang="en-US" sz="900" b="1" dirty="0">
            <a:solidFill>
              <a:srgbClr val="002060"/>
            </a:solidFill>
            <a:effectLst/>
          </a:endParaRPr>
        </a:p>
      </dgm:t>
    </dgm:pt>
    <dgm:pt modelId="{4B3427DC-5554-4F24-AB81-6055CC941EFA}" type="parTrans" cxnId="{C5822E9D-F4AF-47D5-BB9C-206EA3004E36}">
      <dgm:prSet/>
      <dgm:spPr/>
      <dgm:t>
        <a:bodyPr/>
        <a:lstStyle/>
        <a:p>
          <a:endParaRPr lang="en-US" sz="2000" b="1">
            <a:solidFill>
              <a:srgbClr val="002060"/>
            </a:solidFill>
            <a:effectLst/>
          </a:endParaRPr>
        </a:p>
      </dgm:t>
    </dgm:pt>
    <dgm:pt modelId="{F9984122-1EC2-41EC-B238-4627BE8C273C}" type="sibTrans" cxnId="{C5822E9D-F4AF-47D5-BB9C-206EA3004E36}">
      <dgm:prSet/>
      <dgm:spPr/>
      <dgm:t>
        <a:bodyPr/>
        <a:lstStyle/>
        <a:p>
          <a:endParaRPr lang="en-US" sz="2000" b="1">
            <a:solidFill>
              <a:srgbClr val="002060"/>
            </a:solidFill>
            <a:effectLst/>
          </a:endParaRPr>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t>
        <a:bodyPr/>
        <a:lstStyle/>
        <a:p>
          <a:endParaRPr lang="en-US"/>
        </a:p>
      </dgm:t>
    </dgm:pt>
    <dgm:pt modelId="{71B8F003-E963-48F5-8D5B-F1F916D696D9}" type="pres">
      <dgm:prSet presAssocID="{4BC1A78C-24C4-4C26-B274-CFA86249A9D1}" presName="rootComposite1" presStyleCnt="0"/>
      <dgm:spPr/>
      <dgm:t>
        <a:bodyPr/>
        <a:lstStyle/>
        <a:p>
          <a:endParaRPr lang="en-US"/>
        </a:p>
      </dgm:t>
    </dgm:pt>
    <dgm:pt modelId="{0104EA1A-EFED-40C8-AE90-A41E4668A5D8}" type="pres">
      <dgm:prSet presAssocID="{4BC1A78C-24C4-4C26-B274-CFA86249A9D1}" presName="rootText1" presStyleLbl="node0" presStyleIdx="0" presStyleCnt="1" custScaleX="186232">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t>
        <a:bodyPr/>
        <a:lstStyle/>
        <a:p>
          <a:endParaRPr lang="en-US"/>
        </a:p>
      </dgm:t>
    </dgm:pt>
    <dgm:pt modelId="{067C9B2B-3CA0-4073-B32E-BCC71F19F96D}" type="pres">
      <dgm:prSet presAssocID="{42A72966-29CA-417E-BCA7-F8333D8B9AAD}" presName="Name37" presStyleLbl="parChTrans1D2" presStyleIdx="0" presStyleCnt="6"/>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t>
        <a:bodyPr/>
        <a:lstStyle/>
        <a:p>
          <a:endParaRPr lang="en-US"/>
        </a:p>
      </dgm:t>
    </dgm:pt>
    <dgm:pt modelId="{2781E0BA-0AE6-432A-8415-75EE8FB1F0AE}" type="pres">
      <dgm:prSet presAssocID="{D587C1C2-22B9-44DE-A769-02870D926B12}" presName="rootComposite" presStyleCnt="0"/>
      <dgm:spPr/>
      <dgm:t>
        <a:bodyPr/>
        <a:lstStyle/>
        <a:p>
          <a:endParaRPr lang="en-US"/>
        </a:p>
      </dgm:t>
    </dgm:pt>
    <dgm:pt modelId="{C92379BF-A895-4E99-A443-DB451F113F22}" type="pres">
      <dgm:prSet presAssocID="{D587C1C2-22B9-44DE-A769-02870D926B12}" presName="rootText" presStyleLbl="node2" presStyleIdx="0" presStyleCnt="6" custLinFactNeighborX="-29631">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6"/>
      <dgm:spPr/>
      <dgm:t>
        <a:bodyPr/>
        <a:lstStyle/>
        <a:p>
          <a:endParaRPr lang="en-US"/>
        </a:p>
      </dgm:t>
    </dgm:pt>
    <dgm:pt modelId="{6F7AD17A-2B7E-4F3B-AA11-74B68CA7E55A}" type="pres">
      <dgm:prSet presAssocID="{D587C1C2-22B9-44DE-A769-02870D926B12}" presName="hierChild4" presStyleCnt="0"/>
      <dgm:spPr/>
      <dgm:t>
        <a:bodyPr/>
        <a:lstStyle/>
        <a:p>
          <a:endParaRPr lang="en-US"/>
        </a:p>
      </dgm:t>
    </dgm:pt>
    <dgm:pt modelId="{E4AA758D-EE3E-4D83-AB11-526731968FE2}" type="pres">
      <dgm:prSet presAssocID="{18082B38-ACA8-4720-BCD1-2F96AC1D3CAB}" presName="Name37" presStyleLbl="parChTrans1D3" presStyleIdx="0" presStyleCnt="16"/>
      <dgm:spPr/>
      <dgm:t>
        <a:bodyPr/>
        <a:lstStyle/>
        <a:p>
          <a:endParaRPr lang="en-US"/>
        </a:p>
      </dgm:t>
    </dgm:pt>
    <dgm:pt modelId="{06FCF3A6-3ACD-479E-9E7E-45A61CBF7BAD}" type="pres">
      <dgm:prSet presAssocID="{36C9A1B5-BF8D-427E-9EC3-CFE0FFBF0197}" presName="hierRoot2" presStyleCnt="0">
        <dgm:presLayoutVars>
          <dgm:hierBranch val="init"/>
        </dgm:presLayoutVars>
      </dgm:prSet>
      <dgm:spPr/>
      <dgm:t>
        <a:bodyPr/>
        <a:lstStyle/>
        <a:p>
          <a:endParaRPr lang="en-US"/>
        </a:p>
      </dgm:t>
    </dgm:pt>
    <dgm:pt modelId="{F90C84F2-78FD-4B98-88D5-617A39926C88}" type="pres">
      <dgm:prSet presAssocID="{36C9A1B5-BF8D-427E-9EC3-CFE0FFBF0197}" presName="rootComposite" presStyleCnt="0"/>
      <dgm:spPr/>
      <dgm:t>
        <a:bodyPr/>
        <a:lstStyle/>
        <a:p>
          <a:endParaRPr lang="en-US"/>
        </a:p>
      </dgm:t>
    </dgm:pt>
    <dgm:pt modelId="{0DF3F654-D3CB-4852-9A6A-CAEA27FC6228}" type="pres">
      <dgm:prSet presAssocID="{36C9A1B5-BF8D-427E-9EC3-CFE0FFBF0197}" presName="rootText" presStyleLbl="node3" presStyleIdx="0" presStyleCnt="16" custLinFactNeighborX="-26809" custLinFactNeighborY="-12450">
        <dgm:presLayoutVars>
          <dgm:chPref val="3"/>
        </dgm:presLayoutVars>
      </dgm:prSet>
      <dgm:spPr>
        <a:prstGeom prst="roundRect">
          <a:avLst/>
        </a:prstGeom>
      </dgm:spPr>
      <dgm:t>
        <a:bodyPr/>
        <a:lstStyle/>
        <a:p>
          <a:endParaRPr lang="en-US"/>
        </a:p>
      </dgm:t>
    </dgm:pt>
    <dgm:pt modelId="{6568AECE-FF58-43D2-ADB3-C9A038798F16}" type="pres">
      <dgm:prSet presAssocID="{36C9A1B5-BF8D-427E-9EC3-CFE0FFBF0197}" presName="rootConnector" presStyleLbl="node3" presStyleIdx="0" presStyleCnt="16"/>
      <dgm:spPr/>
      <dgm:t>
        <a:bodyPr/>
        <a:lstStyle/>
        <a:p>
          <a:endParaRPr lang="en-US"/>
        </a:p>
      </dgm:t>
    </dgm:pt>
    <dgm:pt modelId="{D6B00D10-7770-4301-BA73-9A3BA6C1BE8F}" type="pres">
      <dgm:prSet presAssocID="{36C9A1B5-BF8D-427E-9EC3-CFE0FFBF0197}" presName="hierChild4" presStyleCnt="0"/>
      <dgm:spPr/>
      <dgm:t>
        <a:bodyPr/>
        <a:lstStyle/>
        <a:p>
          <a:endParaRPr lang="en-US"/>
        </a:p>
      </dgm:t>
    </dgm:pt>
    <dgm:pt modelId="{7BC70A9A-1A7E-4A4C-973F-92A925191E55}" type="pres">
      <dgm:prSet presAssocID="{36C9A1B5-BF8D-427E-9EC3-CFE0FFBF0197}" presName="hierChild5" presStyleCnt="0"/>
      <dgm:spPr/>
      <dgm:t>
        <a:bodyPr/>
        <a:lstStyle/>
        <a:p>
          <a:endParaRPr lang="en-US"/>
        </a:p>
      </dgm:t>
    </dgm:pt>
    <dgm:pt modelId="{9127325B-A9F2-4C9C-95DD-A647D067484C}" type="pres">
      <dgm:prSet presAssocID="{982C6381-92FD-4B9D-88AE-7374ABF8FBAB}" presName="Name37" presStyleLbl="parChTrans1D3" presStyleIdx="1" presStyleCnt="16"/>
      <dgm:spPr/>
      <dgm:t>
        <a:bodyPr/>
        <a:lstStyle/>
        <a:p>
          <a:endParaRPr lang="en-US"/>
        </a:p>
      </dgm:t>
    </dgm:pt>
    <dgm:pt modelId="{1D867FB8-CA9B-4044-9C76-B0B00208BD7E}" type="pres">
      <dgm:prSet presAssocID="{0AC04215-B811-4087-A7FA-5591B167E9EC}" presName="hierRoot2" presStyleCnt="0">
        <dgm:presLayoutVars>
          <dgm:hierBranch val="init"/>
        </dgm:presLayoutVars>
      </dgm:prSet>
      <dgm:spPr/>
      <dgm:t>
        <a:bodyPr/>
        <a:lstStyle/>
        <a:p>
          <a:endParaRPr lang="en-US"/>
        </a:p>
      </dgm:t>
    </dgm:pt>
    <dgm:pt modelId="{90F41695-00CA-4079-B467-CC9459A3B2C2}" type="pres">
      <dgm:prSet presAssocID="{0AC04215-B811-4087-A7FA-5591B167E9EC}" presName="rootComposite" presStyleCnt="0"/>
      <dgm:spPr/>
      <dgm:t>
        <a:bodyPr/>
        <a:lstStyle/>
        <a:p>
          <a:endParaRPr lang="en-US"/>
        </a:p>
      </dgm:t>
    </dgm:pt>
    <dgm:pt modelId="{DCDDF158-BF5A-4D82-914D-2378BA92138D}" type="pres">
      <dgm:prSet presAssocID="{0AC04215-B811-4087-A7FA-5591B167E9EC}" presName="rootText" presStyleLbl="node3" presStyleIdx="1" presStyleCnt="16" custLinFactNeighborX="-26809" custLinFactNeighborY="-27390">
        <dgm:presLayoutVars>
          <dgm:chPref val="3"/>
        </dgm:presLayoutVars>
      </dgm:prSet>
      <dgm:spPr>
        <a:prstGeom prst="roundRect">
          <a:avLst/>
        </a:prstGeom>
      </dgm:spPr>
      <dgm:t>
        <a:bodyPr/>
        <a:lstStyle/>
        <a:p>
          <a:endParaRPr lang="en-US"/>
        </a:p>
      </dgm:t>
    </dgm:pt>
    <dgm:pt modelId="{498BA0CC-C5F5-499E-9437-5EE2E389EAD3}" type="pres">
      <dgm:prSet presAssocID="{0AC04215-B811-4087-A7FA-5591B167E9EC}" presName="rootConnector" presStyleLbl="node3" presStyleIdx="1" presStyleCnt="16"/>
      <dgm:spPr/>
      <dgm:t>
        <a:bodyPr/>
        <a:lstStyle/>
        <a:p>
          <a:endParaRPr lang="en-US"/>
        </a:p>
      </dgm:t>
    </dgm:pt>
    <dgm:pt modelId="{0A57062E-33DD-484F-89A1-6DEF9B627D8D}" type="pres">
      <dgm:prSet presAssocID="{0AC04215-B811-4087-A7FA-5591B167E9EC}" presName="hierChild4" presStyleCnt="0"/>
      <dgm:spPr/>
      <dgm:t>
        <a:bodyPr/>
        <a:lstStyle/>
        <a:p>
          <a:endParaRPr lang="en-US"/>
        </a:p>
      </dgm:t>
    </dgm:pt>
    <dgm:pt modelId="{2FB8828C-6104-43EC-866A-76973C6A6DE8}" type="pres">
      <dgm:prSet presAssocID="{0AC04215-B811-4087-A7FA-5591B167E9EC}" presName="hierChild5" presStyleCnt="0"/>
      <dgm:spPr/>
      <dgm:t>
        <a:bodyPr/>
        <a:lstStyle/>
        <a:p>
          <a:endParaRPr lang="en-US"/>
        </a:p>
      </dgm:t>
    </dgm:pt>
    <dgm:pt modelId="{FED48BBB-4665-42B4-98A9-E3F44E861619}" type="pres">
      <dgm:prSet presAssocID="{4B3427DC-5554-4F24-AB81-6055CC941EFA}" presName="Name37" presStyleLbl="parChTrans1D3" presStyleIdx="2" presStyleCnt="16"/>
      <dgm:spPr/>
      <dgm:t>
        <a:bodyPr/>
        <a:lstStyle/>
        <a:p>
          <a:endParaRPr lang="en-US"/>
        </a:p>
      </dgm:t>
    </dgm:pt>
    <dgm:pt modelId="{7B6F5463-50D0-4A86-946A-1086D78D7DFB}" type="pres">
      <dgm:prSet presAssocID="{34D80B39-F20F-4C8E-BEA2-0D9F71342073}" presName="hierRoot2" presStyleCnt="0">
        <dgm:presLayoutVars>
          <dgm:hierBranch val="init"/>
        </dgm:presLayoutVars>
      </dgm:prSet>
      <dgm:spPr/>
      <dgm:t>
        <a:bodyPr/>
        <a:lstStyle/>
        <a:p>
          <a:endParaRPr lang="en-US"/>
        </a:p>
      </dgm:t>
    </dgm:pt>
    <dgm:pt modelId="{9B4CFE18-7B2C-44A2-9E61-B86B1A663C78}" type="pres">
      <dgm:prSet presAssocID="{34D80B39-F20F-4C8E-BEA2-0D9F71342073}" presName="rootComposite" presStyleCnt="0"/>
      <dgm:spPr/>
      <dgm:t>
        <a:bodyPr/>
        <a:lstStyle/>
        <a:p>
          <a:endParaRPr lang="en-US"/>
        </a:p>
      </dgm:t>
    </dgm:pt>
    <dgm:pt modelId="{C634C71F-CAA5-4C10-A90F-490D5314A87F}" type="pres">
      <dgm:prSet presAssocID="{34D80B39-F20F-4C8E-BEA2-0D9F71342073}" presName="rootText" presStyleLbl="node3" presStyleIdx="2" presStyleCnt="16" custLinFactNeighborX="-28054" custLinFactNeighborY="-34128">
        <dgm:presLayoutVars>
          <dgm:chPref val="3"/>
        </dgm:presLayoutVars>
      </dgm:prSet>
      <dgm:spPr>
        <a:prstGeom prst="roundRect">
          <a:avLst/>
        </a:prstGeom>
      </dgm:spPr>
      <dgm:t>
        <a:bodyPr/>
        <a:lstStyle/>
        <a:p>
          <a:endParaRPr lang="en-US"/>
        </a:p>
      </dgm:t>
    </dgm:pt>
    <dgm:pt modelId="{A9DBA406-ACAE-4BEB-BA30-61745A84F496}" type="pres">
      <dgm:prSet presAssocID="{34D80B39-F20F-4C8E-BEA2-0D9F71342073}" presName="rootConnector" presStyleLbl="node3" presStyleIdx="2" presStyleCnt="16"/>
      <dgm:spPr/>
      <dgm:t>
        <a:bodyPr/>
        <a:lstStyle/>
        <a:p>
          <a:endParaRPr lang="en-US"/>
        </a:p>
      </dgm:t>
    </dgm:pt>
    <dgm:pt modelId="{B8547BEC-4826-44AB-BFDB-A3E0A1FE77C5}" type="pres">
      <dgm:prSet presAssocID="{34D80B39-F20F-4C8E-BEA2-0D9F71342073}" presName="hierChild4" presStyleCnt="0"/>
      <dgm:spPr/>
      <dgm:t>
        <a:bodyPr/>
        <a:lstStyle/>
        <a:p>
          <a:endParaRPr lang="en-US"/>
        </a:p>
      </dgm:t>
    </dgm:pt>
    <dgm:pt modelId="{711945BC-F174-40D9-9055-16885EB3EE44}" type="pres">
      <dgm:prSet presAssocID="{34D80B39-F20F-4C8E-BEA2-0D9F71342073}" presName="hierChild5" presStyleCnt="0"/>
      <dgm:spPr/>
      <dgm:t>
        <a:bodyPr/>
        <a:lstStyle/>
        <a:p>
          <a:endParaRPr lang="en-US"/>
        </a:p>
      </dgm:t>
    </dgm:pt>
    <dgm:pt modelId="{42A19D63-0DCD-4F27-97DF-9270BCB65D90}" type="pres">
      <dgm:prSet presAssocID="{13564F65-9701-4AE7-8D3A-0D7262FC958D}" presName="Name37" presStyleLbl="parChTrans1D3" presStyleIdx="3" presStyleCnt="16"/>
      <dgm:spPr/>
      <dgm:t>
        <a:bodyPr/>
        <a:lstStyle/>
        <a:p>
          <a:endParaRPr lang="en-US"/>
        </a:p>
      </dgm:t>
    </dgm:pt>
    <dgm:pt modelId="{BF638CF0-FC4D-47BB-BAE0-57547B83FB29}" type="pres">
      <dgm:prSet presAssocID="{60AE5565-97E8-42CD-B05D-26CBDAA18C44}" presName="hierRoot2" presStyleCnt="0">
        <dgm:presLayoutVars>
          <dgm:hierBranch val="init"/>
        </dgm:presLayoutVars>
      </dgm:prSet>
      <dgm:spPr/>
      <dgm:t>
        <a:bodyPr/>
        <a:lstStyle/>
        <a:p>
          <a:endParaRPr lang="en-US"/>
        </a:p>
      </dgm:t>
    </dgm:pt>
    <dgm:pt modelId="{A2D7D782-F0A1-4BED-8765-E1FCD477B873}" type="pres">
      <dgm:prSet presAssocID="{60AE5565-97E8-42CD-B05D-26CBDAA18C44}" presName="rootComposite" presStyleCnt="0"/>
      <dgm:spPr/>
      <dgm:t>
        <a:bodyPr/>
        <a:lstStyle/>
        <a:p>
          <a:endParaRPr lang="en-US"/>
        </a:p>
      </dgm:t>
    </dgm:pt>
    <dgm:pt modelId="{BC26F142-2ACB-4AE5-8465-C933E160F2F4}" type="pres">
      <dgm:prSet presAssocID="{60AE5565-97E8-42CD-B05D-26CBDAA18C44}" presName="rootText" presStyleLbl="node3" presStyleIdx="3" presStyleCnt="16" custLinFactNeighborX="-26809" custLinFactNeighborY="-54393">
        <dgm:presLayoutVars>
          <dgm:chPref val="3"/>
        </dgm:presLayoutVars>
      </dgm:prSet>
      <dgm:spPr>
        <a:prstGeom prst="roundRect">
          <a:avLst/>
        </a:prstGeom>
      </dgm:spPr>
      <dgm:t>
        <a:bodyPr/>
        <a:lstStyle/>
        <a:p>
          <a:endParaRPr lang="en-US"/>
        </a:p>
      </dgm:t>
    </dgm:pt>
    <dgm:pt modelId="{8752FDA8-1307-4743-87D9-94A0A961C041}" type="pres">
      <dgm:prSet presAssocID="{60AE5565-97E8-42CD-B05D-26CBDAA18C44}" presName="rootConnector" presStyleLbl="node3" presStyleIdx="3" presStyleCnt="16"/>
      <dgm:spPr/>
      <dgm:t>
        <a:bodyPr/>
        <a:lstStyle/>
        <a:p>
          <a:endParaRPr lang="en-US"/>
        </a:p>
      </dgm:t>
    </dgm:pt>
    <dgm:pt modelId="{DAE322EF-A877-4ABA-A619-557BD525B1AB}" type="pres">
      <dgm:prSet presAssocID="{60AE5565-97E8-42CD-B05D-26CBDAA18C44}" presName="hierChild4" presStyleCnt="0"/>
      <dgm:spPr/>
      <dgm:t>
        <a:bodyPr/>
        <a:lstStyle/>
        <a:p>
          <a:endParaRPr lang="en-US"/>
        </a:p>
      </dgm:t>
    </dgm:pt>
    <dgm:pt modelId="{0AA3338C-E40B-4C59-8392-F72D05DD7951}" type="pres">
      <dgm:prSet presAssocID="{60AE5565-97E8-42CD-B05D-26CBDAA18C44}" presName="hierChild5" presStyleCnt="0"/>
      <dgm:spPr/>
      <dgm:t>
        <a:bodyPr/>
        <a:lstStyle/>
        <a:p>
          <a:endParaRPr lang="en-US"/>
        </a:p>
      </dgm:t>
    </dgm:pt>
    <dgm:pt modelId="{75D75248-F715-4734-9D56-0A936AF52518}" type="pres">
      <dgm:prSet presAssocID="{D587C1C2-22B9-44DE-A769-02870D926B12}" presName="hierChild5" presStyleCnt="0"/>
      <dgm:spPr/>
      <dgm:t>
        <a:bodyPr/>
        <a:lstStyle/>
        <a:p>
          <a:endParaRPr lang="en-US"/>
        </a:p>
      </dgm:t>
    </dgm:pt>
    <dgm:pt modelId="{BDB3FAF7-7E0A-4160-96BC-3C1DF1AB7164}" type="pres">
      <dgm:prSet presAssocID="{4D6923A2-5A38-4CA6-9433-5ED0C8984267}" presName="Name37" presStyleLbl="parChTrans1D2" presStyleIdx="1" presStyleCnt="6"/>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t>
        <a:bodyPr/>
        <a:lstStyle/>
        <a:p>
          <a:endParaRPr lang="en-US"/>
        </a:p>
      </dgm:t>
    </dgm:pt>
    <dgm:pt modelId="{4381EE5F-324E-4E9A-8921-627328CB936C}" type="pres">
      <dgm:prSet presAssocID="{BAF59777-DEBE-4449-8E89-85534ACE4C20}" presName="rootComposite" presStyleCnt="0"/>
      <dgm:spPr/>
      <dgm:t>
        <a:bodyPr/>
        <a:lstStyle/>
        <a:p>
          <a:endParaRPr lang="en-US"/>
        </a:p>
      </dgm:t>
    </dgm:pt>
    <dgm:pt modelId="{DB196C88-D2B4-48C4-B9F4-F20939E34319}" type="pres">
      <dgm:prSet presAssocID="{BAF59777-DEBE-4449-8E89-85534ACE4C20}" presName="rootText" presStyleLbl="node2" presStyleIdx="1" presStyleCnt="6" custLinFactNeighborX="-16932">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1" presStyleCnt="6"/>
      <dgm:spPr/>
      <dgm:t>
        <a:bodyPr/>
        <a:lstStyle/>
        <a:p>
          <a:endParaRPr lang="en-US"/>
        </a:p>
      </dgm:t>
    </dgm:pt>
    <dgm:pt modelId="{C9D751D5-618F-432D-8AF7-932B4F5E1F97}" type="pres">
      <dgm:prSet presAssocID="{BAF59777-DEBE-4449-8E89-85534ACE4C20}" presName="hierChild4" presStyleCnt="0"/>
      <dgm:spPr/>
      <dgm:t>
        <a:bodyPr/>
        <a:lstStyle/>
        <a:p>
          <a:endParaRPr lang="en-US"/>
        </a:p>
      </dgm:t>
    </dgm:pt>
    <dgm:pt modelId="{A3957172-C0EA-416C-A5BD-BA0E1AED4F6B}" type="pres">
      <dgm:prSet presAssocID="{B5539E6A-51E3-45C2-B425-2C30B11EBEA3}" presName="Name37" presStyleLbl="parChTrans1D3" presStyleIdx="4" presStyleCnt="16"/>
      <dgm:spPr/>
      <dgm:t>
        <a:bodyPr/>
        <a:lstStyle/>
        <a:p>
          <a:endParaRPr lang="en-US"/>
        </a:p>
      </dgm:t>
    </dgm:pt>
    <dgm:pt modelId="{B4A3408B-B85B-4EF8-BB90-14E91ED9B8DB}" type="pres">
      <dgm:prSet presAssocID="{5DD398F2-8FBF-4E18-BCD3-3BC125C7AF90}" presName="hierRoot2" presStyleCnt="0">
        <dgm:presLayoutVars>
          <dgm:hierBranch val="init"/>
        </dgm:presLayoutVars>
      </dgm:prSet>
      <dgm:spPr/>
      <dgm:t>
        <a:bodyPr/>
        <a:lstStyle/>
        <a:p>
          <a:endParaRPr lang="en-US"/>
        </a:p>
      </dgm:t>
    </dgm:pt>
    <dgm:pt modelId="{A0B72854-8B1F-4300-80E0-CBEA4C1446A2}" type="pres">
      <dgm:prSet presAssocID="{5DD398F2-8FBF-4E18-BCD3-3BC125C7AF90}" presName="rootComposite" presStyleCnt="0"/>
      <dgm:spPr/>
      <dgm:t>
        <a:bodyPr/>
        <a:lstStyle/>
        <a:p>
          <a:endParaRPr lang="en-US"/>
        </a:p>
      </dgm:t>
    </dgm:pt>
    <dgm:pt modelId="{7E47EC79-6222-41AB-8A2A-FB5E97C497E4}" type="pres">
      <dgm:prSet presAssocID="{5DD398F2-8FBF-4E18-BCD3-3BC125C7AF90}" presName="rootText" presStyleLbl="node3" presStyleIdx="4" presStyleCnt="16" custLinFactNeighborX="-16932" custLinFactNeighborY="-12450">
        <dgm:presLayoutVars>
          <dgm:chPref val="3"/>
        </dgm:presLayoutVars>
      </dgm:prSet>
      <dgm:spPr>
        <a:prstGeom prst="roundRect">
          <a:avLst/>
        </a:prstGeom>
      </dgm:spPr>
      <dgm:t>
        <a:bodyPr/>
        <a:lstStyle/>
        <a:p>
          <a:endParaRPr lang="en-US"/>
        </a:p>
      </dgm:t>
    </dgm:pt>
    <dgm:pt modelId="{4ECE93E7-B0E4-47D7-94CD-240FA94AF882}" type="pres">
      <dgm:prSet presAssocID="{5DD398F2-8FBF-4E18-BCD3-3BC125C7AF90}" presName="rootConnector" presStyleLbl="node3" presStyleIdx="4" presStyleCnt="16"/>
      <dgm:spPr/>
      <dgm:t>
        <a:bodyPr/>
        <a:lstStyle/>
        <a:p>
          <a:endParaRPr lang="en-US"/>
        </a:p>
      </dgm:t>
    </dgm:pt>
    <dgm:pt modelId="{CE4CC907-2A0D-43F1-B094-AC54C3AAEA45}" type="pres">
      <dgm:prSet presAssocID="{5DD398F2-8FBF-4E18-BCD3-3BC125C7AF90}" presName="hierChild4" presStyleCnt="0"/>
      <dgm:spPr/>
      <dgm:t>
        <a:bodyPr/>
        <a:lstStyle/>
        <a:p>
          <a:endParaRPr lang="en-US"/>
        </a:p>
      </dgm:t>
    </dgm:pt>
    <dgm:pt modelId="{7B1C7F33-AF6C-4951-B583-37ABF5A120B4}" type="pres">
      <dgm:prSet presAssocID="{5DD398F2-8FBF-4E18-BCD3-3BC125C7AF90}" presName="hierChild5" presStyleCnt="0"/>
      <dgm:spPr/>
      <dgm:t>
        <a:bodyPr/>
        <a:lstStyle/>
        <a:p>
          <a:endParaRPr lang="en-US"/>
        </a:p>
      </dgm:t>
    </dgm:pt>
    <dgm:pt modelId="{D627661D-DA42-4219-91D5-BA29D8897DCA}" type="pres">
      <dgm:prSet presAssocID="{EDA8AB36-AC76-477B-B143-BA3B7340D3B3}" presName="Name37" presStyleLbl="parChTrans1D3" presStyleIdx="5" presStyleCnt="16"/>
      <dgm:spPr/>
      <dgm:t>
        <a:bodyPr/>
        <a:lstStyle/>
        <a:p>
          <a:endParaRPr lang="en-US"/>
        </a:p>
      </dgm:t>
    </dgm:pt>
    <dgm:pt modelId="{DE42A405-49C7-4A27-BC37-A321B235F6FE}" type="pres">
      <dgm:prSet presAssocID="{35CA1B03-97AE-4CCF-94CD-1619E210AB1F}" presName="hierRoot2" presStyleCnt="0">
        <dgm:presLayoutVars>
          <dgm:hierBranch val="init"/>
        </dgm:presLayoutVars>
      </dgm:prSet>
      <dgm:spPr/>
      <dgm:t>
        <a:bodyPr/>
        <a:lstStyle/>
        <a:p>
          <a:endParaRPr lang="en-US"/>
        </a:p>
      </dgm:t>
    </dgm:pt>
    <dgm:pt modelId="{A1CD8B9A-34D4-49BF-8F67-81C13E5DC234}" type="pres">
      <dgm:prSet presAssocID="{35CA1B03-97AE-4CCF-94CD-1619E210AB1F}" presName="rootComposite" presStyleCnt="0"/>
      <dgm:spPr/>
      <dgm:t>
        <a:bodyPr/>
        <a:lstStyle/>
        <a:p>
          <a:endParaRPr lang="en-US"/>
        </a:p>
      </dgm:t>
    </dgm:pt>
    <dgm:pt modelId="{172A29CA-16C6-4F44-A28C-80BCF17CE0D4}" type="pres">
      <dgm:prSet presAssocID="{35CA1B03-97AE-4CCF-94CD-1619E210AB1F}" presName="rootText" presStyleLbl="node3" presStyleIdx="5" presStyleCnt="16" custLinFactNeighborX="-16932" custLinFactNeighborY="-27390">
        <dgm:presLayoutVars>
          <dgm:chPref val="3"/>
        </dgm:presLayoutVars>
      </dgm:prSet>
      <dgm:spPr>
        <a:prstGeom prst="roundRect">
          <a:avLst/>
        </a:prstGeom>
      </dgm:spPr>
      <dgm:t>
        <a:bodyPr/>
        <a:lstStyle/>
        <a:p>
          <a:endParaRPr lang="en-US"/>
        </a:p>
      </dgm:t>
    </dgm:pt>
    <dgm:pt modelId="{050AA954-1486-427D-A0E6-A97642D611F7}" type="pres">
      <dgm:prSet presAssocID="{35CA1B03-97AE-4CCF-94CD-1619E210AB1F}" presName="rootConnector" presStyleLbl="node3" presStyleIdx="5" presStyleCnt="16"/>
      <dgm:spPr/>
      <dgm:t>
        <a:bodyPr/>
        <a:lstStyle/>
        <a:p>
          <a:endParaRPr lang="en-US"/>
        </a:p>
      </dgm:t>
    </dgm:pt>
    <dgm:pt modelId="{69606E5D-1203-410C-A027-0DA7495FB6B9}" type="pres">
      <dgm:prSet presAssocID="{35CA1B03-97AE-4CCF-94CD-1619E210AB1F}" presName="hierChild4" presStyleCnt="0"/>
      <dgm:spPr/>
      <dgm:t>
        <a:bodyPr/>
        <a:lstStyle/>
        <a:p>
          <a:endParaRPr lang="en-US"/>
        </a:p>
      </dgm:t>
    </dgm:pt>
    <dgm:pt modelId="{EB3D1972-87D5-4EDF-8955-0F057163FEB4}" type="pres">
      <dgm:prSet presAssocID="{35CA1B03-97AE-4CCF-94CD-1619E210AB1F}" presName="hierChild5" presStyleCnt="0"/>
      <dgm:spPr/>
      <dgm:t>
        <a:bodyPr/>
        <a:lstStyle/>
        <a:p>
          <a:endParaRPr lang="en-US"/>
        </a:p>
      </dgm:t>
    </dgm:pt>
    <dgm:pt modelId="{28BF1393-3842-4167-93E8-1AF46592EC0C}" type="pres">
      <dgm:prSet presAssocID="{5AB21E06-B06F-4EC6-A982-6E779A9ECE6D}" presName="Name37" presStyleLbl="parChTrans1D3" presStyleIdx="6" presStyleCnt="16"/>
      <dgm:spPr/>
      <dgm:t>
        <a:bodyPr/>
        <a:lstStyle/>
        <a:p>
          <a:endParaRPr lang="en-US"/>
        </a:p>
      </dgm:t>
    </dgm:pt>
    <dgm:pt modelId="{7BAE6D36-69BB-4000-B916-329E75CE5D47}" type="pres">
      <dgm:prSet presAssocID="{377F7A62-17C9-480E-B299-38FD6B5930EF}" presName="hierRoot2" presStyleCnt="0">
        <dgm:presLayoutVars>
          <dgm:hierBranch val="init"/>
        </dgm:presLayoutVars>
      </dgm:prSet>
      <dgm:spPr/>
      <dgm:t>
        <a:bodyPr/>
        <a:lstStyle/>
        <a:p>
          <a:endParaRPr lang="en-US"/>
        </a:p>
      </dgm:t>
    </dgm:pt>
    <dgm:pt modelId="{98D6D9D9-513A-4FD0-83F3-1CF093C26A47}" type="pres">
      <dgm:prSet presAssocID="{377F7A62-17C9-480E-B299-38FD6B5930EF}" presName="rootComposite" presStyleCnt="0"/>
      <dgm:spPr/>
      <dgm:t>
        <a:bodyPr/>
        <a:lstStyle/>
        <a:p>
          <a:endParaRPr lang="en-US"/>
        </a:p>
      </dgm:t>
    </dgm:pt>
    <dgm:pt modelId="{B36A3127-989F-4B2B-AB02-C3174EBFB61C}" type="pres">
      <dgm:prSet presAssocID="{377F7A62-17C9-480E-B299-38FD6B5930EF}" presName="rootText" presStyleLbl="node3" presStyleIdx="6" presStyleCnt="16" custLinFactNeighborX="-18177" custLinFactNeighborY="-34128">
        <dgm:presLayoutVars>
          <dgm:chPref val="3"/>
        </dgm:presLayoutVars>
      </dgm:prSet>
      <dgm:spPr>
        <a:prstGeom prst="roundRect">
          <a:avLst/>
        </a:prstGeom>
      </dgm:spPr>
      <dgm:t>
        <a:bodyPr/>
        <a:lstStyle/>
        <a:p>
          <a:endParaRPr lang="en-US"/>
        </a:p>
      </dgm:t>
    </dgm:pt>
    <dgm:pt modelId="{7EE6C7BE-91B1-4706-BE6E-96D0D2587FB2}" type="pres">
      <dgm:prSet presAssocID="{377F7A62-17C9-480E-B299-38FD6B5930EF}" presName="rootConnector" presStyleLbl="node3" presStyleIdx="6" presStyleCnt="16"/>
      <dgm:spPr/>
      <dgm:t>
        <a:bodyPr/>
        <a:lstStyle/>
        <a:p>
          <a:endParaRPr lang="en-US"/>
        </a:p>
      </dgm:t>
    </dgm:pt>
    <dgm:pt modelId="{AD0F9EB8-1F04-4C6E-8C73-5AADAF36CA80}" type="pres">
      <dgm:prSet presAssocID="{377F7A62-17C9-480E-B299-38FD6B5930EF}" presName="hierChild4" presStyleCnt="0"/>
      <dgm:spPr/>
      <dgm:t>
        <a:bodyPr/>
        <a:lstStyle/>
        <a:p>
          <a:endParaRPr lang="en-US"/>
        </a:p>
      </dgm:t>
    </dgm:pt>
    <dgm:pt modelId="{75A56F11-468D-447B-A12B-3BA084BDB0EB}" type="pres">
      <dgm:prSet presAssocID="{377F7A62-17C9-480E-B299-38FD6B5930EF}" presName="hierChild5" presStyleCnt="0"/>
      <dgm:spPr/>
      <dgm:t>
        <a:bodyPr/>
        <a:lstStyle/>
        <a:p>
          <a:endParaRPr lang="en-US"/>
        </a:p>
      </dgm:t>
    </dgm:pt>
    <dgm:pt modelId="{24BD7A2C-FAF9-4C98-866A-2AFE39692132}" type="pres">
      <dgm:prSet presAssocID="{AE1FF584-A84B-46B8-AC7D-604CBB1CE35C}" presName="Name37" presStyleLbl="parChTrans1D3" presStyleIdx="7" presStyleCnt="16"/>
      <dgm:spPr/>
      <dgm:t>
        <a:bodyPr/>
        <a:lstStyle/>
        <a:p>
          <a:endParaRPr lang="en-US"/>
        </a:p>
      </dgm:t>
    </dgm:pt>
    <dgm:pt modelId="{E9AE2BD6-3B48-4B71-86BD-231CC4FF4508}" type="pres">
      <dgm:prSet presAssocID="{E641D137-1DF5-4D0A-B8A9-D4C3E83E9603}" presName="hierRoot2" presStyleCnt="0">
        <dgm:presLayoutVars>
          <dgm:hierBranch val="init"/>
        </dgm:presLayoutVars>
      </dgm:prSet>
      <dgm:spPr/>
      <dgm:t>
        <a:bodyPr/>
        <a:lstStyle/>
        <a:p>
          <a:endParaRPr lang="en-US"/>
        </a:p>
      </dgm:t>
    </dgm:pt>
    <dgm:pt modelId="{B2682785-9BA2-480A-9C7F-8C46EAB81EF7}" type="pres">
      <dgm:prSet presAssocID="{E641D137-1DF5-4D0A-B8A9-D4C3E83E9603}" presName="rootComposite" presStyleCnt="0"/>
      <dgm:spPr/>
      <dgm:t>
        <a:bodyPr/>
        <a:lstStyle/>
        <a:p>
          <a:endParaRPr lang="en-US"/>
        </a:p>
      </dgm:t>
    </dgm:pt>
    <dgm:pt modelId="{EFEF645C-F809-4A5E-98A3-6426EFF0FFB3}" type="pres">
      <dgm:prSet presAssocID="{E641D137-1DF5-4D0A-B8A9-D4C3E83E9603}" presName="rootText" presStyleLbl="node3" presStyleIdx="7" presStyleCnt="16" custLinFactNeighborX="-16932" custLinFactNeighborY="-48749">
        <dgm:presLayoutVars>
          <dgm:chPref val="3"/>
        </dgm:presLayoutVars>
      </dgm:prSet>
      <dgm:spPr>
        <a:prstGeom prst="roundRect">
          <a:avLst/>
        </a:prstGeom>
      </dgm:spPr>
      <dgm:t>
        <a:bodyPr/>
        <a:lstStyle/>
        <a:p>
          <a:endParaRPr lang="en-US"/>
        </a:p>
      </dgm:t>
    </dgm:pt>
    <dgm:pt modelId="{687273BD-4E4C-4E08-9C17-67EBB3893E6C}" type="pres">
      <dgm:prSet presAssocID="{E641D137-1DF5-4D0A-B8A9-D4C3E83E9603}" presName="rootConnector" presStyleLbl="node3" presStyleIdx="7" presStyleCnt="16"/>
      <dgm:spPr/>
      <dgm:t>
        <a:bodyPr/>
        <a:lstStyle/>
        <a:p>
          <a:endParaRPr lang="en-US"/>
        </a:p>
      </dgm:t>
    </dgm:pt>
    <dgm:pt modelId="{E2A553F6-690B-418C-AE70-DC3C1C63E4B3}" type="pres">
      <dgm:prSet presAssocID="{E641D137-1DF5-4D0A-B8A9-D4C3E83E9603}" presName="hierChild4" presStyleCnt="0"/>
      <dgm:spPr/>
      <dgm:t>
        <a:bodyPr/>
        <a:lstStyle/>
        <a:p>
          <a:endParaRPr lang="en-US"/>
        </a:p>
      </dgm:t>
    </dgm:pt>
    <dgm:pt modelId="{DA436218-2A0D-487B-8939-025A12D215E4}" type="pres">
      <dgm:prSet presAssocID="{E641D137-1DF5-4D0A-B8A9-D4C3E83E9603}" presName="hierChild5" presStyleCnt="0"/>
      <dgm:spPr/>
      <dgm:t>
        <a:bodyPr/>
        <a:lstStyle/>
        <a:p>
          <a:endParaRPr lang="en-US"/>
        </a:p>
      </dgm:t>
    </dgm:pt>
    <dgm:pt modelId="{E822946D-425D-4181-A44F-C2E4F869E558}" type="pres">
      <dgm:prSet presAssocID="{DD3E2FB8-CEBE-4F0C-8BDD-AB042EEEDEFA}" presName="Name37" presStyleLbl="parChTrans1D3" presStyleIdx="8" presStyleCnt="16"/>
      <dgm:spPr/>
      <dgm:t>
        <a:bodyPr/>
        <a:lstStyle/>
        <a:p>
          <a:endParaRPr lang="en-US"/>
        </a:p>
      </dgm:t>
    </dgm:pt>
    <dgm:pt modelId="{EB279927-E377-462A-8951-2414BD66A58D}" type="pres">
      <dgm:prSet presAssocID="{A2E81303-5E2D-4A44-ABD6-D7C462EFCB81}" presName="hierRoot2" presStyleCnt="0">
        <dgm:presLayoutVars>
          <dgm:hierBranch val="init"/>
        </dgm:presLayoutVars>
      </dgm:prSet>
      <dgm:spPr/>
      <dgm:t>
        <a:bodyPr/>
        <a:lstStyle/>
        <a:p>
          <a:endParaRPr lang="en-US"/>
        </a:p>
      </dgm:t>
    </dgm:pt>
    <dgm:pt modelId="{58A23191-B24F-4480-BF49-163E02094346}" type="pres">
      <dgm:prSet presAssocID="{A2E81303-5E2D-4A44-ABD6-D7C462EFCB81}" presName="rootComposite" presStyleCnt="0"/>
      <dgm:spPr/>
      <dgm:t>
        <a:bodyPr/>
        <a:lstStyle/>
        <a:p>
          <a:endParaRPr lang="en-US"/>
        </a:p>
      </dgm:t>
    </dgm:pt>
    <dgm:pt modelId="{917F20EC-E848-463B-88DD-07D3101C24C9}" type="pres">
      <dgm:prSet presAssocID="{A2E81303-5E2D-4A44-ABD6-D7C462EFCB81}" presName="rootText" presStyleLbl="node3" presStyleIdx="8" presStyleCnt="16" custLinFactNeighborX="-16932" custLinFactNeighborY="-65404">
        <dgm:presLayoutVars>
          <dgm:chPref val="3"/>
        </dgm:presLayoutVars>
      </dgm:prSet>
      <dgm:spPr>
        <a:prstGeom prst="roundRect">
          <a:avLst/>
        </a:prstGeom>
      </dgm:spPr>
      <dgm:t>
        <a:bodyPr/>
        <a:lstStyle/>
        <a:p>
          <a:endParaRPr lang="en-US"/>
        </a:p>
      </dgm:t>
    </dgm:pt>
    <dgm:pt modelId="{7991829D-9931-46F0-A145-E54987F323BA}" type="pres">
      <dgm:prSet presAssocID="{A2E81303-5E2D-4A44-ABD6-D7C462EFCB81}" presName="rootConnector" presStyleLbl="node3" presStyleIdx="8" presStyleCnt="16"/>
      <dgm:spPr/>
      <dgm:t>
        <a:bodyPr/>
        <a:lstStyle/>
        <a:p>
          <a:endParaRPr lang="en-US"/>
        </a:p>
      </dgm:t>
    </dgm:pt>
    <dgm:pt modelId="{26C9F66B-4157-4ADA-AC7A-B39D5490F96F}" type="pres">
      <dgm:prSet presAssocID="{A2E81303-5E2D-4A44-ABD6-D7C462EFCB81}" presName="hierChild4" presStyleCnt="0"/>
      <dgm:spPr/>
      <dgm:t>
        <a:bodyPr/>
        <a:lstStyle/>
        <a:p>
          <a:endParaRPr lang="en-US"/>
        </a:p>
      </dgm:t>
    </dgm:pt>
    <dgm:pt modelId="{6CAAAB1F-E180-45E9-8837-CDCD9C5556C3}" type="pres">
      <dgm:prSet presAssocID="{A2E81303-5E2D-4A44-ABD6-D7C462EFCB81}" presName="hierChild5" presStyleCnt="0"/>
      <dgm:spPr/>
      <dgm:t>
        <a:bodyPr/>
        <a:lstStyle/>
        <a:p>
          <a:endParaRPr lang="en-US"/>
        </a:p>
      </dgm:t>
    </dgm:pt>
    <dgm:pt modelId="{382F997E-A260-4D76-A3CA-7A8A7232DB6C}" type="pres">
      <dgm:prSet presAssocID="{BAF59777-DEBE-4449-8E89-85534ACE4C20}" presName="hierChild5" presStyleCnt="0"/>
      <dgm:spPr/>
      <dgm:t>
        <a:bodyPr/>
        <a:lstStyle/>
        <a:p>
          <a:endParaRPr lang="en-US"/>
        </a:p>
      </dgm:t>
    </dgm:pt>
    <dgm:pt modelId="{2728FD9A-1C45-4A30-8D4E-1B4ACF7CCA73}" type="pres">
      <dgm:prSet presAssocID="{2FC83D7B-9383-491A-95E1-FD6B5D433451}" presName="Name37" presStyleLbl="parChTrans1D2" presStyleIdx="2" presStyleCnt="6"/>
      <dgm:spPr/>
      <dgm:t>
        <a:bodyPr/>
        <a:lstStyle/>
        <a:p>
          <a:endParaRPr lang="en-US"/>
        </a:p>
      </dgm:t>
    </dgm:pt>
    <dgm:pt modelId="{ABD9EF58-732F-4CCC-B0EB-12FD6CC39568}" type="pres">
      <dgm:prSet presAssocID="{3E3BDBA7-14E3-440E-BA04-8E30C68E958E}" presName="hierRoot2" presStyleCnt="0">
        <dgm:presLayoutVars>
          <dgm:hierBranch val="init"/>
        </dgm:presLayoutVars>
      </dgm:prSet>
      <dgm:spPr/>
      <dgm:t>
        <a:bodyPr/>
        <a:lstStyle/>
        <a:p>
          <a:endParaRPr lang="en-US"/>
        </a:p>
      </dgm:t>
    </dgm:pt>
    <dgm:pt modelId="{34D52479-D590-4632-9341-06D6462E0F38}" type="pres">
      <dgm:prSet presAssocID="{3E3BDBA7-14E3-440E-BA04-8E30C68E958E}" presName="rootComposite" presStyleCnt="0"/>
      <dgm:spPr/>
      <dgm:t>
        <a:bodyPr/>
        <a:lstStyle/>
        <a:p>
          <a:endParaRPr lang="en-US"/>
        </a:p>
      </dgm:t>
    </dgm:pt>
    <dgm:pt modelId="{041DF61B-4B4E-49FE-ABBA-A211BF8BC582}" type="pres">
      <dgm:prSet presAssocID="{3E3BDBA7-14E3-440E-BA04-8E30C68E958E}" presName="rootText" presStyleLbl="node2" presStyleIdx="2" presStyleCnt="6" custLinFactNeighborX="-4233">
        <dgm:presLayoutVars>
          <dgm:chPref val="3"/>
        </dgm:presLayoutVars>
      </dgm:prSet>
      <dgm:spPr>
        <a:prstGeom prst="roundRect">
          <a:avLst/>
        </a:prstGeom>
      </dgm:spPr>
      <dgm:t>
        <a:bodyPr/>
        <a:lstStyle/>
        <a:p>
          <a:endParaRPr lang="en-US"/>
        </a:p>
      </dgm:t>
    </dgm:pt>
    <dgm:pt modelId="{6BF1EF43-946A-41EC-ABAF-D057D7F8049C}" type="pres">
      <dgm:prSet presAssocID="{3E3BDBA7-14E3-440E-BA04-8E30C68E958E}" presName="rootConnector" presStyleLbl="node2" presStyleIdx="2" presStyleCnt="6"/>
      <dgm:spPr/>
      <dgm:t>
        <a:bodyPr/>
        <a:lstStyle/>
        <a:p>
          <a:endParaRPr lang="en-US"/>
        </a:p>
      </dgm:t>
    </dgm:pt>
    <dgm:pt modelId="{01D2754A-930F-4125-A41A-A9A6F5516C33}" type="pres">
      <dgm:prSet presAssocID="{3E3BDBA7-14E3-440E-BA04-8E30C68E958E}" presName="hierChild4" presStyleCnt="0"/>
      <dgm:spPr/>
      <dgm:t>
        <a:bodyPr/>
        <a:lstStyle/>
        <a:p>
          <a:endParaRPr lang="en-US"/>
        </a:p>
      </dgm:t>
    </dgm:pt>
    <dgm:pt modelId="{F81108B2-DA9F-46BB-81B5-9E4B13D8C1D3}" type="pres">
      <dgm:prSet presAssocID="{BF07E304-2249-4072-8CE7-11144A845214}" presName="Name37" presStyleLbl="parChTrans1D3" presStyleIdx="9" presStyleCnt="16"/>
      <dgm:spPr/>
      <dgm:t>
        <a:bodyPr/>
        <a:lstStyle/>
        <a:p>
          <a:endParaRPr lang="en-US"/>
        </a:p>
      </dgm:t>
    </dgm:pt>
    <dgm:pt modelId="{4B55BE92-4748-4C0E-B81F-A8FE30465323}" type="pres">
      <dgm:prSet presAssocID="{44821105-2862-4D1E-8AD4-36C9A1D3D824}" presName="hierRoot2" presStyleCnt="0">
        <dgm:presLayoutVars>
          <dgm:hierBranch val="init"/>
        </dgm:presLayoutVars>
      </dgm:prSet>
      <dgm:spPr/>
      <dgm:t>
        <a:bodyPr/>
        <a:lstStyle/>
        <a:p>
          <a:endParaRPr lang="en-US"/>
        </a:p>
      </dgm:t>
    </dgm:pt>
    <dgm:pt modelId="{4F1C536B-0418-4320-A965-BB98DDE91A09}" type="pres">
      <dgm:prSet presAssocID="{44821105-2862-4D1E-8AD4-36C9A1D3D824}" presName="rootComposite" presStyleCnt="0"/>
      <dgm:spPr/>
      <dgm:t>
        <a:bodyPr/>
        <a:lstStyle/>
        <a:p>
          <a:endParaRPr lang="en-US"/>
        </a:p>
      </dgm:t>
    </dgm:pt>
    <dgm:pt modelId="{82BEA846-25B7-403A-ABB3-F2FB9E8E863E}" type="pres">
      <dgm:prSet presAssocID="{44821105-2862-4D1E-8AD4-36C9A1D3D824}" presName="rootText" presStyleLbl="node3" presStyleIdx="9" presStyleCnt="16" custLinFactNeighborX="-4233" custLinFactNeighborY="-12450">
        <dgm:presLayoutVars>
          <dgm:chPref val="3"/>
        </dgm:presLayoutVars>
      </dgm:prSet>
      <dgm:spPr>
        <a:prstGeom prst="roundRect">
          <a:avLst/>
        </a:prstGeom>
      </dgm:spPr>
      <dgm:t>
        <a:bodyPr/>
        <a:lstStyle/>
        <a:p>
          <a:endParaRPr lang="en-US"/>
        </a:p>
      </dgm:t>
    </dgm:pt>
    <dgm:pt modelId="{5CD1ED6E-107D-45F7-8440-258B7DB8AF59}" type="pres">
      <dgm:prSet presAssocID="{44821105-2862-4D1E-8AD4-36C9A1D3D824}" presName="rootConnector" presStyleLbl="node3" presStyleIdx="9" presStyleCnt="16"/>
      <dgm:spPr/>
      <dgm:t>
        <a:bodyPr/>
        <a:lstStyle/>
        <a:p>
          <a:endParaRPr lang="en-US"/>
        </a:p>
      </dgm:t>
    </dgm:pt>
    <dgm:pt modelId="{C35BD449-2CA0-4DD2-9239-FD74FB4A8FD8}" type="pres">
      <dgm:prSet presAssocID="{44821105-2862-4D1E-8AD4-36C9A1D3D824}" presName="hierChild4" presStyleCnt="0"/>
      <dgm:spPr/>
      <dgm:t>
        <a:bodyPr/>
        <a:lstStyle/>
        <a:p>
          <a:endParaRPr lang="en-US"/>
        </a:p>
      </dgm:t>
    </dgm:pt>
    <dgm:pt modelId="{C4D02D70-F2D5-4371-BC28-EC84BD027EF8}" type="pres">
      <dgm:prSet presAssocID="{44821105-2862-4D1E-8AD4-36C9A1D3D824}" presName="hierChild5" presStyleCnt="0"/>
      <dgm:spPr/>
      <dgm:t>
        <a:bodyPr/>
        <a:lstStyle/>
        <a:p>
          <a:endParaRPr lang="en-US"/>
        </a:p>
      </dgm:t>
    </dgm:pt>
    <dgm:pt modelId="{73B6CC1F-83CF-48B9-8D7A-CCF9BF95C94A}" type="pres">
      <dgm:prSet presAssocID="{648C5A39-768F-44D0-8827-79330543C6FA}" presName="Name37" presStyleLbl="parChTrans1D3" presStyleIdx="10" presStyleCnt="16"/>
      <dgm:spPr/>
      <dgm:t>
        <a:bodyPr/>
        <a:lstStyle/>
        <a:p>
          <a:endParaRPr lang="en-US"/>
        </a:p>
      </dgm:t>
    </dgm:pt>
    <dgm:pt modelId="{B0AFF942-90CC-49DB-96F6-18037CE7B5FE}" type="pres">
      <dgm:prSet presAssocID="{BBAACA23-71D5-491B-8F65-8958C3F125F5}" presName="hierRoot2" presStyleCnt="0">
        <dgm:presLayoutVars>
          <dgm:hierBranch val="init"/>
        </dgm:presLayoutVars>
      </dgm:prSet>
      <dgm:spPr/>
      <dgm:t>
        <a:bodyPr/>
        <a:lstStyle/>
        <a:p>
          <a:endParaRPr lang="en-US"/>
        </a:p>
      </dgm:t>
    </dgm:pt>
    <dgm:pt modelId="{F6B3A598-4252-4994-957E-4D1BAB1FBBB1}" type="pres">
      <dgm:prSet presAssocID="{BBAACA23-71D5-491B-8F65-8958C3F125F5}" presName="rootComposite" presStyleCnt="0"/>
      <dgm:spPr/>
      <dgm:t>
        <a:bodyPr/>
        <a:lstStyle/>
        <a:p>
          <a:endParaRPr lang="en-US"/>
        </a:p>
      </dgm:t>
    </dgm:pt>
    <dgm:pt modelId="{6752ABB6-E328-4A73-9702-6C8521DB0161}" type="pres">
      <dgm:prSet presAssocID="{BBAACA23-71D5-491B-8F65-8958C3F125F5}" presName="rootText" presStyleLbl="node3" presStyleIdx="10" presStyleCnt="16" custLinFactNeighborX="-4233" custLinFactNeighborY="-27390">
        <dgm:presLayoutVars>
          <dgm:chPref val="3"/>
        </dgm:presLayoutVars>
      </dgm:prSet>
      <dgm:spPr>
        <a:prstGeom prst="roundRect">
          <a:avLst/>
        </a:prstGeom>
      </dgm:spPr>
      <dgm:t>
        <a:bodyPr/>
        <a:lstStyle/>
        <a:p>
          <a:endParaRPr lang="en-US"/>
        </a:p>
      </dgm:t>
    </dgm:pt>
    <dgm:pt modelId="{3B2FA1D5-275A-45A9-8B92-5964BDAF6366}" type="pres">
      <dgm:prSet presAssocID="{BBAACA23-71D5-491B-8F65-8958C3F125F5}" presName="rootConnector" presStyleLbl="node3" presStyleIdx="10" presStyleCnt="16"/>
      <dgm:spPr/>
      <dgm:t>
        <a:bodyPr/>
        <a:lstStyle/>
        <a:p>
          <a:endParaRPr lang="en-US"/>
        </a:p>
      </dgm:t>
    </dgm:pt>
    <dgm:pt modelId="{E86D71EB-C804-4DE0-B5AE-61E269D85E33}" type="pres">
      <dgm:prSet presAssocID="{BBAACA23-71D5-491B-8F65-8958C3F125F5}" presName="hierChild4" presStyleCnt="0"/>
      <dgm:spPr/>
      <dgm:t>
        <a:bodyPr/>
        <a:lstStyle/>
        <a:p>
          <a:endParaRPr lang="en-US"/>
        </a:p>
      </dgm:t>
    </dgm:pt>
    <dgm:pt modelId="{FFCC3DFC-74B9-4DDA-8600-03476AFD27A7}" type="pres">
      <dgm:prSet presAssocID="{BBAACA23-71D5-491B-8F65-8958C3F125F5}" presName="hierChild5" presStyleCnt="0"/>
      <dgm:spPr/>
      <dgm:t>
        <a:bodyPr/>
        <a:lstStyle/>
        <a:p>
          <a:endParaRPr lang="en-US"/>
        </a:p>
      </dgm:t>
    </dgm:pt>
    <dgm:pt modelId="{B84123C8-4B22-4E0A-BAF1-F4097F8F178D}" type="pres">
      <dgm:prSet presAssocID="{3E3BDBA7-14E3-440E-BA04-8E30C68E958E}" presName="hierChild5" presStyleCnt="0"/>
      <dgm:spPr/>
      <dgm:t>
        <a:bodyPr/>
        <a:lstStyle/>
        <a:p>
          <a:endParaRPr lang="en-US"/>
        </a:p>
      </dgm:t>
    </dgm:pt>
    <dgm:pt modelId="{482890B6-A164-4ABB-B601-5290D574008D}" type="pres">
      <dgm:prSet presAssocID="{8507E99D-34AC-43BF-86C6-4DE45525C09A}" presName="Name37" presStyleLbl="parChTrans1D2" presStyleIdx="3" presStyleCnt="6"/>
      <dgm:spPr/>
      <dgm:t>
        <a:bodyPr/>
        <a:lstStyle/>
        <a:p>
          <a:endParaRPr lang="en-US"/>
        </a:p>
      </dgm:t>
    </dgm:pt>
    <dgm:pt modelId="{97287699-A688-45D9-B247-5A46E20DFC2F}" type="pres">
      <dgm:prSet presAssocID="{4D79C6D4-E525-4245-8E07-9B9E52C82573}" presName="hierRoot2" presStyleCnt="0">
        <dgm:presLayoutVars>
          <dgm:hierBranch val="init"/>
        </dgm:presLayoutVars>
      </dgm:prSet>
      <dgm:spPr/>
      <dgm:t>
        <a:bodyPr/>
        <a:lstStyle/>
        <a:p>
          <a:endParaRPr lang="en-US"/>
        </a:p>
      </dgm:t>
    </dgm:pt>
    <dgm:pt modelId="{A34B8895-433B-409D-9E5A-D9458D4B8467}" type="pres">
      <dgm:prSet presAssocID="{4D79C6D4-E525-4245-8E07-9B9E52C82573}" presName="rootComposite" presStyleCnt="0"/>
      <dgm:spPr/>
      <dgm:t>
        <a:bodyPr/>
        <a:lstStyle/>
        <a:p>
          <a:endParaRPr lang="en-US"/>
        </a:p>
      </dgm:t>
    </dgm:pt>
    <dgm:pt modelId="{12B0AF1F-0C19-453D-B9F5-030D8C79C70C}" type="pres">
      <dgm:prSet presAssocID="{4D79C6D4-E525-4245-8E07-9B9E52C82573}" presName="rootText" presStyleLbl="node2" presStyleIdx="3" presStyleCnt="6" custLinFactNeighborX="14110">
        <dgm:presLayoutVars>
          <dgm:chPref val="3"/>
        </dgm:presLayoutVars>
      </dgm:prSet>
      <dgm:spPr>
        <a:prstGeom prst="roundRect">
          <a:avLst/>
        </a:prstGeom>
      </dgm:spPr>
      <dgm:t>
        <a:bodyPr/>
        <a:lstStyle/>
        <a:p>
          <a:endParaRPr lang="en-US"/>
        </a:p>
      </dgm:t>
    </dgm:pt>
    <dgm:pt modelId="{F07A040D-7FE0-4222-A0E7-186846B113D9}" type="pres">
      <dgm:prSet presAssocID="{4D79C6D4-E525-4245-8E07-9B9E52C82573}" presName="rootConnector" presStyleLbl="node2" presStyleIdx="3" presStyleCnt="6"/>
      <dgm:spPr/>
      <dgm:t>
        <a:bodyPr/>
        <a:lstStyle/>
        <a:p>
          <a:endParaRPr lang="en-US"/>
        </a:p>
      </dgm:t>
    </dgm:pt>
    <dgm:pt modelId="{F0AC8BB8-C231-4A34-A087-C3164ECA9A4E}" type="pres">
      <dgm:prSet presAssocID="{4D79C6D4-E525-4245-8E07-9B9E52C82573}" presName="hierChild4" presStyleCnt="0"/>
      <dgm:spPr/>
      <dgm:t>
        <a:bodyPr/>
        <a:lstStyle/>
        <a:p>
          <a:endParaRPr lang="en-US"/>
        </a:p>
      </dgm:t>
    </dgm:pt>
    <dgm:pt modelId="{AD2E4BBD-71D4-4DCF-8513-0147868504A3}" type="pres">
      <dgm:prSet presAssocID="{07B21B15-C257-4FE9-9422-EABE049A133D}" presName="Name37" presStyleLbl="parChTrans1D3" presStyleIdx="11" presStyleCnt="16"/>
      <dgm:spPr/>
      <dgm:t>
        <a:bodyPr/>
        <a:lstStyle/>
        <a:p>
          <a:endParaRPr lang="en-US"/>
        </a:p>
      </dgm:t>
    </dgm:pt>
    <dgm:pt modelId="{BFE36A8E-0CEA-43F0-8AD0-1E877E573734}" type="pres">
      <dgm:prSet presAssocID="{F9B4766D-C749-499E-92A2-47F670E557DB}" presName="hierRoot2" presStyleCnt="0">
        <dgm:presLayoutVars>
          <dgm:hierBranch val="init"/>
        </dgm:presLayoutVars>
      </dgm:prSet>
      <dgm:spPr/>
      <dgm:t>
        <a:bodyPr/>
        <a:lstStyle/>
        <a:p>
          <a:endParaRPr lang="en-US"/>
        </a:p>
      </dgm:t>
    </dgm:pt>
    <dgm:pt modelId="{4056D7A2-41F5-4904-86D3-1976863A7264}" type="pres">
      <dgm:prSet presAssocID="{F9B4766D-C749-499E-92A2-47F670E557DB}" presName="rootComposite" presStyleCnt="0"/>
      <dgm:spPr/>
      <dgm:t>
        <a:bodyPr/>
        <a:lstStyle/>
        <a:p>
          <a:endParaRPr lang="en-US"/>
        </a:p>
      </dgm:t>
    </dgm:pt>
    <dgm:pt modelId="{AC3A1867-32B0-48D1-B49F-3D939542E599}" type="pres">
      <dgm:prSet presAssocID="{F9B4766D-C749-499E-92A2-47F670E557DB}" presName="rootText" presStyleLbl="node3" presStyleIdx="11" presStyleCnt="16" custLinFactNeighborX="14110" custLinFactNeighborY="-12450">
        <dgm:presLayoutVars>
          <dgm:chPref val="3"/>
        </dgm:presLayoutVars>
      </dgm:prSet>
      <dgm:spPr>
        <a:prstGeom prst="roundRect">
          <a:avLst/>
        </a:prstGeom>
      </dgm:spPr>
      <dgm:t>
        <a:bodyPr/>
        <a:lstStyle/>
        <a:p>
          <a:endParaRPr lang="en-US"/>
        </a:p>
      </dgm:t>
    </dgm:pt>
    <dgm:pt modelId="{384D9E2B-9152-45A2-B305-E39A7DB9B355}" type="pres">
      <dgm:prSet presAssocID="{F9B4766D-C749-499E-92A2-47F670E557DB}" presName="rootConnector" presStyleLbl="node3" presStyleIdx="11" presStyleCnt="16"/>
      <dgm:spPr/>
      <dgm:t>
        <a:bodyPr/>
        <a:lstStyle/>
        <a:p>
          <a:endParaRPr lang="en-US"/>
        </a:p>
      </dgm:t>
    </dgm:pt>
    <dgm:pt modelId="{1C3A5A7B-CCE3-43AE-955E-498776B5F2DC}" type="pres">
      <dgm:prSet presAssocID="{F9B4766D-C749-499E-92A2-47F670E557DB}" presName="hierChild4" presStyleCnt="0"/>
      <dgm:spPr/>
      <dgm:t>
        <a:bodyPr/>
        <a:lstStyle/>
        <a:p>
          <a:endParaRPr lang="en-US"/>
        </a:p>
      </dgm:t>
    </dgm:pt>
    <dgm:pt modelId="{966A7DD2-6B22-4BE9-BE0D-43F730956126}" type="pres">
      <dgm:prSet presAssocID="{F9B4766D-C749-499E-92A2-47F670E557DB}" presName="hierChild5" presStyleCnt="0"/>
      <dgm:spPr/>
      <dgm:t>
        <a:bodyPr/>
        <a:lstStyle/>
        <a:p>
          <a:endParaRPr lang="en-US"/>
        </a:p>
      </dgm:t>
    </dgm:pt>
    <dgm:pt modelId="{2C481B9B-67D2-4326-9CF5-790B212580B4}" type="pres">
      <dgm:prSet presAssocID="{041D78D2-2571-4A11-9421-483E88FD4554}" presName="Name37" presStyleLbl="parChTrans1D3" presStyleIdx="12" presStyleCnt="16"/>
      <dgm:spPr/>
      <dgm:t>
        <a:bodyPr/>
        <a:lstStyle/>
        <a:p>
          <a:endParaRPr lang="en-US"/>
        </a:p>
      </dgm:t>
    </dgm:pt>
    <dgm:pt modelId="{18FB17B3-0D68-4F50-B30D-16A324522033}" type="pres">
      <dgm:prSet presAssocID="{5E997892-6C41-405A-84D1-4D2301A0E293}" presName="hierRoot2" presStyleCnt="0">
        <dgm:presLayoutVars>
          <dgm:hierBranch val="init"/>
        </dgm:presLayoutVars>
      </dgm:prSet>
      <dgm:spPr/>
      <dgm:t>
        <a:bodyPr/>
        <a:lstStyle/>
        <a:p>
          <a:endParaRPr lang="en-US"/>
        </a:p>
      </dgm:t>
    </dgm:pt>
    <dgm:pt modelId="{E0BF15BF-459B-4868-A534-FDE4E8FAA6FE}" type="pres">
      <dgm:prSet presAssocID="{5E997892-6C41-405A-84D1-4D2301A0E293}" presName="rootComposite" presStyleCnt="0"/>
      <dgm:spPr/>
      <dgm:t>
        <a:bodyPr/>
        <a:lstStyle/>
        <a:p>
          <a:endParaRPr lang="en-US"/>
        </a:p>
      </dgm:t>
    </dgm:pt>
    <dgm:pt modelId="{AD98F896-9423-48A2-9013-9308B5F2A5F7}" type="pres">
      <dgm:prSet presAssocID="{5E997892-6C41-405A-84D1-4D2301A0E293}" presName="rootText" presStyleLbl="node3" presStyleIdx="12" presStyleCnt="16" custLinFactNeighborX="14110" custLinFactNeighborY="-27390">
        <dgm:presLayoutVars>
          <dgm:chPref val="3"/>
        </dgm:presLayoutVars>
      </dgm:prSet>
      <dgm:spPr>
        <a:prstGeom prst="roundRect">
          <a:avLst/>
        </a:prstGeom>
      </dgm:spPr>
      <dgm:t>
        <a:bodyPr/>
        <a:lstStyle/>
        <a:p>
          <a:endParaRPr lang="en-US"/>
        </a:p>
      </dgm:t>
    </dgm:pt>
    <dgm:pt modelId="{E62454C1-0CE8-4FEC-989C-61C78EBD6222}" type="pres">
      <dgm:prSet presAssocID="{5E997892-6C41-405A-84D1-4D2301A0E293}" presName="rootConnector" presStyleLbl="node3" presStyleIdx="12" presStyleCnt="16"/>
      <dgm:spPr/>
      <dgm:t>
        <a:bodyPr/>
        <a:lstStyle/>
        <a:p>
          <a:endParaRPr lang="en-US"/>
        </a:p>
      </dgm:t>
    </dgm:pt>
    <dgm:pt modelId="{83E83894-C3A3-46C7-9871-1BA494D72CCC}" type="pres">
      <dgm:prSet presAssocID="{5E997892-6C41-405A-84D1-4D2301A0E293}" presName="hierChild4" presStyleCnt="0"/>
      <dgm:spPr/>
      <dgm:t>
        <a:bodyPr/>
        <a:lstStyle/>
        <a:p>
          <a:endParaRPr lang="en-US"/>
        </a:p>
      </dgm:t>
    </dgm:pt>
    <dgm:pt modelId="{164EC8D3-E9AF-40DA-9DA7-9C3E68D91F13}" type="pres">
      <dgm:prSet presAssocID="{5E997892-6C41-405A-84D1-4D2301A0E293}" presName="hierChild5" presStyleCnt="0"/>
      <dgm:spPr/>
      <dgm:t>
        <a:bodyPr/>
        <a:lstStyle/>
        <a:p>
          <a:endParaRPr lang="en-US"/>
        </a:p>
      </dgm:t>
    </dgm:pt>
    <dgm:pt modelId="{D1AA1FB0-5C8F-4A58-90D5-9C171AA29817}" type="pres">
      <dgm:prSet presAssocID="{705DF487-BF9F-4C48-90A4-A50CFBBE51CB}" presName="Name37" presStyleLbl="parChTrans1D3" presStyleIdx="13" presStyleCnt="16"/>
      <dgm:spPr/>
      <dgm:t>
        <a:bodyPr/>
        <a:lstStyle/>
        <a:p>
          <a:endParaRPr lang="en-US"/>
        </a:p>
      </dgm:t>
    </dgm:pt>
    <dgm:pt modelId="{4FF3A0CD-553A-44AD-AB63-CDB2CCAC313D}" type="pres">
      <dgm:prSet presAssocID="{0C1D7527-3123-4E44-A9F0-497D6B005141}" presName="hierRoot2" presStyleCnt="0">
        <dgm:presLayoutVars>
          <dgm:hierBranch val="init"/>
        </dgm:presLayoutVars>
      </dgm:prSet>
      <dgm:spPr/>
      <dgm:t>
        <a:bodyPr/>
        <a:lstStyle/>
        <a:p>
          <a:endParaRPr lang="en-US"/>
        </a:p>
      </dgm:t>
    </dgm:pt>
    <dgm:pt modelId="{0D95A1FF-3DF2-4C70-B254-9D7E11B596FD}" type="pres">
      <dgm:prSet presAssocID="{0C1D7527-3123-4E44-A9F0-497D6B005141}" presName="rootComposite" presStyleCnt="0"/>
      <dgm:spPr/>
      <dgm:t>
        <a:bodyPr/>
        <a:lstStyle/>
        <a:p>
          <a:endParaRPr lang="en-US"/>
        </a:p>
      </dgm:t>
    </dgm:pt>
    <dgm:pt modelId="{BDF2C212-53FA-44FD-A22C-9149D7EE7A92}" type="pres">
      <dgm:prSet presAssocID="{0C1D7527-3123-4E44-A9F0-497D6B005141}" presName="rootText" presStyleLbl="node3" presStyleIdx="13" presStyleCnt="16" custLinFactNeighborX="12865" custLinFactNeighborY="-34128">
        <dgm:presLayoutVars>
          <dgm:chPref val="3"/>
        </dgm:presLayoutVars>
      </dgm:prSet>
      <dgm:spPr>
        <a:prstGeom prst="roundRect">
          <a:avLst/>
        </a:prstGeom>
      </dgm:spPr>
      <dgm:t>
        <a:bodyPr/>
        <a:lstStyle/>
        <a:p>
          <a:endParaRPr lang="en-US"/>
        </a:p>
      </dgm:t>
    </dgm:pt>
    <dgm:pt modelId="{DF89B665-B3CE-4A48-89B7-98ED1D0E1F9C}" type="pres">
      <dgm:prSet presAssocID="{0C1D7527-3123-4E44-A9F0-497D6B005141}" presName="rootConnector" presStyleLbl="node3" presStyleIdx="13" presStyleCnt="16"/>
      <dgm:spPr/>
      <dgm:t>
        <a:bodyPr/>
        <a:lstStyle/>
        <a:p>
          <a:endParaRPr lang="en-US"/>
        </a:p>
      </dgm:t>
    </dgm:pt>
    <dgm:pt modelId="{F35B22CF-D0CD-4EB4-A844-7F685A293D8B}" type="pres">
      <dgm:prSet presAssocID="{0C1D7527-3123-4E44-A9F0-497D6B005141}" presName="hierChild4" presStyleCnt="0"/>
      <dgm:spPr/>
      <dgm:t>
        <a:bodyPr/>
        <a:lstStyle/>
        <a:p>
          <a:endParaRPr lang="en-US"/>
        </a:p>
      </dgm:t>
    </dgm:pt>
    <dgm:pt modelId="{8A75EEEA-F4A4-4974-90F1-4878F8B9D5E1}" type="pres">
      <dgm:prSet presAssocID="{0C1D7527-3123-4E44-A9F0-497D6B005141}" presName="hierChild5" presStyleCnt="0"/>
      <dgm:spPr/>
      <dgm:t>
        <a:bodyPr/>
        <a:lstStyle/>
        <a:p>
          <a:endParaRPr lang="en-US"/>
        </a:p>
      </dgm:t>
    </dgm:pt>
    <dgm:pt modelId="{F14F1EDD-4528-45C1-A870-16D5FEFE64AA}" type="pres">
      <dgm:prSet presAssocID="{5102C665-D774-4E10-B23C-F844964CB6F1}" presName="Name37" presStyleLbl="parChTrans1D3" presStyleIdx="14" presStyleCnt="16"/>
      <dgm:spPr/>
      <dgm:t>
        <a:bodyPr/>
        <a:lstStyle/>
        <a:p>
          <a:endParaRPr lang="en-US"/>
        </a:p>
      </dgm:t>
    </dgm:pt>
    <dgm:pt modelId="{0EC39C2D-5A1F-4BB4-A146-BA5168919784}" type="pres">
      <dgm:prSet presAssocID="{8902E890-9343-4D3C-9DFE-F8E10302F7E9}" presName="hierRoot2" presStyleCnt="0">
        <dgm:presLayoutVars>
          <dgm:hierBranch val="init"/>
        </dgm:presLayoutVars>
      </dgm:prSet>
      <dgm:spPr/>
      <dgm:t>
        <a:bodyPr/>
        <a:lstStyle/>
        <a:p>
          <a:endParaRPr lang="en-US"/>
        </a:p>
      </dgm:t>
    </dgm:pt>
    <dgm:pt modelId="{6981A42A-8DF6-452E-854B-2596464BE08F}" type="pres">
      <dgm:prSet presAssocID="{8902E890-9343-4D3C-9DFE-F8E10302F7E9}" presName="rootComposite" presStyleCnt="0"/>
      <dgm:spPr/>
      <dgm:t>
        <a:bodyPr/>
        <a:lstStyle/>
        <a:p>
          <a:endParaRPr lang="en-US"/>
        </a:p>
      </dgm:t>
    </dgm:pt>
    <dgm:pt modelId="{2B006E03-6E83-4362-9615-6FEF697EA3EE}" type="pres">
      <dgm:prSet presAssocID="{8902E890-9343-4D3C-9DFE-F8E10302F7E9}" presName="rootText" presStyleLbl="node3" presStyleIdx="14" presStyleCnt="16" custLinFactNeighborX="15355" custLinFactNeighborY="-48148">
        <dgm:presLayoutVars>
          <dgm:chPref val="3"/>
        </dgm:presLayoutVars>
      </dgm:prSet>
      <dgm:spPr>
        <a:prstGeom prst="roundRect">
          <a:avLst/>
        </a:prstGeom>
      </dgm:spPr>
      <dgm:t>
        <a:bodyPr/>
        <a:lstStyle/>
        <a:p>
          <a:endParaRPr lang="en-US"/>
        </a:p>
      </dgm:t>
    </dgm:pt>
    <dgm:pt modelId="{0989F15C-AA25-442F-A979-4BAC5A6430A8}" type="pres">
      <dgm:prSet presAssocID="{8902E890-9343-4D3C-9DFE-F8E10302F7E9}" presName="rootConnector" presStyleLbl="node3" presStyleIdx="14" presStyleCnt="16"/>
      <dgm:spPr/>
      <dgm:t>
        <a:bodyPr/>
        <a:lstStyle/>
        <a:p>
          <a:endParaRPr lang="en-US"/>
        </a:p>
      </dgm:t>
    </dgm:pt>
    <dgm:pt modelId="{6B6FE555-B334-44D4-8036-2DA4EC0263AF}" type="pres">
      <dgm:prSet presAssocID="{8902E890-9343-4D3C-9DFE-F8E10302F7E9}" presName="hierChild4" presStyleCnt="0"/>
      <dgm:spPr/>
      <dgm:t>
        <a:bodyPr/>
        <a:lstStyle/>
        <a:p>
          <a:endParaRPr lang="en-US"/>
        </a:p>
      </dgm:t>
    </dgm:pt>
    <dgm:pt modelId="{F680EE11-9EC9-4799-97CF-8976EC1906EF}" type="pres">
      <dgm:prSet presAssocID="{8902E890-9343-4D3C-9DFE-F8E10302F7E9}" presName="hierChild5" presStyleCnt="0"/>
      <dgm:spPr/>
      <dgm:t>
        <a:bodyPr/>
        <a:lstStyle/>
        <a:p>
          <a:endParaRPr lang="en-US"/>
        </a:p>
      </dgm:t>
    </dgm:pt>
    <dgm:pt modelId="{6B661354-0618-461A-B73F-DF857FEDB743}" type="pres">
      <dgm:prSet presAssocID="{4D79C6D4-E525-4245-8E07-9B9E52C82573}" presName="hierChild5" presStyleCnt="0"/>
      <dgm:spPr/>
      <dgm:t>
        <a:bodyPr/>
        <a:lstStyle/>
        <a:p>
          <a:endParaRPr lang="en-US"/>
        </a:p>
      </dgm:t>
    </dgm:pt>
    <dgm:pt modelId="{2928E5C9-E03F-49F0-AABA-908ED8184C53}" type="pres">
      <dgm:prSet presAssocID="{57737939-0802-4782-9B57-FE514D5C3482}" presName="Name37" presStyleLbl="parChTrans1D2" presStyleIdx="4" presStyleCnt="6"/>
      <dgm:spPr/>
      <dgm:t>
        <a:bodyPr/>
        <a:lstStyle/>
        <a:p>
          <a:endParaRPr lang="en-US"/>
        </a:p>
      </dgm:t>
    </dgm:pt>
    <dgm:pt modelId="{AC42BC59-B957-4219-8018-7DDEF909C096}" type="pres">
      <dgm:prSet presAssocID="{C6300B41-F668-4D84-885D-414D299504E5}" presName="hierRoot2" presStyleCnt="0">
        <dgm:presLayoutVars>
          <dgm:hierBranch val="init"/>
        </dgm:presLayoutVars>
      </dgm:prSet>
      <dgm:spPr/>
      <dgm:t>
        <a:bodyPr/>
        <a:lstStyle/>
        <a:p>
          <a:endParaRPr lang="en-US"/>
        </a:p>
      </dgm:t>
    </dgm:pt>
    <dgm:pt modelId="{BDE89C91-B8E6-4917-996A-C23522E9DC66}" type="pres">
      <dgm:prSet presAssocID="{C6300B41-F668-4D84-885D-414D299504E5}" presName="rootComposite" presStyleCnt="0"/>
      <dgm:spPr/>
      <dgm:t>
        <a:bodyPr/>
        <a:lstStyle/>
        <a:p>
          <a:endParaRPr lang="en-US"/>
        </a:p>
      </dgm:t>
    </dgm:pt>
    <dgm:pt modelId="{97D8B90B-F61A-40AA-AACE-6E7BE1FDE19C}" type="pres">
      <dgm:prSet presAssocID="{C6300B41-F668-4D84-885D-414D299504E5}" presName="rootText" presStyleLbl="node2" presStyleIdx="4" presStyleCnt="6" custLinFactNeighborX="26809">
        <dgm:presLayoutVars>
          <dgm:chPref val="3"/>
        </dgm:presLayoutVars>
      </dgm:prSet>
      <dgm:spPr>
        <a:prstGeom prst="roundRect">
          <a:avLst/>
        </a:prstGeom>
      </dgm:spPr>
      <dgm:t>
        <a:bodyPr/>
        <a:lstStyle/>
        <a:p>
          <a:endParaRPr lang="en-US"/>
        </a:p>
      </dgm:t>
    </dgm:pt>
    <dgm:pt modelId="{735D8EAA-6143-4E02-A70B-3026BE19BA7F}" type="pres">
      <dgm:prSet presAssocID="{C6300B41-F668-4D84-885D-414D299504E5}" presName="rootConnector" presStyleLbl="node2" presStyleIdx="4" presStyleCnt="6"/>
      <dgm:spPr/>
      <dgm:t>
        <a:bodyPr/>
        <a:lstStyle/>
        <a:p>
          <a:endParaRPr lang="en-US"/>
        </a:p>
      </dgm:t>
    </dgm:pt>
    <dgm:pt modelId="{C2BABAAF-A114-424C-91BF-5DCEA3466054}" type="pres">
      <dgm:prSet presAssocID="{C6300B41-F668-4D84-885D-414D299504E5}" presName="hierChild4" presStyleCnt="0"/>
      <dgm:spPr/>
      <dgm:t>
        <a:bodyPr/>
        <a:lstStyle/>
        <a:p>
          <a:endParaRPr lang="en-US"/>
        </a:p>
      </dgm:t>
    </dgm:pt>
    <dgm:pt modelId="{7F83BBF2-80EE-48B1-B391-457604BDFE31}" type="pres">
      <dgm:prSet presAssocID="{20924355-F840-4752-A619-AA99ED5E37B3}" presName="Name37" presStyleLbl="parChTrans1D3" presStyleIdx="15" presStyleCnt="16"/>
      <dgm:spPr/>
      <dgm:t>
        <a:bodyPr/>
        <a:lstStyle/>
        <a:p>
          <a:endParaRPr lang="en-US"/>
        </a:p>
      </dgm:t>
    </dgm:pt>
    <dgm:pt modelId="{91B75323-1BBE-488F-B956-1C587EACD215}" type="pres">
      <dgm:prSet presAssocID="{E4F26A83-4350-4A3C-9906-5150A1060983}" presName="hierRoot2" presStyleCnt="0">
        <dgm:presLayoutVars>
          <dgm:hierBranch val="init"/>
        </dgm:presLayoutVars>
      </dgm:prSet>
      <dgm:spPr/>
      <dgm:t>
        <a:bodyPr/>
        <a:lstStyle/>
        <a:p>
          <a:endParaRPr lang="en-US"/>
        </a:p>
      </dgm:t>
    </dgm:pt>
    <dgm:pt modelId="{A5ADEBFF-79AB-4DBE-BD27-5710155BD8D5}" type="pres">
      <dgm:prSet presAssocID="{E4F26A83-4350-4A3C-9906-5150A1060983}" presName="rootComposite" presStyleCnt="0"/>
      <dgm:spPr/>
      <dgm:t>
        <a:bodyPr/>
        <a:lstStyle/>
        <a:p>
          <a:endParaRPr lang="en-US"/>
        </a:p>
      </dgm:t>
    </dgm:pt>
    <dgm:pt modelId="{CB5A4A63-38F5-46DF-990F-342ACB40FEEE}" type="pres">
      <dgm:prSet presAssocID="{E4F26A83-4350-4A3C-9906-5150A1060983}" presName="rootText" presStyleLbl="node3" presStyleIdx="15" presStyleCnt="16" custLinFactNeighborX="26809" custLinFactNeighborY="-12450">
        <dgm:presLayoutVars>
          <dgm:chPref val="3"/>
        </dgm:presLayoutVars>
      </dgm:prSet>
      <dgm:spPr>
        <a:prstGeom prst="roundRect">
          <a:avLst/>
        </a:prstGeom>
      </dgm:spPr>
      <dgm:t>
        <a:bodyPr/>
        <a:lstStyle/>
        <a:p>
          <a:endParaRPr lang="en-US"/>
        </a:p>
      </dgm:t>
    </dgm:pt>
    <dgm:pt modelId="{EEFB34FB-3502-4A2B-84C9-875B8486EC9F}" type="pres">
      <dgm:prSet presAssocID="{E4F26A83-4350-4A3C-9906-5150A1060983}" presName="rootConnector" presStyleLbl="node3" presStyleIdx="15" presStyleCnt="16"/>
      <dgm:spPr/>
      <dgm:t>
        <a:bodyPr/>
        <a:lstStyle/>
        <a:p>
          <a:endParaRPr lang="en-US"/>
        </a:p>
      </dgm:t>
    </dgm:pt>
    <dgm:pt modelId="{EF471FDE-AD45-4DC1-A8B0-DFE4B851D938}" type="pres">
      <dgm:prSet presAssocID="{E4F26A83-4350-4A3C-9906-5150A1060983}" presName="hierChild4" presStyleCnt="0"/>
      <dgm:spPr/>
      <dgm:t>
        <a:bodyPr/>
        <a:lstStyle/>
        <a:p>
          <a:endParaRPr lang="en-US"/>
        </a:p>
      </dgm:t>
    </dgm:pt>
    <dgm:pt modelId="{AB1F97F4-25C4-4860-A731-5B1BAB1E0F01}" type="pres">
      <dgm:prSet presAssocID="{E4F26A83-4350-4A3C-9906-5150A1060983}" presName="hierChild5" presStyleCnt="0"/>
      <dgm:spPr/>
      <dgm:t>
        <a:bodyPr/>
        <a:lstStyle/>
        <a:p>
          <a:endParaRPr lang="en-US"/>
        </a:p>
      </dgm:t>
    </dgm:pt>
    <dgm:pt modelId="{DC602456-38B5-4EC7-97B8-360F93E4DB66}" type="pres">
      <dgm:prSet presAssocID="{C6300B41-F668-4D84-885D-414D299504E5}" presName="hierChild5" presStyleCnt="0"/>
      <dgm:spPr/>
      <dgm:t>
        <a:bodyPr/>
        <a:lstStyle/>
        <a:p>
          <a:endParaRPr lang="en-US"/>
        </a:p>
      </dgm:t>
    </dgm:pt>
    <dgm:pt modelId="{4AFEB847-5503-4D2C-B6C5-E47407995063}" type="pres">
      <dgm:prSet presAssocID="{B34D0015-4045-42A6-B1CE-9B53CC2E84B1}" presName="Name37" presStyleLbl="parChTrans1D2" presStyleIdx="5" presStyleCnt="6"/>
      <dgm:spPr/>
      <dgm:t>
        <a:bodyPr/>
        <a:lstStyle/>
        <a:p>
          <a:endParaRPr lang="en-US"/>
        </a:p>
      </dgm:t>
    </dgm:pt>
    <dgm:pt modelId="{948B7F0F-614E-4189-B7D4-4499F1B84CD4}" type="pres">
      <dgm:prSet presAssocID="{27A946C4-4D24-45C6-A483-C732AFE370EC}" presName="hierRoot2" presStyleCnt="0">
        <dgm:presLayoutVars>
          <dgm:hierBranch val="init"/>
        </dgm:presLayoutVars>
      </dgm:prSet>
      <dgm:spPr/>
      <dgm:t>
        <a:bodyPr/>
        <a:lstStyle/>
        <a:p>
          <a:endParaRPr lang="en-US"/>
        </a:p>
      </dgm:t>
    </dgm:pt>
    <dgm:pt modelId="{7BB4E041-0BFD-4B99-9DA7-817E4D402CDE}" type="pres">
      <dgm:prSet presAssocID="{27A946C4-4D24-45C6-A483-C732AFE370EC}" presName="rootComposite" presStyleCnt="0"/>
      <dgm:spPr/>
      <dgm:t>
        <a:bodyPr/>
        <a:lstStyle/>
        <a:p>
          <a:endParaRPr lang="en-US"/>
        </a:p>
      </dgm:t>
    </dgm:pt>
    <dgm:pt modelId="{C5F4C9F6-DA5B-4ABC-9E71-B1C24ECBC47B}" type="pres">
      <dgm:prSet presAssocID="{27A946C4-4D24-45C6-A483-C732AFE370EC}" presName="rootText" presStyleLbl="node2" presStyleIdx="5" presStyleCnt="6" custLinFactNeighborX="33864">
        <dgm:presLayoutVars>
          <dgm:chPref val="3"/>
        </dgm:presLayoutVars>
      </dgm:prSet>
      <dgm:spPr>
        <a:prstGeom prst="roundRect">
          <a:avLst/>
        </a:prstGeom>
      </dgm:spPr>
      <dgm:t>
        <a:bodyPr/>
        <a:lstStyle/>
        <a:p>
          <a:endParaRPr lang="en-US"/>
        </a:p>
      </dgm:t>
    </dgm:pt>
    <dgm:pt modelId="{8CDA26B0-6B55-4C13-8713-D76D6A9A1F36}" type="pres">
      <dgm:prSet presAssocID="{27A946C4-4D24-45C6-A483-C732AFE370EC}" presName="rootConnector" presStyleLbl="node2" presStyleIdx="5" presStyleCnt="6"/>
      <dgm:spPr/>
      <dgm:t>
        <a:bodyPr/>
        <a:lstStyle/>
        <a:p>
          <a:endParaRPr lang="en-US"/>
        </a:p>
      </dgm:t>
    </dgm:pt>
    <dgm:pt modelId="{071BFCE3-FFFA-45FC-A0A2-00D0C8A0A630}" type="pres">
      <dgm:prSet presAssocID="{27A946C4-4D24-45C6-A483-C732AFE370EC}" presName="hierChild4" presStyleCnt="0"/>
      <dgm:spPr/>
      <dgm:t>
        <a:bodyPr/>
        <a:lstStyle/>
        <a:p>
          <a:endParaRPr lang="en-US"/>
        </a:p>
      </dgm:t>
    </dgm:pt>
    <dgm:pt modelId="{AC6ED2E8-E6D7-4D15-AEDA-49131EB69AA3}" type="pres">
      <dgm:prSet presAssocID="{27A946C4-4D24-45C6-A483-C732AFE370EC}" presName="hierChild5" presStyleCnt="0"/>
      <dgm:spPr/>
      <dgm:t>
        <a:bodyPr/>
        <a:lstStyle/>
        <a:p>
          <a:endParaRPr lang="en-US"/>
        </a:p>
      </dgm:t>
    </dgm:pt>
    <dgm:pt modelId="{C0465FBD-D6B1-49C5-BE1D-78E67F68EAD0}" type="pres">
      <dgm:prSet presAssocID="{4BC1A78C-24C4-4C26-B274-CFA86249A9D1}" presName="hierChild3" presStyleCnt="0"/>
      <dgm:spPr/>
      <dgm:t>
        <a:bodyPr/>
        <a:lstStyle/>
        <a:p>
          <a:endParaRPr lang="en-US"/>
        </a:p>
      </dgm:t>
    </dgm:pt>
  </dgm:ptLst>
  <dgm:cxnLst>
    <dgm:cxn modelId="{3C4D4B71-1C1D-4BFF-BBDA-8348652D80CB}" type="presOf" srcId="{13564F65-9701-4AE7-8D3A-0D7262FC958D}" destId="{42A19D63-0DCD-4F27-97DF-9270BCB65D90}" srcOrd="0" destOrd="0" presId="urn:microsoft.com/office/officeart/2005/8/layout/orgChart1"/>
    <dgm:cxn modelId="{6BD976A3-569F-44B1-A2B0-3FA8A2EB7127}" type="presOf" srcId="{35CA1B03-97AE-4CCF-94CD-1619E210AB1F}" destId="{172A29CA-16C6-4F44-A28C-80BCF17CE0D4}" srcOrd="0" destOrd="0" presId="urn:microsoft.com/office/officeart/2005/8/layout/orgChart1"/>
    <dgm:cxn modelId="{EADEEE58-6F95-4C18-A87F-1727ED4DCFD3}" type="presOf" srcId="{60AE5565-97E8-42CD-B05D-26CBDAA18C44}" destId="{BC26F142-2ACB-4AE5-8465-C933E160F2F4}" srcOrd="0" destOrd="0" presId="urn:microsoft.com/office/officeart/2005/8/layout/orgChart1"/>
    <dgm:cxn modelId="{64063AC1-DB6B-449E-932A-8F9241EDC864}" type="presOf" srcId="{36C9A1B5-BF8D-427E-9EC3-CFE0FFBF0197}" destId="{6568AECE-FF58-43D2-ADB3-C9A038798F16}" srcOrd="1" destOrd="0" presId="urn:microsoft.com/office/officeart/2005/8/layout/orgChart1"/>
    <dgm:cxn modelId="{FE8D6E11-CDD3-40E6-A167-CE7BEC938E61}" type="presOf" srcId="{44821105-2862-4D1E-8AD4-36C9A1D3D824}" destId="{5CD1ED6E-107D-45F7-8440-258B7DB8AF59}" srcOrd="1" destOrd="0" presId="urn:microsoft.com/office/officeart/2005/8/layout/orgChart1"/>
    <dgm:cxn modelId="{F9B5BA6E-4D87-4941-B2E3-EA75F8A6E6F9}" srcId="{3E3BDBA7-14E3-440E-BA04-8E30C68E958E}" destId="{44821105-2862-4D1E-8AD4-36C9A1D3D824}" srcOrd="0" destOrd="0" parTransId="{BF07E304-2249-4072-8CE7-11144A845214}" sibTransId="{CB70C4DA-2725-4F69-9A92-CCC55E91854C}"/>
    <dgm:cxn modelId="{AB553E4E-63FF-4CA7-B2BB-32FE317253AC}" type="presOf" srcId="{27A946C4-4D24-45C6-A483-C732AFE370EC}" destId="{8CDA26B0-6B55-4C13-8713-D76D6A9A1F36}" srcOrd="1" destOrd="0" presId="urn:microsoft.com/office/officeart/2005/8/layout/orgChart1"/>
    <dgm:cxn modelId="{755842ED-B29F-444F-AE39-3CD7787748DE}" type="presOf" srcId="{5E997892-6C41-405A-84D1-4D2301A0E293}" destId="{AD98F896-9423-48A2-9013-9308B5F2A5F7}" srcOrd="0" destOrd="0" presId="urn:microsoft.com/office/officeart/2005/8/layout/orgChart1"/>
    <dgm:cxn modelId="{C925198B-39B2-4418-87AB-E16128E8A5EE}" type="presOf" srcId="{D587C1C2-22B9-44DE-A769-02870D926B12}" destId="{C92379BF-A895-4E99-A443-DB451F113F22}" srcOrd="0" destOrd="0" presId="urn:microsoft.com/office/officeart/2005/8/layout/orgChart1"/>
    <dgm:cxn modelId="{3B17174E-55B3-445D-AF57-57D901C1B184}" type="presOf" srcId="{B5539E6A-51E3-45C2-B425-2C30B11EBEA3}" destId="{A3957172-C0EA-416C-A5BD-BA0E1AED4F6B}" srcOrd="0" destOrd="0" presId="urn:microsoft.com/office/officeart/2005/8/layout/orgChart1"/>
    <dgm:cxn modelId="{5429E79F-28E3-4C4D-8DB4-2CAB6FB05D54}" type="presOf" srcId="{4D79C6D4-E525-4245-8E07-9B9E52C82573}" destId="{12B0AF1F-0C19-453D-B9F5-030D8C79C70C}" srcOrd="0" destOrd="0" presId="urn:microsoft.com/office/officeart/2005/8/layout/orgChart1"/>
    <dgm:cxn modelId="{58DDB5AC-F899-40EB-9194-82129CF6FDC5}" srcId="{C6300B41-F668-4D84-885D-414D299504E5}" destId="{E4F26A83-4350-4A3C-9906-5150A1060983}" srcOrd="0" destOrd="0" parTransId="{20924355-F840-4752-A619-AA99ED5E37B3}" sibTransId="{A18449EE-84DB-4179-B48D-2E8C59CDE3CD}"/>
    <dgm:cxn modelId="{18EAE5F1-A398-48F2-8112-15BA4FB4656D}" srcId="{BAF59777-DEBE-4449-8E89-85534ACE4C20}" destId="{35CA1B03-97AE-4CCF-94CD-1619E210AB1F}" srcOrd="1" destOrd="0" parTransId="{EDA8AB36-AC76-477B-B143-BA3B7340D3B3}" sibTransId="{68AD7F96-0903-4789-9A06-A539EE26F669}"/>
    <dgm:cxn modelId="{26FC6C80-0123-4502-9732-956AE6D4E26B}" type="presOf" srcId="{982C6381-92FD-4B9D-88AE-7374ABF8FBAB}" destId="{9127325B-A9F2-4C9C-95DD-A647D067484C}" srcOrd="0" destOrd="0" presId="urn:microsoft.com/office/officeart/2005/8/layout/orgChart1"/>
    <dgm:cxn modelId="{7541C92B-3A62-442D-94ED-2CE1CC8DC081}" type="presOf" srcId="{A2E81303-5E2D-4A44-ABD6-D7C462EFCB81}" destId="{917F20EC-E848-463B-88DD-07D3101C24C9}" srcOrd="0" destOrd="0" presId="urn:microsoft.com/office/officeart/2005/8/layout/orgChart1"/>
    <dgm:cxn modelId="{2EDA3B0D-85DB-4E9D-B4A1-F1F1F7FE8C2F}" type="presOf" srcId="{0AC04215-B811-4087-A7FA-5591B167E9EC}" destId="{498BA0CC-C5F5-499E-9437-5EE2E389EAD3}" srcOrd="1" destOrd="0" presId="urn:microsoft.com/office/officeart/2005/8/layout/orgChart1"/>
    <dgm:cxn modelId="{99F6B599-C06C-422B-90A0-E95273DA3BD2}" type="presOf" srcId="{5AB21E06-B06F-4EC6-A982-6E779A9ECE6D}" destId="{28BF1393-3842-4167-93E8-1AF46592EC0C}" srcOrd="0" destOrd="0" presId="urn:microsoft.com/office/officeart/2005/8/layout/orgChart1"/>
    <dgm:cxn modelId="{252A8AA2-D031-49E5-B4FC-81057F0324C9}" srcId="{D587C1C2-22B9-44DE-A769-02870D926B12}" destId="{60AE5565-97E8-42CD-B05D-26CBDAA18C44}" srcOrd="3" destOrd="0" parTransId="{13564F65-9701-4AE7-8D3A-0D7262FC958D}" sibTransId="{B0F92300-0344-4094-B1A5-D39CF765CC29}"/>
    <dgm:cxn modelId="{8FF47628-D51B-4497-9941-422313072C91}" srcId="{4BC1A78C-24C4-4C26-B274-CFA86249A9D1}" destId="{BAF59777-DEBE-4449-8E89-85534ACE4C20}" srcOrd="1" destOrd="0" parTransId="{4D6923A2-5A38-4CA6-9433-5ED0C8984267}" sibTransId="{1007E168-6A7B-40E0-8BA2-0F162DD020E5}"/>
    <dgm:cxn modelId="{65F8098B-A05E-4AEF-8CC0-FC8A7C6A0ADB}" type="presOf" srcId="{4D79C6D4-E525-4245-8E07-9B9E52C82573}" destId="{F07A040D-7FE0-4222-A0E7-186846B113D9}" srcOrd="1" destOrd="0" presId="urn:microsoft.com/office/officeart/2005/8/layout/orgChart1"/>
    <dgm:cxn modelId="{5F615C0A-DE7A-40AD-A581-696D7CABACEC}" type="presOf" srcId="{60AE5565-97E8-42CD-B05D-26CBDAA18C44}" destId="{8752FDA8-1307-4743-87D9-94A0A961C041}" srcOrd="1" destOrd="0" presId="urn:microsoft.com/office/officeart/2005/8/layout/orgChart1"/>
    <dgm:cxn modelId="{7FC914F5-160D-42BC-8CAE-E203124F5463}" type="presOf" srcId="{EDA8AB36-AC76-477B-B143-BA3B7340D3B3}" destId="{D627661D-DA42-4219-91D5-BA29D8897DCA}" srcOrd="0" destOrd="0" presId="urn:microsoft.com/office/officeart/2005/8/layout/orgChart1"/>
    <dgm:cxn modelId="{39B83C63-1AE0-4AC0-9F50-0D7061A03B64}" srcId="{BAF59777-DEBE-4449-8E89-85534ACE4C20}" destId="{377F7A62-17C9-480E-B299-38FD6B5930EF}" srcOrd="2" destOrd="0" parTransId="{5AB21E06-B06F-4EC6-A982-6E779A9ECE6D}" sibTransId="{C763BDFD-1DF2-4327-AE21-992D3AF87E3A}"/>
    <dgm:cxn modelId="{D7589570-5E04-4728-89E4-CC21F2E3E931}" srcId="{4D79C6D4-E525-4245-8E07-9B9E52C82573}" destId="{5E997892-6C41-405A-84D1-4D2301A0E293}" srcOrd="1" destOrd="0" parTransId="{041D78D2-2571-4A11-9421-483E88FD4554}" sibTransId="{200305A4-1106-4F9B-9215-DD4F0D2FB059}"/>
    <dgm:cxn modelId="{62AA6A42-5862-47B8-8F46-4AC8B6A26A5C}" srcId="{4D79C6D4-E525-4245-8E07-9B9E52C82573}" destId="{F9B4766D-C749-499E-92A2-47F670E557DB}" srcOrd="0" destOrd="0" parTransId="{07B21B15-C257-4FE9-9422-EABE049A133D}" sibTransId="{740B5F48-FC71-4576-96A9-DB90782EC33B}"/>
    <dgm:cxn modelId="{617A1703-797F-4624-A41D-8C6007A39A32}" type="presOf" srcId="{DD3E2FB8-CEBE-4F0C-8BDD-AB042EEEDEFA}" destId="{E822946D-425D-4181-A44F-C2E4F869E558}" srcOrd="0" destOrd="0" presId="urn:microsoft.com/office/officeart/2005/8/layout/orgChart1"/>
    <dgm:cxn modelId="{930EF1C6-582F-4E3E-8AF8-9B4DAF59234F}" type="presOf" srcId="{BAF59777-DEBE-4449-8E89-85534ACE4C20}" destId="{DB196C88-D2B4-48C4-B9F4-F20939E34319}" srcOrd="0" destOrd="0" presId="urn:microsoft.com/office/officeart/2005/8/layout/orgChart1"/>
    <dgm:cxn modelId="{0711EC1B-D8A5-485F-AAE0-4B2CA87B4F89}" type="presOf" srcId="{BAF59777-DEBE-4449-8E89-85534ACE4C20}" destId="{01673517-58E7-4D18-8A1E-E190D6E2894E}" srcOrd="1" destOrd="0" presId="urn:microsoft.com/office/officeart/2005/8/layout/orgChart1"/>
    <dgm:cxn modelId="{211363D0-9E99-4EDA-9DAB-78F632920C16}" srcId="{D587C1C2-22B9-44DE-A769-02870D926B12}" destId="{36C9A1B5-BF8D-427E-9EC3-CFE0FFBF0197}" srcOrd="0" destOrd="0" parTransId="{18082B38-ACA8-4720-BCD1-2F96AC1D3CAB}" sibTransId="{1F3D16EB-0207-4B97-AF35-E4961D3221EC}"/>
    <dgm:cxn modelId="{8F594692-4CF7-41B6-A55A-FCB2E15F6CF9}" srcId="{4BC1A78C-24C4-4C26-B274-CFA86249A9D1}" destId="{27A946C4-4D24-45C6-A483-C732AFE370EC}" srcOrd="5" destOrd="0" parTransId="{B34D0015-4045-42A6-B1CE-9B53CC2E84B1}" sibTransId="{3697E584-633B-4DAA-B0DB-DD4E80FC368D}"/>
    <dgm:cxn modelId="{B6D408A6-F038-4E8C-BF27-C55CA8540362}" type="presOf" srcId="{27A946C4-4D24-45C6-A483-C732AFE370EC}" destId="{C5F4C9F6-DA5B-4ABC-9E71-B1C24ECBC47B}" srcOrd="0" destOrd="0" presId="urn:microsoft.com/office/officeart/2005/8/layout/orgChart1"/>
    <dgm:cxn modelId="{BF5BE7A7-0C1D-44A1-B6E8-AE26E2437728}" type="presOf" srcId="{3E3BDBA7-14E3-440E-BA04-8E30C68E958E}" destId="{041DF61B-4B4E-49FE-ABBA-A211BF8BC582}" srcOrd="0" destOrd="0" presId="urn:microsoft.com/office/officeart/2005/8/layout/orgChart1"/>
    <dgm:cxn modelId="{DBCFEAE1-7F80-4EBF-BABE-F5FE61625F77}" srcId="{BAF59777-DEBE-4449-8E89-85534ACE4C20}" destId="{A2E81303-5E2D-4A44-ABD6-D7C462EFCB81}" srcOrd="4" destOrd="0" parTransId="{DD3E2FB8-CEBE-4F0C-8BDD-AB042EEEDEFA}" sibTransId="{EA56CCFA-B755-4D2E-84BE-A91584950952}"/>
    <dgm:cxn modelId="{821F87B7-7051-4D0A-AA6A-60963DBD5F1C}" type="presOf" srcId="{36C9A1B5-BF8D-427E-9EC3-CFE0FFBF0197}" destId="{0DF3F654-D3CB-4852-9A6A-CAEA27FC6228}" srcOrd="0" destOrd="0" presId="urn:microsoft.com/office/officeart/2005/8/layout/orgChart1"/>
    <dgm:cxn modelId="{36EB661A-DF14-4407-A21E-E70E82783C41}" type="presOf" srcId="{4D6923A2-5A38-4CA6-9433-5ED0C8984267}" destId="{BDB3FAF7-7E0A-4160-96BC-3C1DF1AB7164}" srcOrd="0" destOrd="0" presId="urn:microsoft.com/office/officeart/2005/8/layout/orgChart1"/>
    <dgm:cxn modelId="{54958DFF-8A7E-4D04-9ADF-9814080E9E98}" srcId="{4D79C6D4-E525-4245-8E07-9B9E52C82573}" destId="{0C1D7527-3123-4E44-A9F0-497D6B005141}" srcOrd="2" destOrd="0" parTransId="{705DF487-BF9F-4C48-90A4-A50CFBBE51CB}" sibTransId="{07D4EBBB-A564-43E8-9F5B-36F9EE192540}"/>
    <dgm:cxn modelId="{DF9ECC57-379C-40D8-9F40-420126EF4AD4}" type="presOf" srcId="{F9B4766D-C749-499E-92A2-47F670E557DB}" destId="{384D9E2B-9152-45A2-B305-E39A7DB9B355}" srcOrd="1" destOrd="0" presId="urn:microsoft.com/office/officeart/2005/8/layout/orgChart1"/>
    <dgm:cxn modelId="{8234C503-A1FC-47BE-870E-7051FBFEFFAC}" type="presOf" srcId="{3E3BDBA7-14E3-440E-BA04-8E30C68E958E}" destId="{6BF1EF43-946A-41EC-ABAF-D057D7F8049C}" srcOrd="1" destOrd="0" presId="urn:microsoft.com/office/officeart/2005/8/layout/orgChart1"/>
    <dgm:cxn modelId="{7B138441-F2EF-4BFD-ABCA-2B2C66741A10}" type="presOf" srcId="{35CA1B03-97AE-4CCF-94CD-1619E210AB1F}" destId="{050AA954-1486-427D-A0E6-A97642D611F7}" srcOrd="1" destOrd="0" presId="urn:microsoft.com/office/officeart/2005/8/layout/orgChart1"/>
    <dgm:cxn modelId="{53A28097-14EB-4082-BA60-A5A98AF4250F}" srcId="{D587C1C2-22B9-44DE-A769-02870D926B12}" destId="{0AC04215-B811-4087-A7FA-5591B167E9EC}" srcOrd="1" destOrd="0" parTransId="{982C6381-92FD-4B9D-88AE-7374ABF8FBAB}" sibTransId="{E6C6D1D7-A439-4CFC-913C-7A1488C3C139}"/>
    <dgm:cxn modelId="{7721FFD3-620E-41E6-8738-AB746861508F}" type="presOf" srcId="{5DD398F2-8FBF-4E18-BCD3-3BC125C7AF90}" destId="{7E47EC79-6222-41AB-8A2A-FB5E97C497E4}" srcOrd="0" destOrd="0" presId="urn:microsoft.com/office/officeart/2005/8/layout/orgChart1"/>
    <dgm:cxn modelId="{D188E5C4-411F-42B0-B003-54E9B438C291}" type="presOf" srcId="{BBAACA23-71D5-491B-8F65-8958C3F125F5}" destId="{6752ABB6-E328-4A73-9702-6C8521DB0161}" srcOrd="0" destOrd="0" presId="urn:microsoft.com/office/officeart/2005/8/layout/orgChart1"/>
    <dgm:cxn modelId="{34589DA9-B1BD-4C6B-876B-A900F2B460EB}" type="presOf" srcId="{34D80B39-F20F-4C8E-BEA2-0D9F71342073}" destId="{C634C71F-CAA5-4C10-A90F-490D5314A87F}" srcOrd="0" destOrd="0" presId="urn:microsoft.com/office/officeart/2005/8/layout/orgChart1"/>
    <dgm:cxn modelId="{1DC91948-B947-4FD7-A17F-EF888C53B054}" type="presOf" srcId="{E641D137-1DF5-4D0A-B8A9-D4C3E83E9603}" destId="{EFEF645C-F809-4A5E-98A3-6426EFF0FFB3}" srcOrd="0" destOrd="0" presId="urn:microsoft.com/office/officeart/2005/8/layout/orgChart1"/>
    <dgm:cxn modelId="{1AAC595C-704E-4DC0-A642-86CC2C747B41}" type="presOf" srcId="{18082B38-ACA8-4720-BCD1-2F96AC1D3CAB}" destId="{E4AA758D-EE3E-4D83-AB11-526731968FE2}" srcOrd="0" destOrd="0" presId="urn:microsoft.com/office/officeart/2005/8/layout/orgChart1"/>
    <dgm:cxn modelId="{D85AF49C-269A-45A1-A95B-67998B4F6719}" type="presOf" srcId="{BBAACA23-71D5-491B-8F65-8958C3F125F5}" destId="{3B2FA1D5-275A-45A9-8B92-5964BDAF6366}" srcOrd="1" destOrd="0" presId="urn:microsoft.com/office/officeart/2005/8/layout/orgChart1"/>
    <dgm:cxn modelId="{B87907D3-594B-4BC9-A734-3B8511620179}" type="presOf" srcId="{44821105-2862-4D1E-8AD4-36C9A1D3D824}" destId="{82BEA846-25B7-403A-ABB3-F2FB9E8E863E}"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0573AC45-0B0C-4958-A6E7-2D68E49F74BE}" srcId="{BAF59777-DEBE-4449-8E89-85534ACE4C20}" destId="{5DD398F2-8FBF-4E18-BCD3-3BC125C7AF90}" srcOrd="0" destOrd="0" parTransId="{B5539E6A-51E3-45C2-B425-2C30B11EBEA3}" sibTransId="{0AAD575F-AB33-451E-ADA1-131C04607B91}"/>
    <dgm:cxn modelId="{A0CB9CC3-F4A8-4316-ABB2-6AA8B0AEEAC3}" type="presOf" srcId="{42A72966-29CA-417E-BCA7-F8333D8B9AAD}" destId="{067C9B2B-3CA0-4073-B32E-BCC71F19F96D}" srcOrd="0" destOrd="0" presId="urn:microsoft.com/office/officeart/2005/8/layout/orgChart1"/>
    <dgm:cxn modelId="{DF8AC4A5-AE32-4224-9D92-585857284300}" type="presOf" srcId="{8507E99D-34AC-43BF-86C6-4DE45525C09A}" destId="{482890B6-A164-4ABB-B601-5290D574008D}" srcOrd="0" destOrd="0" presId="urn:microsoft.com/office/officeart/2005/8/layout/orgChart1"/>
    <dgm:cxn modelId="{52556F11-9FF3-4696-B9B3-E6515ECE5CCB}" type="presOf" srcId="{5102C665-D774-4E10-B23C-F844964CB6F1}" destId="{F14F1EDD-4528-45C1-A870-16D5FEFE64AA}" srcOrd="0" destOrd="0" presId="urn:microsoft.com/office/officeart/2005/8/layout/orgChart1"/>
    <dgm:cxn modelId="{24FDD0EF-56E9-4056-B627-0F53D4CF41E3}" type="presOf" srcId="{8902E890-9343-4D3C-9DFE-F8E10302F7E9}" destId="{0989F15C-AA25-442F-A979-4BAC5A6430A8}" srcOrd="1" destOrd="0" presId="urn:microsoft.com/office/officeart/2005/8/layout/orgChart1"/>
    <dgm:cxn modelId="{2D4CDD6D-5044-4AE1-A304-CDD60F78747F}" type="presOf" srcId="{A2E81303-5E2D-4A44-ABD6-D7C462EFCB81}" destId="{7991829D-9931-46F0-A145-E54987F323BA}" srcOrd="1" destOrd="0" presId="urn:microsoft.com/office/officeart/2005/8/layout/orgChart1"/>
    <dgm:cxn modelId="{B23B0DA5-FB68-4D63-BC7E-9FE255792FB3}" type="presOf" srcId="{5E997892-6C41-405A-84D1-4D2301A0E293}" destId="{E62454C1-0CE8-4FEC-989C-61C78EBD6222}" srcOrd="1" destOrd="0" presId="urn:microsoft.com/office/officeart/2005/8/layout/orgChart1"/>
    <dgm:cxn modelId="{192BE93F-EC3E-4721-9AAE-901798620EC2}" type="presOf" srcId="{5DD398F2-8FBF-4E18-BCD3-3BC125C7AF90}" destId="{4ECE93E7-B0E4-47D7-94CD-240FA94AF882}" srcOrd="1" destOrd="0" presId="urn:microsoft.com/office/officeart/2005/8/layout/orgChart1"/>
    <dgm:cxn modelId="{3C7E8DF6-F769-402E-A8A3-67B02BF48915}" type="presOf" srcId="{2FC83D7B-9383-491A-95E1-FD6B5D433451}" destId="{2728FD9A-1C45-4A30-8D4E-1B4ACF7CCA73}"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A3C3B4F7-E174-499F-92A5-871DE88A4D30}" type="presOf" srcId="{705DF487-BF9F-4C48-90A4-A50CFBBE51CB}" destId="{D1AA1FB0-5C8F-4A58-90D5-9C171AA29817}" srcOrd="0" destOrd="0" presId="urn:microsoft.com/office/officeart/2005/8/layout/orgChart1"/>
    <dgm:cxn modelId="{688B0898-6827-49EB-AFC4-C8E23C63C0E4}" type="presOf" srcId="{C6300B41-F668-4D84-885D-414D299504E5}" destId="{97D8B90B-F61A-40AA-AACE-6E7BE1FDE19C}" srcOrd="0" destOrd="0" presId="urn:microsoft.com/office/officeart/2005/8/layout/orgChart1"/>
    <dgm:cxn modelId="{FC7F036B-5CFE-4C69-9DE3-80ACEF430333}" type="presOf" srcId="{20924355-F840-4752-A619-AA99ED5E37B3}" destId="{7F83BBF2-80EE-48B1-B391-457604BDFE31}" srcOrd="0" destOrd="0" presId="urn:microsoft.com/office/officeart/2005/8/layout/orgChart1"/>
    <dgm:cxn modelId="{32C642A1-6949-4A11-8553-D9FAD32AA718}" type="presOf" srcId="{0C1D7527-3123-4E44-A9F0-497D6B005141}" destId="{BDF2C212-53FA-44FD-A22C-9149D7EE7A92}" srcOrd="0" destOrd="0" presId="urn:microsoft.com/office/officeart/2005/8/layout/orgChart1"/>
    <dgm:cxn modelId="{6CA11F5C-84D6-4D9A-8F3A-6E36F115E14E}" srcId="{4BC1A78C-24C4-4C26-B274-CFA86249A9D1}" destId="{4D79C6D4-E525-4245-8E07-9B9E52C82573}" srcOrd="3" destOrd="0" parTransId="{8507E99D-34AC-43BF-86C6-4DE45525C09A}" sibTransId="{D29AECB6-73A3-43EA-90C7-9EC4D6495067}"/>
    <dgm:cxn modelId="{5A2AB272-893D-45B3-B5C5-6E6C40DF13B7}" type="presOf" srcId="{07B21B15-C257-4FE9-9422-EABE049A133D}" destId="{AD2E4BBD-71D4-4DCF-8513-0147868504A3}"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736357A9-767F-49B9-B624-5C02DBF74885}" type="presOf" srcId="{4BC1A78C-24C4-4C26-B274-CFA86249A9D1}" destId="{0104EA1A-EFED-40C8-AE90-A41E4668A5D8}" srcOrd="0" destOrd="0" presId="urn:microsoft.com/office/officeart/2005/8/layout/orgChart1"/>
    <dgm:cxn modelId="{781C2B44-4310-482B-9156-795C73790809}" type="presOf" srcId="{E4F26A83-4350-4A3C-9906-5150A1060983}" destId="{CB5A4A63-38F5-46DF-990F-342ACB40FEEE}" srcOrd="0" destOrd="0" presId="urn:microsoft.com/office/officeart/2005/8/layout/orgChart1"/>
    <dgm:cxn modelId="{F0E2A6DD-B2C1-4D10-ACC7-D94EC8D3A648}" type="presOf" srcId="{E4F26A83-4350-4A3C-9906-5150A1060983}" destId="{EEFB34FB-3502-4A2B-84C9-875B8486EC9F}" srcOrd="1" destOrd="0" presId="urn:microsoft.com/office/officeart/2005/8/layout/orgChart1"/>
    <dgm:cxn modelId="{5821337E-E384-4556-AEFB-F4E5658415DC}" type="presOf" srcId="{0C1D7527-3123-4E44-A9F0-497D6B005141}" destId="{DF89B665-B3CE-4A48-89B7-98ED1D0E1F9C}" srcOrd="1" destOrd="0" presId="urn:microsoft.com/office/officeart/2005/8/layout/orgChart1"/>
    <dgm:cxn modelId="{9C16D202-F96F-4955-B111-D0544F563084}" type="presOf" srcId="{0AC04215-B811-4087-A7FA-5591B167E9EC}" destId="{DCDDF158-BF5A-4D82-914D-2378BA92138D}" srcOrd="0" destOrd="0" presId="urn:microsoft.com/office/officeart/2005/8/layout/orgChart1"/>
    <dgm:cxn modelId="{5EB54D72-E8DF-49C9-9BDD-5FA7D538175B}" srcId="{4D79C6D4-E525-4245-8E07-9B9E52C82573}" destId="{8902E890-9343-4D3C-9DFE-F8E10302F7E9}" srcOrd="3" destOrd="0" parTransId="{5102C665-D774-4E10-B23C-F844964CB6F1}" sibTransId="{04BB787D-12C1-46F3-B358-13421BB571B0}"/>
    <dgm:cxn modelId="{333B580C-AEA0-44ED-B6ED-E608E83814B0}" type="presOf" srcId="{8902E890-9343-4D3C-9DFE-F8E10302F7E9}" destId="{2B006E03-6E83-4362-9615-6FEF697EA3EE}" srcOrd="0" destOrd="0" presId="urn:microsoft.com/office/officeart/2005/8/layout/orgChart1"/>
    <dgm:cxn modelId="{84B0C16A-D76D-43E2-A71E-A117788C3507}" type="presOf" srcId="{B34D0015-4045-42A6-B1CE-9B53CC2E84B1}" destId="{4AFEB847-5503-4D2C-B6C5-E47407995063}" srcOrd="0" destOrd="0" presId="urn:microsoft.com/office/officeart/2005/8/layout/orgChart1"/>
    <dgm:cxn modelId="{1E10A1C1-821C-4C09-980C-66278D471061}" type="presOf" srcId="{041D78D2-2571-4A11-9421-483E88FD4554}" destId="{2C481B9B-67D2-4326-9CF5-790B212580B4}" srcOrd="0" destOrd="0" presId="urn:microsoft.com/office/officeart/2005/8/layout/orgChart1"/>
    <dgm:cxn modelId="{C0C60C38-1581-4CCE-AB06-C4A3904B8636}" type="presOf" srcId="{377F7A62-17C9-480E-B299-38FD6B5930EF}" destId="{7EE6C7BE-91B1-4706-BE6E-96D0D2587FB2}" srcOrd="1" destOrd="0" presId="urn:microsoft.com/office/officeart/2005/8/layout/orgChart1"/>
    <dgm:cxn modelId="{2743F1CF-FC25-455F-B57A-563E823E5CA9}" type="presOf" srcId="{F9B4766D-C749-499E-92A2-47F670E557DB}" destId="{AC3A1867-32B0-48D1-B49F-3D939542E599}" srcOrd="0" destOrd="0" presId="urn:microsoft.com/office/officeart/2005/8/layout/orgChart1"/>
    <dgm:cxn modelId="{57AA4A9F-6920-4052-AC65-7449E8E286EA}" srcId="{BAF59777-DEBE-4449-8E89-85534ACE4C20}" destId="{E641D137-1DF5-4D0A-B8A9-D4C3E83E9603}" srcOrd="3" destOrd="0" parTransId="{AE1FF584-A84B-46B8-AC7D-604CBB1CE35C}" sibTransId="{5238ABA7-5061-4F34-AA38-8B59929AFA4A}"/>
    <dgm:cxn modelId="{B41E55CA-FF99-410F-9854-7FE71AF45516}" srcId="{4BC1A78C-24C4-4C26-B274-CFA86249A9D1}" destId="{C6300B41-F668-4D84-885D-414D299504E5}" srcOrd="4" destOrd="0" parTransId="{57737939-0802-4782-9B57-FE514D5C3482}" sibTransId="{38A0D71A-8826-454A-9A29-D28D23479768}"/>
    <dgm:cxn modelId="{7BE1A39B-F6D2-472A-85A8-A9A50DB8209B}" type="presOf" srcId="{377F7A62-17C9-480E-B299-38FD6B5930EF}" destId="{B36A3127-989F-4B2B-AB02-C3174EBFB61C}" srcOrd="0" destOrd="0" presId="urn:microsoft.com/office/officeart/2005/8/layout/orgChart1"/>
    <dgm:cxn modelId="{E2DE2512-835B-4C19-841E-E61BA33A461B}" type="presOf" srcId="{648C5A39-768F-44D0-8827-79330543C6FA}" destId="{73B6CC1F-83CF-48B9-8D7A-CCF9BF95C94A}" srcOrd="0" destOrd="0" presId="urn:microsoft.com/office/officeart/2005/8/layout/orgChart1"/>
    <dgm:cxn modelId="{749F29F7-7E9E-4A76-B54C-20DBD8171811}" type="presOf" srcId="{C6300B41-F668-4D84-885D-414D299504E5}" destId="{735D8EAA-6143-4E02-A70B-3026BE19BA7F}" srcOrd="1" destOrd="0" presId="urn:microsoft.com/office/officeart/2005/8/layout/orgChart1"/>
    <dgm:cxn modelId="{9A7CC0EB-855D-4038-8CA7-9F819670D5E9}" srcId="{4BC1A78C-24C4-4C26-B274-CFA86249A9D1}" destId="{3E3BDBA7-14E3-440E-BA04-8E30C68E958E}" srcOrd="2" destOrd="0" parTransId="{2FC83D7B-9383-491A-95E1-FD6B5D433451}" sibTransId="{42EAD305-28D5-49EE-B8DC-2FBBF59019AE}"/>
    <dgm:cxn modelId="{562CB119-20AF-4DCE-A6E3-D273C607590A}" type="presOf" srcId="{E641D137-1DF5-4D0A-B8A9-D4C3E83E9603}" destId="{687273BD-4E4C-4E08-9C17-67EBB3893E6C}" srcOrd="1" destOrd="0" presId="urn:microsoft.com/office/officeart/2005/8/layout/orgChart1"/>
    <dgm:cxn modelId="{CCB7A732-7695-4E16-B351-D4889D26E8AE}" type="presOf" srcId="{57737939-0802-4782-9B57-FE514D5C3482}" destId="{2928E5C9-E03F-49F0-AABA-908ED8184C53}" srcOrd="0" destOrd="0" presId="urn:microsoft.com/office/officeart/2005/8/layout/orgChart1"/>
    <dgm:cxn modelId="{4CAD709B-2799-4EE7-BC89-D478654E2CD1}" type="presOf" srcId="{AE1FF584-A84B-46B8-AC7D-604CBB1CE35C}" destId="{24BD7A2C-FAF9-4C98-866A-2AFE39692132}" srcOrd="0" destOrd="0" presId="urn:microsoft.com/office/officeart/2005/8/layout/orgChart1"/>
    <dgm:cxn modelId="{EC8135AC-8168-46B5-9E47-C0F6DF0C109F}" type="presOf" srcId="{BF07E304-2249-4072-8CE7-11144A845214}" destId="{F81108B2-DA9F-46BB-81B5-9E4B13D8C1D3}" srcOrd="0" destOrd="0" presId="urn:microsoft.com/office/officeart/2005/8/layout/orgChart1"/>
    <dgm:cxn modelId="{C5822E9D-F4AF-47D5-BB9C-206EA3004E36}" srcId="{D587C1C2-22B9-44DE-A769-02870D926B12}" destId="{34D80B39-F20F-4C8E-BEA2-0D9F71342073}" srcOrd="2" destOrd="0" parTransId="{4B3427DC-5554-4F24-AB81-6055CC941EFA}" sibTransId="{F9984122-1EC2-41EC-B238-4627BE8C273C}"/>
    <dgm:cxn modelId="{3D242329-1322-4FC3-AC5A-5071DEF06480}" type="presOf" srcId="{4BC1A78C-24C4-4C26-B274-CFA86249A9D1}" destId="{7F8A65B5-8EAF-44D4-8631-FB872F682906}" srcOrd="1" destOrd="0" presId="urn:microsoft.com/office/officeart/2005/8/layout/orgChart1"/>
    <dgm:cxn modelId="{6F4F8205-10F9-4794-8E7B-5D404E94D562}" type="presOf" srcId="{4B3427DC-5554-4F24-AB81-6055CC941EFA}" destId="{FED48BBB-4665-42B4-98A9-E3F44E861619}" srcOrd="0" destOrd="0" presId="urn:microsoft.com/office/officeart/2005/8/layout/orgChart1"/>
    <dgm:cxn modelId="{8C699CBC-7131-4425-8AFE-C559854A6D15}" type="presOf" srcId="{D587C1C2-22B9-44DE-A769-02870D926B12}" destId="{8E8D808D-E4FB-4692-934E-8E652479E8E4}" srcOrd="1" destOrd="0" presId="urn:microsoft.com/office/officeart/2005/8/layout/orgChart1"/>
    <dgm:cxn modelId="{B1546F65-4856-4FDC-8DB4-15347741C0D3}" type="presOf" srcId="{34D80B39-F20F-4C8E-BEA2-0D9F71342073}" destId="{A9DBA406-ACAE-4BEB-BA30-61745A84F496}" srcOrd="1" destOrd="0" presId="urn:microsoft.com/office/officeart/2005/8/layout/orgChart1"/>
    <dgm:cxn modelId="{0829DE42-B0C8-4CFE-9AC9-AA5063687C70}" srcId="{3E3BDBA7-14E3-440E-BA04-8E30C68E958E}" destId="{BBAACA23-71D5-491B-8F65-8958C3F125F5}" srcOrd="1" destOrd="0" parTransId="{648C5A39-768F-44D0-8827-79330543C6FA}" sibTransId="{A42DF3D0-0840-4349-A4D5-47F5B148E6E5}"/>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AEEB68AF-52C0-4E98-AE68-8665156E5D92}" type="presParOf" srcId="{6F7AD17A-2B7E-4F3B-AA11-74B68CA7E55A}" destId="{E4AA758D-EE3E-4D83-AB11-526731968FE2}" srcOrd="0" destOrd="0" presId="urn:microsoft.com/office/officeart/2005/8/layout/orgChart1"/>
    <dgm:cxn modelId="{F33447F8-DA73-48F8-83F5-6E6C07A7BC70}" type="presParOf" srcId="{6F7AD17A-2B7E-4F3B-AA11-74B68CA7E55A}" destId="{06FCF3A6-3ACD-479E-9E7E-45A61CBF7BAD}" srcOrd="1" destOrd="0" presId="urn:microsoft.com/office/officeart/2005/8/layout/orgChart1"/>
    <dgm:cxn modelId="{54AC80BC-460D-452C-92D0-A6208C26F215}" type="presParOf" srcId="{06FCF3A6-3ACD-479E-9E7E-45A61CBF7BAD}" destId="{F90C84F2-78FD-4B98-88D5-617A39926C88}" srcOrd="0" destOrd="0" presId="urn:microsoft.com/office/officeart/2005/8/layout/orgChart1"/>
    <dgm:cxn modelId="{DEAE0C88-4003-4D4D-8255-6C67962E60CA}" type="presParOf" srcId="{F90C84F2-78FD-4B98-88D5-617A39926C88}" destId="{0DF3F654-D3CB-4852-9A6A-CAEA27FC6228}" srcOrd="0" destOrd="0" presId="urn:microsoft.com/office/officeart/2005/8/layout/orgChart1"/>
    <dgm:cxn modelId="{1F5D2208-AEBA-4D81-A868-9F3301A6A64D}" type="presParOf" srcId="{F90C84F2-78FD-4B98-88D5-617A39926C88}" destId="{6568AECE-FF58-43D2-ADB3-C9A038798F16}" srcOrd="1" destOrd="0" presId="urn:microsoft.com/office/officeart/2005/8/layout/orgChart1"/>
    <dgm:cxn modelId="{F505CAD6-0CAB-44B2-BDC4-E62F88DC7AD7}" type="presParOf" srcId="{06FCF3A6-3ACD-479E-9E7E-45A61CBF7BAD}" destId="{D6B00D10-7770-4301-BA73-9A3BA6C1BE8F}" srcOrd="1" destOrd="0" presId="urn:microsoft.com/office/officeart/2005/8/layout/orgChart1"/>
    <dgm:cxn modelId="{65EAFDE2-D3DD-43A5-9187-F59B1BA6B7A5}" type="presParOf" srcId="{06FCF3A6-3ACD-479E-9E7E-45A61CBF7BAD}" destId="{7BC70A9A-1A7E-4A4C-973F-92A925191E55}" srcOrd="2" destOrd="0" presId="urn:microsoft.com/office/officeart/2005/8/layout/orgChart1"/>
    <dgm:cxn modelId="{E83188C5-BDA8-474B-ADB3-02927ACDFCC2}" type="presParOf" srcId="{6F7AD17A-2B7E-4F3B-AA11-74B68CA7E55A}" destId="{9127325B-A9F2-4C9C-95DD-A647D067484C}" srcOrd="2" destOrd="0" presId="urn:microsoft.com/office/officeart/2005/8/layout/orgChart1"/>
    <dgm:cxn modelId="{A2B47CAF-F2E7-4A89-90E9-F8D700362C5E}" type="presParOf" srcId="{6F7AD17A-2B7E-4F3B-AA11-74B68CA7E55A}" destId="{1D867FB8-CA9B-4044-9C76-B0B00208BD7E}" srcOrd="3" destOrd="0" presId="urn:microsoft.com/office/officeart/2005/8/layout/orgChart1"/>
    <dgm:cxn modelId="{35C9DE96-8F0B-4730-BC3D-D352B2D9F091}" type="presParOf" srcId="{1D867FB8-CA9B-4044-9C76-B0B00208BD7E}" destId="{90F41695-00CA-4079-B467-CC9459A3B2C2}" srcOrd="0" destOrd="0" presId="urn:microsoft.com/office/officeart/2005/8/layout/orgChart1"/>
    <dgm:cxn modelId="{2C2779FA-E39F-4A83-9913-58C95232ACDB}" type="presParOf" srcId="{90F41695-00CA-4079-B467-CC9459A3B2C2}" destId="{DCDDF158-BF5A-4D82-914D-2378BA92138D}" srcOrd="0" destOrd="0" presId="urn:microsoft.com/office/officeart/2005/8/layout/orgChart1"/>
    <dgm:cxn modelId="{CF5BA7F2-36F5-4AC4-B539-2EF88CC87AF1}" type="presParOf" srcId="{90F41695-00CA-4079-B467-CC9459A3B2C2}" destId="{498BA0CC-C5F5-499E-9437-5EE2E389EAD3}" srcOrd="1" destOrd="0" presId="urn:microsoft.com/office/officeart/2005/8/layout/orgChart1"/>
    <dgm:cxn modelId="{B1A14F50-BADF-404A-A996-761DE81376AA}" type="presParOf" srcId="{1D867FB8-CA9B-4044-9C76-B0B00208BD7E}" destId="{0A57062E-33DD-484F-89A1-6DEF9B627D8D}" srcOrd="1" destOrd="0" presId="urn:microsoft.com/office/officeart/2005/8/layout/orgChart1"/>
    <dgm:cxn modelId="{05DF835A-CC10-41C8-B7F4-B4F552D8E379}" type="presParOf" srcId="{1D867FB8-CA9B-4044-9C76-B0B00208BD7E}" destId="{2FB8828C-6104-43EC-866A-76973C6A6DE8}" srcOrd="2" destOrd="0" presId="urn:microsoft.com/office/officeart/2005/8/layout/orgChart1"/>
    <dgm:cxn modelId="{8C824AD1-6AED-45E9-B0E5-019207E905A3}" type="presParOf" srcId="{6F7AD17A-2B7E-4F3B-AA11-74B68CA7E55A}" destId="{FED48BBB-4665-42B4-98A9-E3F44E861619}" srcOrd="4" destOrd="0" presId="urn:microsoft.com/office/officeart/2005/8/layout/orgChart1"/>
    <dgm:cxn modelId="{3E588E2B-ABCD-4941-A4E5-7F1717251229}" type="presParOf" srcId="{6F7AD17A-2B7E-4F3B-AA11-74B68CA7E55A}" destId="{7B6F5463-50D0-4A86-946A-1086D78D7DFB}" srcOrd="5" destOrd="0" presId="urn:microsoft.com/office/officeart/2005/8/layout/orgChart1"/>
    <dgm:cxn modelId="{701745BC-28F1-4F83-8E4A-B96FE51AB658}" type="presParOf" srcId="{7B6F5463-50D0-4A86-946A-1086D78D7DFB}" destId="{9B4CFE18-7B2C-44A2-9E61-B86B1A663C78}" srcOrd="0" destOrd="0" presId="urn:microsoft.com/office/officeart/2005/8/layout/orgChart1"/>
    <dgm:cxn modelId="{CE539D62-67E6-4737-B386-91D95FB16CFF}" type="presParOf" srcId="{9B4CFE18-7B2C-44A2-9E61-B86B1A663C78}" destId="{C634C71F-CAA5-4C10-A90F-490D5314A87F}" srcOrd="0" destOrd="0" presId="urn:microsoft.com/office/officeart/2005/8/layout/orgChart1"/>
    <dgm:cxn modelId="{514BEBCC-BAD2-4419-B41E-9AB1AADB7470}" type="presParOf" srcId="{9B4CFE18-7B2C-44A2-9E61-B86B1A663C78}" destId="{A9DBA406-ACAE-4BEB-BA30-61745A84F496}" srcOrd="1" destOrd="0" presId="urn:microsoft.com/office/officeart/2005/8/layout/orgChart1"/>
    <dgm:cxn modelId="{BAAFFCD2-07D9-4930-8A7C-B3C5BFCAE5E2}" type="presParOf" srcId="{7B6F5463-50D0-4A86-946A-1086D78D7DFB}" destId="{B8547BEC-4826-44AB-BFDB-A3E0A1FE77C5}" srcOrd="1" destOrd="0" presId="urn:microsoft.com/office/officeart/2005/8/layout/orgChart1"/>
    <dgm:cxn modelId="{954F611F-0CFD-49AA-A193-D9224B00D6BE}" type="presParOf" srcId="{7B6F5463-50D0-4A86-946A-1086D78D7DFB}" destId="{711945BC-F174-40D9-9055-16885EB3EE44}" srcOrd="2" destOrd="0" presId="urn:microsoft.com/office/officeart/2005/8/layout/orgChart1"/>
    <dgm:cxn modelId="{2DA0974F-8C80-4E3A-93E3-58D1D0F370E1}" type="presParOf" srcId="{6F7AD17A-2B7E-4F3B-AA11-74B68CA7E55A}" destId="{42A19D63-0DCD-4F27-97DF-9270BCB65D90}" srcOrd="6" destOrd="0" presId="urn:microsoft.com/office/officeart/2005/8/layout/orgChart1"/>
    <dgm:cxn modelId="{7723B187-3589-4B5B-8870-E4202EC2DE5D}" type="presParOf" srcId="{6F7AD17A-2B7E-4F3B-AA11-74B68CA7E55A}" destId="{BF638CF0-FC4D-47BB-BAE0-57547B83FB29}" srcOrd="7" destOrd="0" presId="urn:microsoft.com/office/officeart/2005/8/layout/orgChart1"/>
    <dgm:cxn modelId="{9DFAB99E-BEDE-4E09-AB72-3EE342DFD9E3}" type="presParOf" srcId="{BF638CF0-FC4D-47BB-BAE0-57547B83FB29}" destId="{A2D7D782-F0A1-4BED-8765-E1FCD477B873}" srcOrd="0" destOrd="0" presId="urn:microsoft.com/office/officeart/2005/8/layout/orgChart1"/>
    <dgm:cxn modelId="{7FE7F901-4DEB-4D1A-9044-960503FB2C33}" type="presParOf" srcId="{A2D7D782-F0A1-4BED-8765-E1FCD477B873}" destId="{BC26F142-2ACB-4AE5-8465-C933E160F2F4}" srcOrd="0" destOrd="0" presId="urn:microsoft.com/office/officeart/2005/8/layout/orgChart1"/>
    <dgm:cxn modelId="{6335C9CB-CAA6-45FC-BB4E-04B9CD098687}" type="presParOf" srcId="{A2D7D782-F0A1-4BED-8765-E1FCD477B873}" destId="{8752FDA8-1307-4743-87D9-94A0A961C041}" srcOrd="1" destOrd="0" presId="urn:microsoft.com/office/officeart/2005/8/layout/orgChart1"/>
    <dgm:cxn modelId="{F47A362F-D494-43C3-9071-D720BEDD6DC3}" type="presParOf" srcId="{BF638CF0-FC4D-47BB-BAE0-57547B83FB29}" destId="{DAE322EF-A877-4ABA-A619-557BD525B1AB}" srcOrd="1" destOrd="0" presId="urn:microsoft.com/office/officeart/2005/8/layout/orgChart1"/>
    <dgm:cxn modelId="{3C9B4651-3DD8-4613-894B-343E3E429346}" type="presParOf" srcId="{BF638CF0-FC4D-47BB-BAE0-57547B83FB29}" destId="{0AA3338C-E40B-4C59-8392-F72D05DD7951}" srcOrd="2"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74FE3668-6905-48E3-AFC3-8325B1874798}" type="presParOf" srcId="{B27AFE36-87C9-4AD2-8D46-B89588299192}" destId="{BDB3FAF7-7E0A-4160-96BC-3C1DF1AB7164}" srcOrd="2" destOrd="0" presId="urn:microsoft.com/office/officeart/2005/8/layout/orgChart1"/>
    <dgm:cxn modelId="{ADE04EDF-8096-444B-9A24-D43C2D6DBB95}" type="presParOf" srcId="{B27AFE36-87C9-4AD2-8D46-B89588299192}" destId="{9E107066-2F77-4D93-ABF9-04EF7D7A8027}" srcOrd="3" destOrd="0" presId="urn:microsoft.com/office/officeart/2005/8/layout/orgChart1"/>
    <dgm:cxn modelId="{C0B5DA8C-FEB1-490C-86B9-637681B67B66}" type="presParOf" srcId="{9E107066-2F77-4D93-ABF9-04EF7D7A8027}" destId="{4381EE5F-324E-4E9A-8921-627328CB936C}" srcOrd="0" destOrd="0" presId="urn:microsoft.com/office/officeart/2005/8/layout/orgChart1"/>
    <dgm:cxn modelId="{1706E1D0-FAF7-4519-8B3B-23FE26A7E0CA}" type="presParOf" srcId="{4381EE5F-324E-4E9A-8921-627328CB936C}" destId="{DB196C88-D2B4-48C4-B9F4-F20939E34319}" srcOrd="0" destOrd="0" presId="urn:microsoft.com/office/officeart/2005/8/layout/orgChart1"/>
    <dgm:cxn modelId="{702B23FB-C5B7-490D-876F-677B5B52301B}" type="presParOf" srcId="{4381EE5F-324E-4E9A-8921-627328CB936C}" destId="{01673517-58E7-4D18-8A1E-E190D6E2894E}" srcOrd="1" destOrd="0" presId="urn:microsoft.com/office/officeart/2005/8/layout/orgChart1"/>
    <dgm:cxn modelId="{1A800AB8-D568-4F9D-9019-77D93263A4E9}" type="presParOf" srcId="{9E107066-2F77-4D93-ABF9-04EF7D7A8027}" destId="{C9D751D5-618F-432D-8AF7-932B4F5E1F97}" srcOrd="1" destOrd="0" presId="urn:microsoft.com/office/officeart/2005/8/layout/orgChart1"/>
    <dgm:cxn modelId="{9E1012F5-CE9F-4CAA-95AE-E909F735B87E}" type="presParOf" srcId="{C9D751D5-618F-432D-8AF7-932B4F5E1F97}" destId="{A3957172-C0EA-416C-A5BD-BA0E1AED4F6B}" srcOrd="0" destOrd="0" presId="urn:microsoft.com/office/officeart/2005/8/layout/orgChart1"/>
    <dgm:cxn modelId="{5EB1D536-8987-42F4-B52F-7DA49F7BB1ED}" type="presParOf" srcId="{C9D751D5-618F-432D-8AF7-932B4F5E1F97}" destId="{B4A3408B-B85B-4EF8-BB90-14E91ED9B8DB}" srcOrd="1" destOrd="0" presId="urn:microsoft.com/office/officeart/2005/8/layout/orgChart1"/>
    <dgm:cxn modelId="{7D2B2010-4CFE-4748-AD85-FA46382BEE64}" type="presParOf" srcId="{B4A3408B-B85B-4EF8-BB90-14E91ED9B8DB}" destId="{A0B72854-8B1F-4300-80E0-CBEA4C1446A2}" srcOrd="0" destOrd="0" presId="urn:microsoft.com/office/officeart/2005/8/layout/orgChart1"/>
    <dgm:cxn modelId="{95ED5333-0ED3-4094-B3A0-FFA52B420574}" type="presParOf" srcId="{A0B72854-8B1F-4300-80E0-CBEA4C1446A2}" destId="{7E47EC79-6222-41AB-8A2A-FB5E97C497E4}" srcOrd="0" destOrd="0" presId="urn:microsoft.com/office/officeart/2005/8/layout/orgChart1"/>
    <dgm:cxn modelId="{467A3108-D898-4117-8B82-9A8A6E052BB8}" type="presParOf" srcId="{A0B72854-8B1F-4300-80E0-CBEA4C1446A2}" destId="{4ECE93E7-B0E4-47D7-94CD-240FA94AF882}" srcOrd="1" destOrd="0" presId="urn:microsoft.com/office/officeart/2005/8/layout/orgChart1"/>
    <dgm:cxn modelId="{F99C0306-E44F-4833-B458-50C58FB46063}" type="presParOf" srcId="{B4A3408B-B85B-4EF8-BB90-14E91ED9B8DB}" destId="{CE4CC907-2A0D-43F1-B094-AC54C3AAEA45}" srcOrd="1" destOrd="0" presId="urn:microsoft.com/office/officeart/2005/8/layout/orgChart1"/>
    <dgm:cxn modelId="{EFDCABBA-0BA1-4C2A-A2B2-4277045A396E}" type="presParOf" srcId="{B4A3408B-B85B-4EF8-BB90-14E91ED9B8DB}" destId="{7B1C7F33-AF6C-4951-B583-37ABF5A120B4}" srcOrd="2" destOrd="0" presId="urn:microsoft.com/office/officeart/2005/8/layout/orgChart1"/>
    <dgm:cxn modelId="{B5C463E4-EEC4-476E-AF11-C0B614C92694}" type="presParOf" srcId="{C9D751D5-618F-432D-8AF7-932B4F5E1F97}" destId="{D627661D-DA42-4219-91D5-BA29D8897DCA}" srcOrd="2" destOrd="0" presId="urn:microsoft.com/office/officeart/2005/8/layout/orgChart1"/>
    <dgm:cxn modelId="{D59715D5-A2E8-4D50-BF85-6F94EC37A8B0}" type="presParOf" srcId="{C9D751D5-618F-432D-8AF7-932B4F5E1F97}" destId="{DE42A405-49C7-4A27-BC37-A321B235F6FE}" srcOrd="3" destOrd="0" presId="urn:microsoft.com/office/officeart/2005/8/layout/orgChart1"/>
    <dgm:cxn modelId="{58DB7AC3-C3E8-4B70-BE9C-19C652CF7E53}" type="presParOf" srcId="{DE42A405-49C7-4A27-BC37-A321B235F6FE}" destId="{A1CD8B9A-34D4-49BF-8F67-81C13E5DC234}" srcOrd="0" destOrd="0" presId="urn:microsoft.com/office/officeart/2005/8/layout/orgChart1"/>
    <dgm:cxn modelId="{C8B28296-710A-4B5F-A358-DC28B48ACBAD}" type="presParOf" srcId="{A1CD8B9A-34D4-49BF-8F67-81C13E5DC234}" destId="{172A29CA-16C6-4F44-A28C-80BCF17CE0D4}" srcOrd="0" destOrd="0" presId="urn:microsoft.com/office/officeart/2005/8/layout/orgChart1"/>
    <dgm:cxn modelId="{33367639-C5CE-440E-9E5D-C8DAB27F572A}" type="presParOf" srcId="{A1CD8B9A-34D4-49BF-8F67-81C13E5DC234}" destId="{050AA954-1486-427D-A0E6-A97642D611F7}" srcOrd="1" destOrd="0" presId="urn:microsoft.com/office/officeart/2005/8/layout/orgChart1"/>
    <dgm:cxn modelId="{E48E4667-00B5-460C-ABDD-D9784DEDF0BF}" type="presParOf" srcId="{DE42A405-49C7-4A27-BC37-A321B235F6FE}" destId="{69606E5D-1203-410C-A027-0DA7495FB6B9}" srcOrd="1" destOrd="0" presId="urn:microsoft.com/office/officeart/2005/8/layout/orgChart1"/>
    <dgm:cxn modelId="{1E495D3B-EA9F-48CE-A33A-CF12ED3E5755}" type="presParOf" srcId="{DE42A405-49C7-4A27-BC37-A321B235F6FE}" destId="{EB3D1972-87D5-4EDF-8955-0F057163FEB4}" srcOrd="2" destOrd="0" presId="urn:microsoft.com/office/officeart/2005/8/layout/orgChart1"/>
    <dgm:cxn modelId="{3DEDCFCC-E092-4F63-BE52-C09643C25393}" type="presParOf" srcId="{C9D751D5-618F-432D-8AF7-932B4F5E1F97}" destId="{28BF1393-3842-4167-93E8-1AF46592EC0C}" srcOrd="4" destOrd="0" presId="urn:microsoft.com/office/officeart/2005/8/layout/orgChart1"/>
    <dgm:cxn modelId="{127A2D22-E3DC-443F-9291-E9A96EF9EB2A}" type="presParOf" srcId="{C9D751D5-618F-432D-8AF7-932B4F5E1F97}" destId="{7BAE6D36-69BB-4000-B916-329E75CE5D47}" srcOrd="5" destOrd="0" presId="urn:microsoft.com/office/officeart/2005/8/layout/orgChart1"/>
    <dgm:cxn modelId="{4430B94E-0965-4C21-A554-2AB5FC207E85}" type="presParOf" srcId="{7BAE6D36-69BB-4000-B916-329E75CE5D47}" destId="{98D6D9D9-513A-4FD0-83F3-1CF093C26A47}" srcOrd="0" destOrd="0" presId="urn:microsoft.com/office/officeart/2005/8/layout/orgChart1"/>
    <dgm:cxn modelId="{BDCEA2EA-8656-4E9B-A712-8E5763767055}" type="presParOf" srcId="{98D6D9D9-513A-4FD0-83F3-1CF093C26A47}" destId="{B36A3127-989F-4B2B-AB02-C3174EBFB61C}" srcOrd="0" destOrd="0" presId="urn:microsoft.com/office/officeart/2005/8/layout/orgChart1"/>
    <dgm:cxn modelId="{3AE0251D-F016-4A94-9A3A-6B063237E35B}" type="presParOf" srcId="{98D6D9D9-513A-4FD0-83F3-1CF093C26A47}" destId="{7EE6C7BE-91B1-4706-BE6E-96D0D2587FB2}" srcOrd="1" destOrd="0" presId="urn:microsoft.com/office/officeart/2005/8/layout/orgChart1"/>
    <dgm:cxn modelId="{C2EEBB9F-399C-4772-9433-E7B32E3B811E}" type="presParOf" srcId="{7BAE6D36-69BB-4000-B916-329E75CE5D47}" destId="{AD0F9EB8-1F04-4C6E-8C73-5AADAF36CA80}" srcOrd="1" destOrd="0" presId="urn:microsoft.com/office/officeart/2005/8/layout/orgChart1"/>
    <dgm:cxn modelId="{8E7B35AE-4CC1-40BB-8122-A5E243DB3D36}" type="presParOf" srcId="{7BAE6D36-69BB-4000-B916-329E75CE5D47}" destId="{75A56F11-468D-447B-A12B-3BA084BDB0EB}" srcOrd="2" destOrd="0" presId="urn:microsoft.com/office/officeart/2005/8/layout/orgChart1"/>
    <dgm:cxn modelId="{AB6F7D6F-B413-4509-B785-BDE6F0DDD006}" type="presParOf" srcId="{C9D751D5-618F-432D-8AF7-932B4F5E1F97}" destId="{24BD7A2C-FAF9-4C98-866A-2AFE39692132}" srcOrd="6" destOrd="0" presId="urn:microsoft.com/office/officeart/2005/8/layout/orgChart1"/>
    <dgm:cxn modelId="{E7A73906-1490-4EEA-907E-2CBC10173D4C}" type="presParOf" srcId="{C9D751D5-618F-432D-8AF7-932B4F5E1F97}" destId="{E9AE2BD6-3B48-4B71-86BD-231CC4FF4508}" srcOrd="7" destOrd="0" presId="urn:microsoft.com/office/officeart/2005/8/layout/orgChart1"/>
    <dgm:cxn modelId="{652939C0-27F4-45D4-B887-E507B113A3E1}" type="presParOf" srcId="{E9AE2BD6-3B48-4B71-86BD-231CC4FF4508}" destId="{B2682785-9BA2-480A-9C7F-8C46EAB81EF7}" srcOrd="0" destOrd="0" presId="urn:microsoft.com/office/officeart/2005/8/layout/orgChart1"/>
    <dgm:cxn modelId="{C2FB9903-9EB2-4F41-B5E3-41D60B7080F7}" type="presParOf" srcId="{B2682785-9BA2-480A-9C7F-8C46EAB81EF7}" destId="{EFEF645C-F809-4A5E-98A3-6426EFF0FFB3}" srcOrd="0" destOrd="0" presId="urn:microsoft.com/office/officeart/2005/8/layout/orgChart1"/>
    <dgm:cxn modelId="{A1BBAC1A-9215-4175-921D-F8E2EB3090EC}" type="presParOf" srcId="{B2682785-9BA2-480A-9C7F-8C46EAB81EF7}" destId="{687273BD-4E4C-4E08-9C17-67EBB3893E6C}" srcOrd="1" destOrd="0" presId="urn:microsoft.com/office/officeart/2005/8/layout/orgChart1"/>
    <dgm:cxn modelId="{D747D4CB-FE06-481B-8ED3-83749C4B7FDF}" type="presParOf" srcId="{E9AE2BD6-3B48-4B71-86BD-231CC4FF4508}" destId="{E2A553F6-690B-418C-AE70-DC3C1C63E4B3}" srcOrd="1" destOrd="0" presId="urn:microsoft.com/office/officeart/2005/8/layout/orgChart1"/>
    <dgm:cxn modelId="{67218AD0-81F8-40FC-AD29-0592D30573E1}" type="presParOf" srcId="{E9AE2BD6-3B48-4B71-86BD-231CC4FF4508}" destId="{DA436218-2A0D-487B-8939-025A12D215E4}" srcOrd="2" destOrd="0" presId="urn:microsoft.com/office/officeart/2005/8/layout/orgChart1"/>
    <dgm:cxn modelId="{774B690B-A08B-4217-A226-84628BA79F01}" type="presParOf" srcId="{C9D751D5-618F-432D-8AF7-932B4F5E1F97}" destId="{E822946D-425D-4181-A44F-C2E4F869E558}" srcOrd="8" destOrd="0" presId="urn:microsoft.com/office/officeart/2005/8/layout/orgChart1"/>
    <dgm:cxn modelId="{AD4BAA14-2EBD-4AAD-A103-E76F24A15628}" type="presParOf" srcId="{C9D751D5-618F-432D-8AF7-932B4F5E1F97}" destId="{EB279927-E377-462A-8951-2414BD66A58D}" srcOrd="9" destOrd="0" presId="urn:microsoft.com/office/officeart/2005/8/layout/orgChart1"/>
    <dgm:cxn modelId="{71E2BF45-9ADB-4D8F-90A8-C8FD3C617DE7}" type="presParOf" srcId="{EB279927-E377-462A-8951-2414BD66A58D}" destId="{58A23191-B24F-4480-BF49-163E02094346}" srcOrd="0" destOrd="0" presId="urn:microsoft.com/office/officeart/2005/8/layout/orgChart1"/>
    <dgm:cxn modelId="{33E66CE3-A5A8-462F-B738-9C95DE5885E4}" type="presParOf" srcId="{58A23191-B24F-4480-BF49-163E02094346}" destId="{917F20EC-E848-463B-88DD-07D3101C24C9}" srcOrd="0" destOrd="0" presId="urn:microsoft.com/office/officeart/2005/8/layout/orgChart1"/>
    <dgm:cxn modelId="{EA789920-E836-4DE6-9935-1847B32A5E3A}" type="presParOf" srcId="{58A23191-B24F-4480-BF49-163E02094346}" destId="{7991829D-9931-46F0-A145-E54987F323BA}" srcOrd="1" destOrd="0" presId="urn:microsoft.com/office/officeart/2005/8/layout/orgChart1"/>
    <dgm:cxn modelId="{0B91055F-7FF6-4299-B9D5-F9BCAC39A450}" type="presParOf" srcId="{EB279927-E377-462A-8951-2414BD66A58D}" destId="{26C9F66B-4157-4ADA-AC7A-B39D5490F96F}" srcOrd="1" destOrd="0" presId="urn:microsoft.com/office/officeart/2005/8/layout/orgChart1"/>
    <dgm:cxn modelId="{FBD178F1-866C-45AE-A197-4914911C3481}" type="presParOf" srcId="{EB279927-E377-462A-8951-2414BD66A58D}" destId="{6CAAAB1F-E180-45E9-8837-CDCD9C5556C3}" srcOrd="2" destOrd="0" presId="urn:microsoft.com/office/officeart/2005/8/layout/orgChart1"/>
    <dgm:cxn modelId="{4403A1EC-F0E9-4361-9713-AA33DA1D4A37}" type="presParOf" srcId="{9E107066-2F77-4D93-ABF9-04EF7D7A8027}" destId="{382F997E-A260-4D76-A3CA-7A8A7232DB6C}" srcOrd="2" destOrd="0" presId="urn:microsoft.com/office/officeart/2005/8/layout/orgChart1"/>
    <dgm:cxn modelId="{E963BE37-512C-4C0F-9796-0BBE54BE5896}" type="presParOf" srcId="{B27AFE36-87C9-4AD2-8D46-B89588299192}" destId="{2728FD9A-1C45-4A30-8D4E-1B4ACF7CCA73}" srcOrd="4" destOrd="0" presId="urn:microsoft.com/office/officeart/2005/8/layout/orgChart1"/>
    <dgm:cxn modelId="{F1668723-2293-48F8-B44D-356952B71438}" type="presParOf" srcId="{B27AFE36-87C9-4AD2-8D46-B89588299192}" destId="{ABD9EF58-732F-4CCC-B0EB-12FD6CC39568}" srcOrd="5" destOrd="0" presId="urn:microsoft.com/office/officeart/2005/8/layout/orgChart1"/>
    <dgm:cxn modelId="{398B2CAB-D0C8-42D5-A59D-27861AAEC4D2}" type="presParOf" srcId="{ABD9EF58-732F-4CCC-B0EB-12FD6CC39568}" destId="{34D52479-D590-4632-9341-06D6462E0F38}" srcOrd="0" destOrd="0" presId="urn:microsoft.com/office/officeart/2005/8/layout/orgChart1"/>
    <dgm:cxn modelId="{B635EC69-21A2-4DFC-A573-A1A249546699}" type="presParOf" srcId="{34D52479-D590-4632-9341-06D6462E0F38}" destId="{041DF61B-4B4E-49FE-ABBA-A211BF8BC582}" srcOrd="0" destOrd="0" presId="urn:microsoft.com/office/officeart/2005/8/layout/orgChart1"/>
    <dgm:cxn modelId="{4DF0D7F5-F5A5-4D3D-9421-1E16477AC077}" type="presParOf" srcId="{34D52479-D590-4632-9341-06D6462E0F38}" destId="{6BF1EF43-946A-41EC-ABAF-D057D7F8049C}" srcOrd="1" destOrd="0" presId="urn:microsoft.com/office/officeart/2005/8/layout/orgChart1"/>
    <dgm:cxn modelId="{586D6F18-5054-4795-8BDA-8471208961C5}" type="presParOf" srcId="{ABD9EF58-732F-4CCC-B0EB-12FD6CC39568}" destId="{01D2754A-930F-4125-A41A-A9A6F5516C33}" srcOrd="1" destOrd="0" presId="urn:microsoft.com/office/officeart/2005/8/layout/orgChart1"/>
    <dgm:cxn modelId="{8B95C365-59F6-4B46-A743-29F77382A5EC}" type="presParOf" srcId="{01D2754A-930F-4125-A41A-A9A6F5516C33}" destId="{F81108B2-DA9F-46BB-81B5-9E4B13D8C1D3}" srcOrd="0" destOrd="0" presId="urn:microsoft.com/office/officeart/2005/8/layout/orgChart1"/>
    <dgm:cxn modelId="{81AAD6CE-8382-4B66-A227-D6949DB96BDC}" type="presParOf" srcId="{01D2754A-930F-4125-A41A-A9A6F5516C33}" destId="{4B55BE92-4748-4C0E-B81F-A8FE30465323}" srcOrd="1" destOrd="0" presId="urn:microsoft.com/office/officeart/2005/8/layout/orgChart1"/>
    <dgm:cxn modelId="{8F61AE6B-7231-4520-89E5-843A3CB8394E}" type="presParOf" srcId="{4B55BE92-4748-4C0E-B81F-A8FE30465323}" destId="{4F1C536B-0418-4320-A965-BB98DDE91A09}" srcOrd="0" destOrd="0" presId="urn:microsoft.com/office/officeart/2005/8/layout/orgChart1"/>
    <dgm:cxn modelId="{9DCD3A20-2ABB-44FB-A877-DD7C4F919EB9}" type="presParOf" srcId="{4F1C536B-0418-4320-A965-BB98DDE91A09}" destId="{82BEA846-25B7-403A-ABB3-F2FB9E8E863E}" srcOrd="0" destOrd="0" presId="urn:microsoft.com/office/officeart/2005/8/layout/orgChart1"/>
    <dgm:cxn modelId="{E56CF03E-4EEF-40E9-96CE-80BFE277895E}" type="presParOf" srcId="{4F1C536B-0418-4320-A965-BB98DDE91A09}" destId="{5CD1ED6E-107D-45F7-8440-258B7DB8AF59}" srcOrd="1" destOrd="0" presId="urn:microsoft.com/office/officeart/2005/8/layout/orgChart1"/>
    <dgm:cxn modelId="{C96D10F9-ED2C-4746-9C76-C182CC646244}" type="presParOf" srcId="{4B55BE92-4748-4C0E-B81F-A8FE30465323}" destId="{C35BD449-2CA0-4DD2-9239-FD74FB4A8FD8}" srcOrd="1" destOrd="0" presId="urn:microsoft.com/office/officeart/2005/8/layout/orgChart1"/>
    <dgm:cxn modelId="{AFA97B08-1BD3-4B02-91A1-6E5850A200FC}" type="presParOf" srcId="{4B55BE92-4748-4C0E-B81F-A8FE30465323}" destId="{C4D02D70-F2D5-4371-BC28-EC84BD027EF8}" srcOrd="2" destOrd="0" presId="urn:microsoft.com/office/officeart/2005/8/layout/orgChart1"/>
    <dgm:cxn modelId="{CC486E82-E260-484E-A76A-D8DB2478AC15}" type="presParOf" srcId="{01D2754A-930F-4125-A41A-A9A6F5516C33}" destId="{73B6CC1F-83CF-48B9-8D7A-CCF9BF95C94A}" srcOrd="2" destOrd="0" presId="urn:microsoft.com/office/officeart/2005/8/layout/orgChart1"/>
    <dgm:cxn modelId="{9291BFE8-3244-4E6E-AEC7-21D1A4CDA7AC}" type="presParOf" srcId="{01D2754A-930F-4125-A41A-A9A6F5516C33}" destId="{B0AFF942-90CC-49DB-96F6-18037CE7B5FE}" srcOrd="3" destOrd="0" presId="urn:microsoft.com/office/officeart/2005/8/layout/orgChart1"/>
    <dgm:cxn modelId="{F877F77C-33BB-42E4-B005-8248DD867CD1}" type="presParOf" srcId="{B0AFF942-90CC-49DB-96F6-18037CE7B5FE}" destId="{F6B3A598-4252-4994-957E-4D1BAB1FBBB1}" srcOrd="0" destOrd="0" presId="urn:microsoft.com/office/officeart/2005/8/layout/orgChart1"/>
    <dgm:cxn modelId="{93D5E0F1-9186-4C1C-8A81-FEC81858D55D}" type="presParOf" srcId="{F6B3A598-4252-4994-957E-4D1BAB1FBBB1}" destId="{6752ABB6-E328-4A73-9702-6C8521DB0161}" srcOrd="0" destOrd="0" presId="urn:microsoft.com/office/officeart/2005/8/layout/orgChart1"/>
    <dgm:cxn modelId="{07B70870-414A-4994-8190-ADB535836C4E}" type="presParOf" srcId="{F6B3A598-4252-4994-957E-4D1BAB1FBBB1}" destId="{3B2FA1D5-275A-45A9-8B92-5964BDAF6366}" srcOrd="1" destOrd="0" presId="urn:microsoft.com/office/officeart/2005/8/layout/orgChart1"/>
    <dgm:cxn modelId="{51DC26AA-EC34-49E6-B80B-A2A209821789}" type="presParOf" srcId="{B0AFF942-90CC-49DB-96F6-18037CE7B5FE}" destId="{E86D71EB-C804-4DE0-B5AE-61E269D85E33}" srcOrd="1" destOrd="0" presId="urn:microsoft.com/office/officeart/2005/8/layout/orgChart1"/>
    <dgm:cxn modelId="{9B7BC4BF-7517-41F7-8CF3-AF3AF3AA2D3D}" type="presParOf" srcId="{B0AFF942-90CC-49DB-96F6-18037CE7B5FE}" destId="{FFCC3DFC-74B9-4DDA-8600-03476AFD27A7}" srcOrd="2" destOrd="0" presId="urn:microsoft.com/office/officeart/2005/8/layout/orgChart1"/>
    <dgm:cxn modelId="{13A0E880-1380-4EFC-A255-86A35301A4B2}" type="presParOf" srcId="{ABD9EF58-732F-4CCC-B0EB-12FD6CC39568}" destId="{B84123C8-4B22-4E0A-BAF1-F4097F8F178D}" srcOrd="2" destOrd="0" presId="urn:microsoft.com/office/officeart/2005/8/layout/orgChart1"/>
    <dgm:cxn modelId="{6BE9A305-583A-433C-BF52-0F78F6131665}" type="presParOf" srcId="{B27AFE36-87C9-4AD2-8D46-B89588299192}" destId="{482890B6-A164-4ABB-B601-5290D574008D}" srcOrd="6" destOrd="0" presId="urn:microsoft.com/office/officeart/2005/8/layout/orgChart1"/>
    <dgm:cxn modelId="{A9EF97F1-FB79-4DD5-A15E-AD1724343F4A}" type="presParOf" srcId="{B27AFE36-87C9-4AD2-8D46-B89588299192}" destId="{97287699-A688-45D9-B247-5A46E20DFC2F}" srcOrd="7" destOrd="0" presId="urn:microsoft.com/office/officeart/2005/8/layout/orgChart1"/>
    <dgm:cxn modelId="{903F874B-4BA9-4CA7-AD7F-80A42DF4AF85}" type="presParOf" srcId="{97287699-A688-45D9-B247-5A46E20DFC2F}" destId="{A34B8895-433B-409D-9E5A-D9458D4B8467}" srcOrd="0" destOrd="0" presId="urn:microsoft.com/office/officeart/2005/8/layout/orgChart1"/>
    <dgm:cxn modelId="{E09E9948-56BF-4A01-B103-38F1309A96C2}" type="presParOf" srcId="{A34B8895-433B-409D-9E5A-D9458D4B8467}" destId="{12B0AF1F-0C19-453D-B9F5-030D8C79C70C}" srcOrd="0" destOrd="0" presId="urn:microsoft.com/office/officeart/2005/8/layout/orgChart1"/>
    <dgm:cxn modelId="{C1D97193-A8EA-4A4F-BA95-BEE95C327BC9}" type="presParOf" srcId="{A34B8895-433B-409D-9E5A-D9458D4B8467}" destId="{F07A040D-7FE0-4222-A0E7-186846B113D9}" srcOrd="1" destOrd="0" presId="urn:microsoft.com/office/officeart/2005/8/layout/orgChart1"/>
    <dgm:cxn modelId="{3AC5FB43-896A-4043-88AA-9FFD62D20FB8}" type="presParOf" srcId="{97287699-A688-45D9-B247-5A46E20DFC2F}" destId="{F0AC8BB8-C231-4A34-A087-C3164ECA9A4E}" srcOrd="1" destOrd="0" presId="urn:microsoft.com/office/officeart/2005/8/layout/orgChart1"/>
    <dgm:cxn modelId="{5B433B11-2EBA-4028-B289-1FBE016EC48F}" type="presParOf" srcId="{F0AC8BB8-C231-4A34-A087-C3164ECA9A4E}" destId="{AD2E4BBD-71D4-4DCF-8513-0147868504A3}" srcOrd="0" destOrd="0" presId="urn:microsoft.com/office/officeart/2005/8/layout/orgChart1"/>
    <dgm:cxn modelId="{0794E91D-F705-4E22-A2D2-283E6D850545}" type="presParOf" srcId="{F0AC8BB8-C231-4A34-A087-C3164ECA9A4E}" destId="{BFE36A8E-0CEA-43F0-8AD0-1E877E573734}" srcOrd="1" destOrd="0" presId="urn:microsoft.com/office/officeart/2005/8/layout/orgChart1"/>
    <dgm:cxn modelId="{C454F930-5071-4A65-8813-FECFE12CCA65}" type="presParOf" srcId="{BFE36A8E-0CEA-43F0-8AD0-1E877E573734}" destId="{4056D7A2-41F5-4904-86D3-1976863A7264}" srcOrd="0" destOrd="0" presId="urn:microsoft.com/office/officeart/2005/8/layout/orgChart1"/>
    <dgm:cxn modelId="{B8EE9B27-7F7E-45E9-B8BB-AF56708B5F4A}" type="presParOf" srcId="{4056D7A2-41F5-4904-86D3-1976863A7264}" destId="{AC3A1867-32B0-48D1-B49F-3D939542E599}" srcOrd="0" destOrd="0" presId="urn:microsoft.com/office/officeart/2005/8/layout/orgChart1"/>
    <dgm:cxn modelId="{1A0ABD1E-47E2-4B7D-B4F1-81CDA3BEDB36}" type="presParOf" srcId="{4056D7A2-41F5-4904-86D3-1976863A7264}" destId="{384D9E2B-9152-45A2-B305-E39A7DB9B355}" srcOrd="1" destOrd="0" presId="urn:microsoft.com/office/officeart/2005/8/layout/orgChart1"/>
    <dgm:cxn modelId="{D1CF7A4B-F26D-4C15-ABE0-F140AF30504E}" type="presParOf" srcId="{BFE36A8E-0CEA-43F0-8AD0-1E877E573734}" destId="{1C3A5A7B-CCE3-43AE-955E-498776B5F2DC}" srcOrd="1" destOrd="0" presId="urn:microsoft.com/office/officeart/2005/8/layout/orgChart1"/>
    <dgm:cxn modelId="{A824AB4D-5FCD-4D9A-81F8-264EEA5457DB}" type="presParOf" srcId="{BFE36A8E-0CEA-43F0-8AD0-1E877E573734}" destId="{966A7DD2-6B22-4BE9-BE0D-43F730956126}" srcOrd="2" destOrd="0" presId="urn:microsoft.com/office/officeart/2005/8/layout/orgChart1"/>
    <dgm:cxn modelId="{5A7AC78D-279F-4A7C-BD47-54D5E18BAD5A}" type="presParOf" srcId="{F0AC8BB8-C231-4A34-A087-C3164ECA9A4E}" destId="{2C481B9B-67D2-4326-9CF5-790B212580B4}" srcOrd="2" destOrd="0" presId="urn:microsoft.com/office/officeart/2005/8/layout/orgChart1"/>
    <dgm:cxn modelId="{A325A6D0-B9BC-4ADB-A2E2-5F3EF650C5BA}" type="presParOf" srcId="{F0AC8BB8-C231-4A34-A087-C3164ECA9A4E}" destId="{18FB17B3-0D68-4F50-B30D-16A324522033}" srcOrd="3" destOrd="0" presId="urn:microsoft.com/office/officeart/2005/8/layout/orgChart1"/>
    <dgm:cxn modelId="{F5DDBD20-95F6-4D56-8D8D-0FE3D538D4B5}" type="presParOf" srcId="{18FB17B3-0D68-4F50-B30D-16A324522033}" destId="{E0BF15BF-459B-4868-A534-FDE4E8FAA6FE}" srcOrd="0" destOrd="0" presId="urn:microsoft.com/office/officeart/2005/8/layout/orgChart1"/>
    <dgm:cxn modelId="{F7D46E51-3E2B-4C3F-8C70-D1313231C0A7}" type="presParOf" srcId="{E0BF15BF-459B-4868-A534-FDE4E8FAA6FE}" destId="{AD98F896-9423-48A2-9013-9308B5F2A5F7}" srcOrd="0" destOrd="0" presId="urn:microsoft.com/office/officeart/2005/8/layout/orgChart1"/>
    <dgm:cxn modelId="{31322A66-261D-4B5A-9183-6A6E85D3337F}" type="presParOf" srcId="{E0BF15BF-459B-4868-A534-FDE4E8FAA6FE}" destId="{E62454C1-0CE8-4FEC-989C-61C78EBD6222}" srcOrd="1" destOrd="0" presId="urn:microsoft.com/office/officeart/2005/8/layout/orgChart1"/>
    <dgm:cxn modelId="{DE9C8320-01DF-4084-8217-A2290C0B93A9}" type="presParOf" srcId="{18FB17B3-0D68-4F50-B30D-16A324522033}" destId="{83E83894-C3A3-46C7-9871-1BA494D72CCC}" srcOrd="1" destOrd="0" presId="urn:microsoft.com/office/officeart/2005/8/layout/orgChart1"/>
    <dgm:cxn modelId="{3A5161C6-5793-4260-BCE6-B3A2971BF19F}" type="presParOf" srcId="{18FB17B3-0D68-4F50-B30D-16A324522033}" destId="{164EC8D3-E9AF-40DA-9DA7-9C3E68D91F13}" srcOrd="2" destOrd="0" presId="urn:microsoft.com/office/officeart/2005/8/layout/orgChart1"/>
    <dgm:cxn modelId="{B323E257-784E-4063-BF1E-C64F5958DC0B}" type="presParOf" srcId="{F0AC8BB8-C231-4A34-A087-C3164ECA9A4E}" destId="{D1AA1FB0-5C8F-4A58-90D5-9C171AA29817}" srcOrd="4" destOrd="0" presId="urn:microsoft.com/office/officeart/2005/8/layout/orgChart1"/>
    <dgm:cxn modelId="{A13CA094-310D-44DC-99A3-627B5831127E}" type="presParOf" srcId="{F0AC8BB8-C231-4A34-A087-C3164ECA9A4E}" destId="{4FF3A0CD-553A-44AD-AB63-CDB2CCAC313D}" srcOrd="5" destOrd="0" presId="urn:microsoft.com/office/officeart/2005/8/layout/orgChart1"/>
    <dgm:cxn modelId="{60A1B60C-4B51-42B8-BB12-EFF1A124BA98}" type="presParOf" srcId="{4FF3A0CD-553A-44AD-AB63-CDB2CCAC313D}" destId="{0D95A1FF-3DF2-4C70-B254-9D7E11B596FD}" srcOrd="0" destOrd="0" presId="urn:microsoft.com/office/officeart/2005/8/layout/orgChart1"/>
    <dgm:cxn modelId="{FCB660DC-D5BC-4BC2-9686-8493978040B1}" type="presParOf" srcId="{0D95A1FF-3DF2-4C70-B254-9D7E11B596FD}" destId="{BDF2C212-53FA-44FD-A22C-9149D7EE7A92}" srcOrd="0" destOrd="0" presId="urn:microsoft.com/office/officeart/2005/8/layout/orgChart1"/>
    <dgm:cxn modelId="{7111CA22-C898-47BF-8E69-CA0F17CED1B5}" type="presParOf" srcId="{0D95A1FF-3DF2-4C70-B254-9D7E11B596FD}" destId="{DF89B665-B3CE-4A48-89B7-98ED1D0E1F9C}" srcOrd="1" destOrd="0" presId="urn:microsoft.com/office/officeart/2005/8/layout/orgChart1"/>
    <dgm:cxn modelId="{680672E4-221A-4D69-86B9-D803AA45D639}" type="presParOf" srcId="{4FF3A0CD-553A-44AD-AB63-CDB2CCAC313D}" destId="{F35B22CF-D0CD-4EB4-A844-7F685A293D8B}" srcOrd="1" destOrd="0" presId="urn:microsoft.com/office/officeart/2005/8/layout/orgChart1"/>
    <dgm:cxn modelId="{6658E7E3-0ECD-4D8F-97E4-101FA46C3AC2}" type="presParOf" srcId="{4FF3A0CD-553A-44AD-AB63-CDB2CCAC313D}" destId="{8A75EEEA-F4A4-4974-90F1-4878F8B9D5E1}" srcOrd="2" destOrd="0" presId="urn:microsoft.com/office/officeart/2005/8/layout/orgChart1"/>
    <dgm:cxn modelId="{7AF79C1B-865C-49FF-839A-6D75E1653AC8}" type="presParOf" srcId="{F0AC8BB8-C231-4A34-A087-C3164ECA9A4E}" destId="{F14F1EDD-4528-45C1-A870-16D5FEFE64AA}" srcOrd="6" destOrd="0" presId="urn:microsoft.com/office/officeart/2005/8/layout/orgChart1"/>
    <dgm:cxn modelId="{DDBCAA84-B776-4686-BF61-133BE39821F3}" type="presParOf" srcId="{F0AC8BB8-C231-4A34-A087-C3164ECA9A4E}" destId="{0EC39C2D-5A1F-4BB4-A146-BA5168919784}" srcOrd="7" destOrd="0" presId="urn:microsoft.com/office/officeart/2005/8/layout/orgChart1"/>
    <dgm:cxn modelId="{3D5BDE43-E291-40A7-971A-9AD8EB576E3C}" type="presParOf" srcId="{0EC39C2D-5A1F-4BB4-A146-BA5168919784}" destId="{6981A42A-8DF6-452E-854B-2596464BE08F}" srcOrd="0" destOrd="0" presId="urn:microsoft.com/office/officeart/2005/8/layout/orgChart1"/>
    <dgm:cxn modelId="{7127C7F5-1D54-4B7E-AAC9-45FCC9734509}" type="presParOf" srcId="{6981A42A-8DF6-452E-854B-2596464BE08F}" destId="{2B006E03-6E83-4362-9615-6FEF697EA3EE}" srcOrd="0" destOrd="0" presId="urn:microsoft.com/office/officeart/2005/8/layout/orgChart1"/>
    <dgm:cxn modelId="{926BAF29-BD92-4C16-B30F-BA7FCB49E146}" type="presParOf" srcId="{6981A42A-8DF6-452E-854B-2596464BE08F}" destId="{0989F15C-AA25-442F-A979-4BAC5A6430A8}" srcOrd="1" destOrd="0" presId="urn:microsoft.com/office/officeart/2005/8/layout/orgChart1"/>
    <dgm:cxn modelId="{445D5076-A428-481D-BFDD-F040CC6C25DF}" type="presParOf" srcId="{0EC39C2D-5A1F-4BB4-A146-BA5168919784}" destId="{6B6FE555-B334-44D4-8036-2DA4EC0263AF}" srcOrd="1" destOrd="0" presId="urn:microsoft.com/office/officeart/2005/8/layout/orgChart1"/>
    <dgm:cxn modelId="{8A84C2D3-70B4-402E-8139-08F618F4CDA7}" type="presParOf" srcId="{0EC39C2D-5A1F-4BB4-A146-BA5168919784}" destId="{F680EE11-9EC9-4799-97CF-8976EC1906EF}" srcOrd="2" destOrd="0" presId="urn:microsoft.com/office/officeart/2005/8/layout/orgChart1"/>
    <dgm:cxn modelId="{EC44F64F-C884-4284-95EA-175A94078727}" type="presParOf" srcId="{97287699-A688-45D9-B247-5A46E20DFC2F}" destId="{6B661354-0618-461A-B73F-DF857FEDB743}" srcOrd="2" destOrd="0" presId="urn:microsoft.com/office/officeart/2005/8/layout/orgChart1"/>
    <dgm:cxn modelId="{5A44880D-A825-4A0F-8C10-0EBB4E48AD08}" type="presParOf" srcId="{B27AFE36-87C9-4AD2-8D46-B89588299192}" destId="{2928E5C9-E03F-49F0-AABA-908ED8184C53}" srcOrd="8" destOrd="0" presId="urn:microsoft.com/office/officeart/2005/8/layout/orgChart1"/>
    <dgm:cxn modelId="{F2022F10-9F63-4DA7-92E5-59D544888D38}" type="presParOf" srcId="{B27AFE36-87C9-4AD2-8D46-B89588299192}" destId="{AC42BC59-B957-4219-8018-7DDEF909C096}" srcOrd="9" destOrd="0" presId="urn:microsoft.com/office/officeart/2005/8/layout/orgChart1"/>
    <dgm:cxn modelId="{F7332478-0AC0-46AE-A5BB-B30F83D48914}" type="presParOf" srcId="{AC42BC59-B957-4219-8018-7DDEF909C096}" destId="{BDE89C91-B8E6-4917-996A-C23522E9DC66}" srcOrd="0" destOrd="0" presId="urn:microsoft.com/office/officeart/2005/8/layout/orgChart1"/>
    <dgm:cxn modelId="{97E8A5B8-8512-4DAC-BEAC-C661D1E8B927}" type="presParOf" srcId="{BDE89C91-B8E6-4917-996A-C23522E9DC66}" destId="{97D8B90B-F61A-40AA-AACE-6E7BE1FDE19C}" srcOrd="0" destOrd="0" presId="urn:microsoft.com/office/officeart/2005/8/layout/orgChart1"/>
    <dgm:cxn modelId="{2041538A-F583-4416-B0B4-C90955964019}" type="presParOf" srcId="{BDE89C91-B8E6-4917-996A-C23522E9DC66}" destId="{735D8EAA-6143-4E02-A70B-3026BE19BA7F}" srcOrd="1" destOrd="0" presId="urn:microsoft.com/office/officeart/2005/8/layout/orgChart1"/>
    <dgm:cxn modelId="{F97E2E60-8870-4374-B2F0-A80BB2834F1B}" type="presParOf" srcId="{AC42BC59-B957-4219-8018-7DDEF909C096}" destId="{C2BABAAF-A114-424C-91BF-5DCEA3466054}" srcOrd="1" destOrd="0" presId="urn:microsoft.com/office/officeart/2005/8/layout/orgChart1"/>
    <dgm:cxn modelId="{A07AF340-B028-43B4-943A-77C9E38AD0B5}" type="presParOf" srcId="{C2BABAAF-A114-424C-91BF-5DCEA3466054}" destId="{7F83BBF2-80EE-48B1-B391-457604BDFE31}" srcOrd="0" destOrd="0" presId="urn:microsoft.com/office/officeart/2005/8/layout/orgChart1"/>
    <dgm:cxn modelId="{FFB6CA34-C086-4953-9160-258D50D4F343}" type="presParOf" srcId="{C2BABAAF-A114-424C-91BF-5DCEA3466054}" destId="{91B75323-1BBE-488F-B956-1C587EACD215}" srcOrd="1" destOrd="0" presId="urn:microsoft.com/office/officeart/2005/8/layout/orgChart1"/>
    <dgm:cxn modelId="{C6552FC4-6B80-4EFA-B03C-B1A7E95ECCE5}" type="presParOf" srcId="{91B75323-1BBE-488F-B956-1C587EACD215}" destId="{A5ADEBFF-79AB-4DBE-BD27-5710155BD8D5}" srcOrd="0" destOrd="0" presId="urn:microsoft.com/office/officeart/2005/8/layout/orgChart1"/>
    <dgm:cxn modelId="{06B3D3CC-F583-413C-98B7-1BFF5DA77780}" type="presParOf" srcId="{A5ADEBFF-79AB-4DBE-BD27-5710155BD8D5}" destId="{CB5A4A63-38F5-46DF-990F-342ACB40FEEE}" srcOrd="0" destOrd="0" presId="urn:microsoft.com/office/officeart/2005/8/layout/orgChart1"/>
    <dgm:cxn modelId="{0A76A3E9-7EB7-4316-8B9F-F0BBAE543C59}" type="presParOf" srcId="{A5ADEBFF-79AB-4DBE-BD27-5710155BD8D5}" destId="{EEFB34FB-3502-4A2B-84C9-875B8486EC9F}" srcOrd="1" destOrd="0" presId="urn:microsoft.com/office/officeart/2005/8/layout/orgChart1"/>
    <dgm:cxn modelId="{4A333FA4-8BCB-4789-810E-AA0A8EDDF6F8}" type="presParOf" srcId="{91B75323-1BBE-488F-B956-1C587EACD215}" destId="{EF471FDE-AD45-4DC1-A8B0-DFE4B851D938}" srcOrd="1" destOrd="0" presId="urn:microsoft.com/office/officeart/2005/8/layout/orgChart1"/>
    <dgm:cxn modelId="{2C7C8B31-9A8B-4A1A-981B-28E19B7441E8}" type="presParOf" srcId="{91B75323-1BBE-488F-B956-1C587EACD215}" destId="{AB1F97F4-25C4-4860-A731-5B1BAB1E0F01}" srcOrd="2" destOrd="0" presId="urn:microsoft.com/office/officeart/2005/8/layout/orgChart1"/>
    <dgm:cxn modelId="{30EB6CB2-62CD-4086-9875-6AF659CD8932}" type="presParOf" srcId="{AC42BC59-B957-4219-8018-7DDEF909C096}" destId="{DC602456-38B5-4EC7-97B8-360F93E4DB66}" srcOrd="2" destOrd="0" presId="urn:microsoft.com/office/officeart/2005/8/layout/orgChart1"/>
    <dgm:cxn modelId="{BBB9086E-10DF-4DE4-A248-1CEBC776DA29}" type="presParOf" srcId="{B27AFE36-87C9-4AD2-8D46-B89588299192}" destId="{4AFEB847-5503-4D2C-B6C5-E47407995063}" srcOrd="10" destOrd="0" presId="urn:microsoft.com/office/officeart/2005/8/layout/orgChart1"/>
    <dgm:cxn modelId="{A973F24C-89D5-4BC4-B163-1DC6A28345A1}" type="presParOf" srcId="{B27AFE36-87C9-4AD2-8D46-B89588299192}" destId="{948B7F0F-614E-4189-B7D4-4499F1B84CD4}" srcOrd="11" destOrd="0" presId="urn:microsoft.com/office/officeart/2005/8/layout/orgChart1"/>
    <dgm:cxn modelId="{0A0AF6F5-69E2-4BB3-9879-135EDFD7D747}" type="presParOf" srcId="{948B7F0F-614E-4189-B7D4-4499F1B84CD4}" destId="{7BB4E041-0BFD-4B99-9DA7-817E4D402CDE}" srcOrd="0" destOrd="0" presId="urn:microsoft.com/office/officeart/2005/8/layout/orgChart1"/>
    <dgm:cxn modelId="{A6F1BCA1-AE1B-4D8A-B7DD-CC2286D74385}" type="presParOf" srcId="{7BB4E041-0BFD-4B99-9DA7-817E4D402CDE}" destId="{C5F4C9F6-DA5B-4ABC-9E71-B1C24ECBC47B}" srcOrd="0" destOrd="0" presId="urn:microsoft.com/office/officeart/2005/8/layout/orgChart1"/>
    <dgm:cxn modelId="{94C008F5-7979-4361-A4DE-DE4DD244F7EA}" type="presParOf" srcId="{7BB4E041-0BFD-4B99-9DA7-817E4D402CDE}" destId="{8CDA26B0-6B55-4C13-8713-D76D6A9A1F36}" srcOrd="1" destOrd="0" presId="urn:microsoft.com/office/officeart/2005/8/layout/orgChart1"/>
    <dgm:cxn modelId="{AE2452C0-3423-4490-9446-DFEB8F4CFBA9}" type="presParOf" srcId="{948B7F0F-614E-4189-B7D4-4499F1B84CD4}" destId="{071BFCE3-FFFA-45FC-A0A2-00D0C8A0A630}" srcOrd="1" destOrd="0" presId="urn:microsoft.com/office/officeart/2005/8/layout/orgChart1"/>
    <dgm:cxn modelId="{6CEB22AB-78EC-4614-9E3F-A92D03052D29}" type="presParOf" srcId="{948B7F0F-614E-4189-B7D4-4499F1B84CD4}" destId="{AC6ED2E8-E6D7-4D15-AEDA-49131EB69AA3}"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2000" b="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Internal Audit</a:t>
          </a:r>
          <a:endParaRPr lang="en-US" sz="2000" b="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a:srgbClr val="000000">
                    <a:alpha val="43137"/>
                  </a:srgbClr>
                </a:outerShdw>
              </a:effectLst>
            </a:rPr>
            <a:t>Deputy Manager Internal Audit</a:t>
          </a:r>
          <a:endParaRPr lang="en-US" sz="2000" b="0" cap="none" spc="0" dirty="0">
            <a:ln w="9525">
              <a:noFill/>
              <a:prstDash val="solid"/>
            </a:ln>
            <a:solidFill>
              <a:srgbClr val="002060"/>
            </a:solidFill>
            <a:effectLst>
              <a:outerShdw blurRad="38100" dist="38100" dir="2700000" algn="tl">
                <a:srgbClr val="000000">
                  <a:alpha val="43137"/>
                </a:srgbClr>
              </a:outerShdw>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1007E168-6A7B-40E0-8BA2-0F162DD020E5}" type="sibTrans" cxnId="{8FF47628-D51B-4497-9941-422313072C91}">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4A2512CB-F056-44CB-B3A0-FD283C9C3C8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a:srgbClr val="000000">
                    <a:alpha val="43137"/>
                  </a:srgbClr>
                </a:outerShdw>
              </a:effectLst>
            </a:rPr>
            <a:t>Assistant Vice President </a:t>
          </a:r>
        </a:p>
        <a:p>
          <a:r>
            <a:rPr lang="en-US" sz="2000" b="0" cap="none" spc="0" dirty="0" smtClean="0">
              <a:ln w="9525">
                <a:noFill/>
                <a:prstDash val="solid"/>
              </a:ln>
              <a:solidFill>
                <a:srgbClr val="002060"/>
              </a:solidFill>
              <a:effectLst>
                <a:outerShdw blurRad="38100" dist="38100" dir="2700000" algn="tl">
                  <a:srgbClr val="000000">
                    <a:alpha val="43137"/>
                  </a:srgbClr>
                </a:outerShdw>
              </a:effectLst>
            </a:rPr>
            <a:t>Internal Audit</a:t>
          </a:r>
          <a:endParaRPr lang="en-US" sz="2000" b="0" cap="none" spc="0" dirty="0">
            <a:ln w="9525">
              <a:noFill/>
              <a:prstDash val="solid"/>
            </a:ln>
            <a:solidFill>
              <a:srgbClr val="002060"/>
            </a:solidFill>
            <a:effectLst>
              <a:outerShdw blurRad="38100" dist="38100" dir="2700000" algn="tl">
                <a:srgbClr val="000000">
                  <a:alpha val="43137"/>
                </a:srgbClr>
              </a:outerShdw>
            </a:effectLst>
          </a:endParaRPr>
        </a:p>
      </dgm:t>
    </dgm:pt>
    <dgm:pt modelId="{86801DCE-4695-48B7-9A2A-0750B01EC723}" type="parTrans" cxnId="{0C4E9A5D-7EFD-45F7-AE16-16C3FC4BA135}">
      <dgm:prSet/>
      <dgm:spPr/>
      <dgm:t>
        <a:bodyPr/>
        <a:lstStyle/>
        <a:p>
          <a:endParaRPr lang="en-US"/>
        </a:p>
      </dgm:t>
    </dgm:pt>
    <dgm:pt modelId="{0C6CD266-0232-4A29-B602-CD7E408C07AB}" type="sibTrans" cxnId="{0C4E9A5D-7EFD-45F7-AE16-16C3FC4BA135}">
      <dgm:prSet/>
      <dgm:spPr/>
      <dgm:t>
        <a:bodyPr/>
        <a:lstStyle/>
        <a:p>
          <a:endParaRPr lang="en-US"/>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29926" custScaleY="76142">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619EBF7E-6C33-4AB8-82C6-E6E29BCE0133}" type="pres">
      <dgm:prSet presAssocID="{86801DCE-4695-48B7-9A2A-0750B01EC723}" presName="Name37" presStyleLbl="parChTrans1D2" presStyleIdx="0" presStyleCnt="2"/>
      <dgm:spPr/>
      <dgm:t>
        <a:bodyPr/>
        <a:lstStyle/>
        <a:p>
          <a:endParaRPr lang="en-US"/>
        </a:p>
      </dgm:t>
    </dgm:pt>
    <dgm:pt modelId="{0EC2F91E-4D33-4FF5-832D-FFCE65573FFD}" type="pres">
      <dgm:prSet presAssocID="{4A2512CB-F056-44CB-B3A0-FD283C9C3C8F}" presName="hierRoot2" presStyleCnt="0">
        <dgm:presLayoutVars>
          <dgm:hierBranch val="init"/>
        </dgm:presLayoutVars>
      </dgm:prSet>
      <dgm:spPr/>
    </dgm:pt>
    <dgm:pt modelId="{D3587FE2-36FB-4ECD-AC76-B2361D0FD2A8}" type="pres">
      <dgm:prSet presAssocID="{4A2512CB-F056-44CB-B3A0-FD283C9C3C8F}" presName="rootComposite" presStyleCnt="0"/>
      <dgm:spPr/>
    </dgm:pt>
    <dgm:pt modelId="{11120CAF-23BC-43F0-90F5-5364AA598A29}" type="pres">
      <dgm:prSet presAssocID="{4A2512CB-F056-44CB-B3A0-FD283C9C3C8F}" presName="rootText" presStyleLbl="node2" presStyleIdx="0" presStyleCnt="2" custScaleX="123587" custScaleY="69689" custLinFactNeighborX="1268">
        <dgm:presLayoutVars>
          <dgm:chPref val="3"/>
        </dgm:presLayoutVars>
      </dgm:prSet>
      <dgm:spPr>
        <a:prstGeom prst="roundRect">
          <a:avLst/>
        </a:prstGeom>
      </dgm:spPr>
      <dgm:t>
        <a:bodyPr/>
        <a:lstStyle/>
        <a:p>
          <a:endParaRPr lang="en-US"/>
        </a:p>
      </dgm:t>
    </dgm:pt>
    <dgm:pt modelId="{A2EFB5F5-7037-48A1-9D58-19B20231FDC0}" type="pres">
      <dgm:prSet presAssocID="{4A2512CB-F056-44CB-B3A0-FD283C9C3C8F}" presName="rootConnector" presStyleLbl="node2" presStyleIdx="0" presStyleCnt="2"/>
      <dgm:spPr/>
      <dgm:t>
        <a:bodyPr/>
        <a:lstStyle/>
        <a:p>
          <a:endParaRPr lang="en-US"/>
        </a:p>
      </dgm:t>
    </dgm:pt>
    <dgm:pt modelId="{5D07850C-575E-44CC-AAAE-BE700D5FF7AE}" type="pres">
      <dgm:prSet presAssocID="{4A2512CB-F056-44CB-B3A0-FD283C9C3C8F}" presName="hierChild4" presStyleCnt="0"/>
      <dgm:spPr/>
    </dgm:pt>
    <dgm:pt modelId="{3D5FCA7B-0178-4996-9C87-915B3CCF982C}" type="pres">
      <dgm:prSet presAssocID="{4A2512CB-F056-44CB-B3A0-FD283C9C3C8F}" presName="hierChild5" presStyleCnt="0"/>
      <dgm:spPr/>
    </dgm:pt>
    <dgm:pt modelId="{BDB3FAF7-7E0A-4160-96BC-3C1DF1AB7164}" type="pres">
      <dgm:prSet presAssocID="{4D6923A2-5A38-4CA6-9433-5ED0C8984267}" presName="Name37" presStyleLbl="parChTrans1D2" presStyleIdx="1" presStyleCnt="2"/>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pt>
    <dgm:pt modelId="{4381EE5F-324E-4E9A-8921-627328CB936C}" type="pres">
      <dgm:prSet presAssocID="{BAF59777-DEBE-4449-8E89-85534ACE4C20}" presName="rootComposite" presStyleCnt="0"/>
      <dgm:spPr/>
    </dgm:pt>
    <dgm:pt modelId="{DB196C88-D2B4-48C4-B9F4-F20939E34319}" type="pres">
      <dgm:prSet presAssocID="{BAF59777-DEBE-4449-8E89-85534ACE4C20}" presName="rootText" presStyleLbl="node2" presStyleIdx="1" presStyleCnt="2" custScaleX="111800" custScaleY="66278">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1" presStyleCnt="2"/>
      <dgm:spPr/>
      <dgm:t>
        <a:bodyPr/>
        <a:lstStyle/>
        <a:p>
          <a:endParaRPr lang="en-US"/>
        </a:p>
      </dgm:t>
    </dgm:pt>
    <dgm:pt modelId="{C9D751D5-618F-432D-8AF7-932B4F5E1F97}" type="pres">
      <dgm:prSet presAssocID="{BAF59777-DEBE-4449-8E89-85534ACE4C20}" presName="hierChild4" presStyleCnt="0"/>
      <dgm:spPr/>
    </dgm:pt>
    <dgm:pt modelId="{382F997E-A260-4D76-A3CA-7A8A7232DB6C}" type="pres">
      <dgm:prSet presAssocID="{BAF59777-DEBE-4449-8E89-85534ACE4C20}" presName="hierChild5" presStyleCnt="0"/>
      <dgm:spPr/>
    </dgm:pt>
    <dgm:pt modelId="{C0465FBD-D6B1-49C5-BE1D-78E67F68EAD0}" type="pres">
      <dgm:prSet presAssocID="{4BC1A78C-24C4-4C26-B274-CFA86249A9D1}" presName="hierChild3" presStyleCnt="0"/>
      <dgm:spPr/>
    </dgm:pt>
  </dgm:ptLst>
  <dgm:cxnLst>
    <dgm:cxn modelId="{866E9FDB-2E29-4BCE-B2B1-1240CFE876C8}" type="presOf" srcId="{4A2512CB-F056-44CB-B3A0-FD283C9C3C8F}" destId="{11120CAF-23BC-43F0-90F5-5364AA598A29}" srcOrd="0" destOrd="0" presId="urn:microsoft.com/office/officeart/2005/8/layout/orgChart1"/>
    <dgm:cxn modelId="{0711EC1B-D8A5-485F-AAE0-4B2CA87B4F89}" type="presOf" srcId="{BAF59777-DEBE-4449-8E89-85534ACE4C20}" destId="{01673517-58E7-4D18-8A1E-E190D6E2894E}" srcOrd="1" destOrd="0" presId="urn:microsoft.com/office/officeart/2005/8/layout/orgChart1"/>
    <dgm:cxn modelId="{930EF1C6-582F-4E3E-8AF8-9B4DAF59234F}" type="presOf" srcId="{BAF59777-DEBE-4449-8E89-85534ACE4C20}" destId="{DB196C88-D2B4-48C4-B9F4-F20939E34319}"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36EB661A-DF14-4407-A21E-E70E82783C41}" type="presOf" srcId="{4D6923A2-5A38-4CA6-9433-5ED0C8984267}" destId="{BDB3FAF7-7E0A-4160-96BC-3C1DF1AB7164}" srcOrd="0" destOrd="0" presId="urn:microsoft.com/office/officeart/2005/8/layout/orgChart1"/>
    <dgm:cxn modelId="{199940ED-3FF2-4B26-A569-29923E7E4B08}" type="presOf" srcId="{86801DCE-4695-48B7-9A2A-0750B01EC723}" destId="{619EBF7E-6C33-4AB8-82C6-E6E29BCE0133}" srcOrd="0" destOrd="0" presId="urn:microsoft.com/office/officeart/2005/8/layout/orgChart1"/>
    <dgm:cxn modelId="{8FF47628-D51B-4497-9941-422313072C91}" srcId="{4BC1A78C-24C4-4C26-B274-CFA86249A9D1}" destId="{BAF59777-DEBE-4449-8E89-85534ACE4C20}" srcOrd="1" destOrd="0" parTransId="{4D6923A2-5A38-4CA6-9433-5ED0C8984267}" sibTransId="{1007E168-6A7B-40E0-8BA2-0F162DD020E5}"/>
    <dgm:cxn modelId="{0C4E9A5D-7EFD-45F7-AE16-16C3FC4BA135}" srcId="{4BC1A78C-24C4-4C26-B274-CFA86249A9D1}" destId="{4A2512CB-F056-44CB-B3A0-FD283C9C3C8F}" srcOrd="0" destOrd="0" parTransId="{86801DCE-4695-48B7-9A2A-0750B01EC723}" sibTransId="{0C6CD266-0232-4A29-B602-CD7E408C07AB}"/>
    <dgm:cxn modelId="{3D242329-1322-4FC3-AC5A-5071DEF06480}" type="presOf" srcId="{4BC1A78C-24C4-4C26-B274-CFA86249A9D1}" destId="{7F8A65B5-8EAF-44D4-8631-FB872F682906}" srcOrd="1" destOrd="0" presId="urn:microsoft.com/office/officeart/2005/8/layout/orgChart1"/>
    <dgm:cxn modelId="{FD7CA683-13F3-4836-9AA7-DB4807161B93}" type="presOf" srcId="{4A2512CB-F056-44CB-B3A0-FD283C9C3C8F}" destId="{A2EFB5F5-7037-48A1-9D58-19B20231FDC0}"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81C32C9-9234-48A0-B1D2-0EB316D3F105}" type="presParOf" srcId="{B27AFE36-87C9-4AD2-8D46-B89588299192}" destId="{619EBF7E-6C33-4AB8-82C6-E6E29BCE0133}" srcOrd="0" destOrd="0" presId="urn:microsoft.com/office/officeart/2005/8/layout/orgChart1"/>
    <dgm:cxn modelId="{463EDFDD-86DA-4134-A332-6F1975DC2138}" type="presParOf" srcId="{B27AFE36-87C9-4AD2-8D46-B89588299192}" destId="{0EC2F91E-4D33-4FF5-832D-FFCE65573FFD}" srcOrd="1" destOrd="0" presId="urn:microsoft.com/office/officeart/2005/8/layout/orgChart1"/>
    <dgm:cxn modelId="{4589E1E6-C456-454C-AD23-6DD02E69F21E}" type="presParOf" srcId="{0EC2F91E-4D33-4FF5-832D-FFCE65573FFD}" destId="{D3587FE2-36FB-4ECD-AC76-B2361D0FD2A8}" srcOrd="0" destOrd="0" presId="urn:microsoft.com/office/officeart/2005/8/layout/orgChart1"/>
    <dgm:cxn modelId="{F023FC34-DCD1-4BC1-AA4F-E536FFED40BF}" type="presParOf" srcId="{D3587FE2-36FB-4ECD-AC76-B2361D0FD2A8}" destId="{11120CAF-23BC-43F0-90F5-5364AA598A29}" srcOrd="0" destOrd="0" presId="urn:microsoft.com/office/officeart/2005/8/layout/orgChart1"/>
    <dgm:cxn modelId="{08509975-1B34-4DAE-9944-A558DD4771C8}" type="presParOf" srcId="{D3587FE2-36FB-4ECD-AC76-B2361D0FD2A8}" destId="{A2EFB5F5-7037-48A1-9D58-19B20231FDC0}" srcOrd="1" destOrd="0" presId="urn:microsoft.com/office/officeart/2005/8/layout/orgChart1"/>
    <dgm:cxn modelId="{74827660-7680-42EB-8A2C-EDB659F8B9DC}" type="presParOf" srcId="{0EC2F91E-4D33-4FF5-832D-FFCE65573FFD}" destId="{5D07850C-575E-44CC-AAAE-BE700D5FF7AE}" srcOrd="1" destOrd="0" presId="urn:microsoft.com/office/officeart/2005/8/layout/orgChart1"/>
    <dgm:cxn modelId="{77041546-AE7E-43F5-AA44-DF302342D44B}" type="presParOf" srcId="{0EC2F91E-4D33-4FF5-832D-FFCE65573FFD}" destId="{3D5FCA7B-0178-4996-9C87-915B3CCF982C}" srcOrd="2" destOrd="0" presId="urn:microsoft.com/office/officeart/2005/8/layout/orgChart1"/>
    <dgm:cxn modelId="{74FE3668-6905-48E3-AFC3-8325B1874798}" type="presParOf" srcId="{B27AFE36-87C9-4AD2-8D46-B89588299192}" destId="{BDB3FAF7-7E0A-4160-96BC-3C1DF1AB7164}" srcOrd="2" destOrd="0" presId="urn:microsoft.com/office/officeart/2005/8/layout/orgChart1"/>
    <dgm:cxn modelId="{ADE04EDF-8096-444B-9A24-D43C2D6DBB95}" type="presParOf" srcId="{B27AFE36-87C9-4AD2-8D46-B89588299192}" destId="{9E107066-2F77-4D93-ABF9-04EF7D7A8027}" srcOrd="3" destOrd="0" presId="urn:microsoft.com/office/officeart/2005/8/layout/orgChart1"/>
    <dgm:cxn modelId="{C0B5DA8C-FEB1-490C-86B9-637681B67B66}" type="presParOf" srcId="{9E107066-2F77-4D93-ABF9-04EF7D7A8027}" destId="{4381EE5F-324E-4E9A-8921-627328CB936C}" srcOrd="0" destOrd="0" presId="urn:microsoft.com/office/officeart/2005/8/layout/orgChart1"/>
    <dgm:cxn modelId="{1706E1D0-FAF7-4519-8B3B-23FE26A7E0CA}" type="presParOf" srcId="{4381EE5F-324E-4E9A-8921-627328CB936C}" destId="{DB196C88-D2B4-48C4-B9F4-F20939E34319}" srcOrd="0" destOrd="0" presId="urn:microsoft.com/office/officeart/2005/8/layout/orgChart1"/>
    <dgm:cxn modelId="{702B23FB-C5B7-490D-876F-677B5B52301B}" type="presParOf" srcId="{4381EE5F-324E-4E9A-8921-627328CB936C}" destId="{01673517-58E7-4D18-8A1E-E190D6E2894E}" srcOrd="1" destOrd="0" presId="urn:microsoft.com/office/officeart/2005/8/layout/orgChart1"/>
    <dgm:cxn modelId="{1A800AB8-D568-4F9D-9019-77D93263A4E9}" type="presParOf" srcId="{9E107066-2F77-4D93-ABF9-04EF7D7A8027}" destId="{C9D751D5-618F-432D-8AF7-932B4F5E1F97}" srcOrd="1" destOrd="0" presId="urn:microsoft.com/office/officeart/2005/8/layout/orgChart1"/>
    <dgm:cxn modelId="{4403A1EC-F0E9-4361-9713-AA33DA1D4A37}" type="presParOf" srcId="{9E107066-2F77-4D93-ABF9-04EF7D7A8027}" destId="{382F997E-A260-4D76-A3CA-7A8A7232DB6C}"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600" b="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Compliance</a:t>
          </a:r>
          <a:endParaRPr lang="en-US" sz="1600" b="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Manager AML/KYC</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Manager Customer Due Diligence</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1007E168-6A7B-40E0-8BA2-0F162DD020E5}" type="sibTrans" cxnId="{8FF47628-D51B-4497-9941-422313072C91}">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31099486-4887-4BAE-81AE-24748260653A}">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Deputy Manager Compliance</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F47296EB-17A7-43E7-85C0-7E9C25292F04}" type="parTrans" cxnId="{66BB3BCE-9D35-4337-9962-B8D993046B1F}">
      <dgm:prSet/>
      <dgm:spPr>
        <a:ln>
          <a:solidFill>
            <a:schemeClr val="accent5">
              <a:lumMod val="50000"/>
            </a:schemeClr>
          </a:solidFill>
        </a:ln>
      </dgm:spPr>
      <dgm:t>
        <a:bodyPr/>
        <a:lstStyle/>
        <a:p>
          <a:endParaRPr lang="en-US" sz="1400" b="0">
            <a:effectLst>
              <a:outerShdw blurRad="38100" dist="38100" dir="2700000" algn="tl">
                <a:srgbClr val="000000">
                  <a:alpha val="43137"/>
                </a:srgbClr>
              </a:outerShdw>
            </a:effectLst>
          </a:endParaRPr>
        </a:p>
      </dgm:t>
    </dgm:pt>
    <dgm:pt modelId="{0A308731-B1A8-45DD-BD48-B7C7511CE816}" type="sibTrans" cxnId="{66BB3BCE-9D35-4337-9962-B8D993046B1F}">
      <dgm:prSet/>
      <dgm:spPr/>
      <dgm:t>
        <a:bodyPr/>
        <a:lstStyle/>
        <a:p>
          <a:endParaRPr lang="en-US" sz="1400" b="0">
            <a:effectLst>
              <a:outerShdw blurRad="38100" dist="38100" dir="2700000" algn="tl">
                <a:srgbClr val="000000">
                  <a:alpha val="43137"/>
                </a:srgbClr>
              </a:outerShdw>
            </a:effectLst>
          </a:endParaRPr>
        </a:p>
      </dgm:t>
    </dgm:pt>
    <dgm:pt modelId="{25374D85-03F0-4378-A6B2-593095AD637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Assistant Manager</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09B62641-A486-4F6E-9C88-2024B1D41164}" type="parTrans" cxnId="{69ADB2AF-73CA-4065-88FE-CAE73C7EC6D8}">
      <dgm:prSet/>
      <dgm:spPr>
        <a:ln>
          <a:solidFill>
            <a:schemeClr val="accent5">
              <a:lumMod val="50000"/>
            </a:schemeClr>
          </a:solidFill>
        </a:ln>
      </dgm:spPr>
      <dgm:t>
        <a:bodyPr/>
        <a:lstStyle/>
        <a:p>
          <a:endParaRPr lang="en-US" sz="1400" b="0">
            <a:effectLst>
              <a:outerShdw blurRad="38100" dist="38100" dir="2700000" algn="tl">
                <a:srgbClr val="000000">
                  <a:alpha val="43137"/>
                </a:srgbClr>
              </a:outerShdw>
            </a:effectLst>
          </a:endParaRPr>
        </a:p>
      </dgm:t>
    </dgm:pt>
    <dgm:pt modelId="{23B23CAA-6776-4088-B13E-13A0B8FF5FF6}" type="sibTrans" cxnId="{69ADB2AF-73CA-4065-88FE-CAE73C7EC6D8}">
      <dgm:prSet/>
      <dgm:spPr/>
      <dgm:t>
        <a:bodyPr/>
        <a:lstStyle/>
        <a:p>
          <a:endParaRPr lang="en-US" sz="1400" b="0">
            <a:effectLst>
              <a:outerShdw blurRad="38100" dist="38100" dir="2700000" algn="tl">
                <a:srgbClr val="000000">
                  <a:alpha val="43137"/>
                </a:srgbClr>
              </a:outerShdw>
            </a:effectLst>
          </a:endParaRPr>
        </a:p>
      </dgm:t>
    </dgm:pt>
    <dgm:pt modelId="{3B4DA874-4864-4151-98ED-D7868F7B84B6}">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Assistant Manager</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FFC04D18-B58D-46F4-97F9-68A1EB421CCB}" type="parTrans" cxnId="{FFBA9324-5D19-4B98-B5A2-71F2D388C1A5}">
      <dgm:prSet/>
      <dgm:spPr>
        <a:ln>
          <a:solidFill>
            <a:schemeClr val="accent5">
              <a:lumMod val="50000"/>
            </a:schemeClr>
          </a:solidFill>
        </a:ln>
      </dgm:spPr>
      <dgm:t>
        <a:bodyPr/>
        <a:lstStyle/>
        <a:p>
          <a:endParaRPr lang="en-US" sz="1400" b="0">
            <a:effectLst>
              <a:outerShdw blurRad="38100" dist="38100" dir="2700000" algn="tl">
                <a:srgbClr val="000000">
                  <a:alpha val="43137"/>
                </a:srgbClr>
              </a:outerShdw>
            </a:effectLst>
          </a:endParaRPr>
        </a:p>
      </dgm:t>
    </dgm:pt>
    <dgm:pt modelId="{CC919D11-6FE6-4B07-AEC7-19365A12A3C0}" type="sibTrans" cxnId="{FFBA9324-5D19-4B98-B5A2-71F2D388C1A5}">
      <dgm:prSet/>
      <dgm:spPr/>
      <dgm:t>
        <a:bodyPr/>
        <a:lstStyle/>
        <a:p>
          <a:endParaRPr lang="en-US" sz="1400" b="0">
            <a:effectLst>
              <a:outerShdw blurRad="38100" dist="38100" dir="2700000" algn="tl">
                <a:srgbClr val="000000">
                  <a:alpha val="43137"/>
                </a:srgbClr>
              </a:outerShdw>
            </a:effectLst>
          </a:endParaRPr>
        </a:p>
      </dgm:t>
    </dgm:pt>
    <dgm:pt modelId="{9D9B0376-500F-4196-B471-6AD2615724D8}">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Assistant Manager</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312CAD2C-BAF4-4029-B5EA-A73ED7692F02}" type="parTrans" cxnId="{42F4D605-1FD3-4E75-ADEA-F4A76D8A8D0F}">
      <dgm:prSet/>
      <dgm:spPr>
        <a:ln>
          <a:solidFill>
            <a:schemeClr val="accent5">
              <a:lumMod val="50000"/>
            </a:schemeClr>
          </a:solidFill>
        </a:ln>
      </dgm:spPr>
      <dgm:t>
        <a:bodyPr/>
        <a:lstStyle/>
        <a:p>
          <a:endParaRPr lang="en-US" sz="1400" b="0">
            <a:effectLst>
              <a:outerShdw blurRad="38100" dist="38100" dir="2700000" algn="tl">
                <a:srgbClr val="000000">
                  <a:alpha val="43137"/>
                </a:srgbClr>
              </a:outerShdw>
            </a:effectLst>
          </a:endParaRPr>
        </a:p>
      </dgm:t>
    </dgm:pt>
    <dgm:pt modelId="{069D4DD7-AAEB-4DAD-94AF-0586E717922F}" type="sibTrans" cxnId="{42F4D605-1FD3-4E75-ADEA-F4A76D8A8D0F}">
      <dgm:prSet/>
      <dgm:spPr/>
      <dgm:t>
        <a:bodyPr/>
        <a:lstStyle/>
        <a:p>
          <a:endParaRPr lang="en-US" sz="1400" b="0">
            <a:effectLst>
              <a:outerShdw blurRad="38100" dist="38100" dir="2700000" algn="tl">
                <a:srgbClr val="000000">
                  <a:alpha val="43137"/>
                </a:srgbClr>
              </a:outerShdw>
            </a:effectLst>
          </a:endParaRPr>
        </a:p>
      </dgm:t>
    </dgm:pt>
    <dgm:pt modelId="{A2F94FE2-19C7-445E-9D70-E58F4027001C}">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Manager Information Security</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290AA7AB-F357-41A6-8F85-B7CF1572ACEA}" type="parTrans" cxnId="{5D187683-3492-483A-AA22-78CFCFF5DDF4}">
      <dgm:prSet>
        <dgm:style>
          <a:lnRef idx="1">
            <a:schemeClr val="accent5"/>
          </a:lnRef>
          <a:fillRef idx="0">
            <a:schemeClr val="accent5"/>
          </a:fillRef>
          <a:effectRef idx="0">
            <a:schemeClr val="accent5"/>
          </a:effectRef>
          <a:fontRef idx="minor">
            <a:schemeClr val="tx1"/>
          </a:fontRef>
        </dgm:style>
      </dgm:prSet>
      <dgm:spPr>
        <a:ln>
          <a:solidFill>
            <a:srgbClr val="002060"/>
          </a:solidFill>
        </a:ln>
      </dgm:spPr>
      <dgm:t>
        <a:bodyPr/>
        <a:lstStyle/>
        <a:p>
          <a:endParaRPr lang="en-US" sz="1400"/>
        </a:p>
      </dgm:t>
    </dgm:pt>
    <dgm:pt modelId="{393BC92B-13E9-4903-8DB4-A29986655463}" type="sibTrans" cxnId="{5D187683-3492-483A-AA22-78CFCFF5DDF4}">
      <dgm:prSet/>
      <dgm:spPr/>
      <dgm:t>
        <a:bodyPr/>
        <a:lstStyle/>
        <a:p>
          <a:endParaRPr lang="en-US" sz="1400"/>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24981">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4"/>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4" custScaleX="128162" custScaleY="88780">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4"/>
      <dgm:spPr/>
      <dgm:t>
        <a:bodyPr/>
        <a:lstStyle/>
        <a:p>
          <a:endParaRPr lang="en-US"/>
        </a:p>
      </dgm:t>
    </dgm:pt>
    <dgm:pt modelId="{6F7AD17A-2B7E-4F3B-AA11-74B68CA7E55A}" type="pres">
      <dgm:prSet presAssocID="{D587C1C2-22B9-44DE-A769-02870D926B12}" presName="hierChild4" presStyleCnt="0"/>
      <dgm:spPr/>
    </dgm:pt>
    <dgm:pt modelId="{3341FC3A-E64C-404F-88A7-91406C5C070B}" type="pres">
      <dgm:prSet presAssocID="{09B62641-A486-4F6E-9C88-2024B1D41164}" presName="Name37" presStyleLbl="parChTrans1D3" presStyleIdx="0" presStyleCnt="3"/>
      <dgm:spPr/>
      <dgm:t>
        <a:bodyPr/>
        <a:lstStyle/>
        <a:p>
          <a:endParaRPr lang="en-US"/>
        </a:p>
      </dgm:t>
    </dgm:pt>
    <dgm:pt modelId="{7654DA2D-1A66-49C0-AC1A-B2D8D490C89C}" type="pres">
      <dgm:prSet presAssocID="{25374D85-03F0-4378-A6B2-593095AD6374}" presName="hierRoot2" presStyleCnt="0">
        <dgm:presLayoutVars>
          <dgm:hierBranch val="init"/>
        </dgm:presLayoutVars>
      </dgm:prSet>
      <dgm:spPr/>
    </dgm:pt>
    <dgm:pt modelId="{18A4AA08-2D24-4652-8983-A240F5DA772F}" type="pres">
      <dgm:prSet presAssocID="{25374D85-03F0-4378-A6B2-593095AD6374}" presName="rootComposite" presStyleCnt="0"/>
      <dgm:spPr/>
    </dgm:pt>
    <dgm:pt modelId="{65236660-F29D-46C7-B60D-F17BB96F3CC4}" type="pres">
      <dgm:prSet presAssocID="{25374D85-03F0-4378-A6B2-593095AD6374}" presName="rootText" presStyleLbl="node3" presStyleIdx="0" presStyleCnt="3" custScaleY="90228" custLinFactNeighborY="-8045">
        <dgm:presLayoutVars>
          <dgm:chPref val="3"/>
        </dgm:presLayoutVars>
      </dgm:prSet>
      <dgm:spPr>
        <a:prstGeom prst="roundRect">
          <a:avLst/>
        </a:prstGeom>
      </dgm:spPr>
      <dgm:t>
        <a:bodyPr/>
        <a:lstStyle/>
        <a:p>
          <a:endParaRPr lang="en-US"/>
        </a:p>
      </dgm:t>
    </dgm:pt>
    <dgm:pt modelId="{42E93DBA-0C4D-4E2F-9275-054FE52B9704}" type="pres">
      <dgm:prSet presAssocID="{25374D85-03F0-4378-A6B2-593095AD6374}" presName="rootConnector" presStyleLbl="node3" presStyleIdx="0" presStyleCnt="3"/>
      <dgm:spPr/>
      <dgm:t>
        <a:bodyPr/>
        <a:lstStyle/>
        <a:p>
          <a:endParaRPr lang="en-US"/>
        </a:p>
      </dgm:t>
    </dgm:pt>
    <dgm:pt modelId="{4AAAB032-1D67-4BB5-9E6E-FBE91537C1EE}" type="pres">
      <dgm:prSet presAssocID="{25374D85-03F0-4378-A6B2-593095AD6374}" presName="hierChild4" presStyleCnt="0"/>
      <dgm:spPr/>
    </dgm:pt>
    <dgm:pt modelId="{264A3220-488F-4FA2-9C0C-D23C086B0068}" type="pres">
      <dgm:prSet presAssocID="{25374D85-03F0-4378-A6B2-593095AD6374}" presName="hierChild5" presStyleCnt="0"/>
      <dgm:spPr/>
    </dgm:pt>
    <dgm:pt modelId="{75D75248-F715-4734-9D56-0A936AF52518}" type="pres">
      <dgm:prSet presAssocID="{D587C1C2-22B9-44DE-A769-02870D926B12}" presName="hierChild5" presStyleCnt="0"/>
      <dgm:spPr/>
    </dgm:pt>
    <dgm:pt modelId="{BDB3FAF7-7E0A-4160-96BC-3C1DF1AB7164}" type="pres">
      <dgm:prSet presAssocID="{4D6923A2-5A38-4CA6-9433-5ED0C8984267}" presName="Name37" presStyleLbl="parChTrans1D2" presStyleIdx="1" presStyleCnt="4"/>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pt>
    <dgm:pt modelId="{4381EE5F-324E-4E9A-8921-627328CB936C}" type="pres">
      <dgm:prSet presAssocID="{BAF59777-DEBE-4449-8E89-85534ACE4C20}" presName="rootComposite" presStyleCnt="0"/>
      <dgm:spPr/>
    </dgm:pt>
    <dgm:pt modelId="{DB196C88-D2B4-48C4-B9F4-F20939E34319}" type="pres">
      <dgm:prSet presAssocID="{BAF59777-DEBE-4449-8E89-85534ACE4C20}" presName="rootText" presStyleLbl="node2" presStyleIdx="1" presStyleCnt="4" custScaleX="132679" custLinFactNeighborX="-2764">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1" presStyleCnt="4"/>
      <dgm:spPr/>
      <dgm:t>
        <a:bodyPr/>
        <a:lstStyle/>
        <a:p>
          <a:endParaRPr lang="en-US"/>
        </a:p>
      </dgm:t>
    </dgm:pt>
    <dgm:pt modelId="{C9D751D5-618F-432D-8AF7-932B4F5E1F97}" type="pres">
      <dgm:prSet presAssocID="{BAF59777-DEBE-4449-8E89-85534ACE4C20}" presName="hierChild4" presStyleCnt="0"/>
      <dgm:spPr/>
    </dgm:pt>
    <dgm:pt modelId="{42BC05E3-A970-4604-AD0A-D250D5817561}" type="pres">
      <dgm:prSet presAssocID="{FFC04D18-B58D-46F4-97F9-68A1EB421CCB}" presName="Name37" presStyleLbl="parChTrans1D3" presStyleIdx="1" presStyleCnt="3"/>
      <dgm:spPr/>
      <dgm:t>
        <a:bodyPr/>
        <a:lstStyle/>
        <a:p>
          <a:endParaRPr lang="en-US"/>
        </a:p>
      </dgm:t>
    </dgm:pt>
    <dgm:pt modelId="{8338114C-EA58-4AB4-B3D4-52B77130C2BC}" type="pres">
      <dgm:prSet presAssocID="{3B4DA874-4864-4151-98ED-D7868F7B84B6}" presName="hierRoot2" presStyleCnt="0">
        <dgm:presLayoutVars>
          <dgm:hierBranch val="init"/>
        </dgm:presLayoutVars>
      </dgm:prSet>
      <dgm:spPr/>
    </dgm:pt>
    <dgm:pt modelId="{3543B22A-DF16-4A71-8C67-3CDB39219747}" type="pres">
      <dgm:prSet presAssocID="{3B4DA874-4864-4151-98ED-D7868F7B84B6}" presName="rootComposite" presStyleCnt="0"/>
      <dgm:spPr/>
    </dgm:pt>
    <dgm:pt modelId="{3DD0F000-63AE-4B09-B9FF-5402BBAE2CE0}" type="pres">
      <dgm:prSet presAssocID="{3B4DA874-4864-4151-98ED-D7868F7B84B6}" presName="rootText" presStyleLbl="node3" presStyleIdx="1" presStyleCnt="3" custScaleY="90228" custLinFactNeighborY="-8045">
        <dgm:presLayoutVars>
          <dgm:chPref val="3"/>
        </dgm:presLayoutVars>
      </dgm:prSet>
      <dgm:spPr>
        <a:prstGeom prst="roundRect">
          <a:avLst/>
        </a:prstGeom>
      </dgm:spPr>
      <dgm:t>
        <a:bodyPr/>
        <a:lstStyle/>
        <a:p>
          <a:endParaRPr lang="en-US"/>
        </a:p>
      </dgm:t>
    </dgm:pt>
    <dgm:pt modelId="{5765B62A-8CCF-4E3D-B4EB-54694DF0A2EB}" type="pres">
      <dgm:prSet presAssocID="{3B4DA874-4864-4151-98ED-D7868F7B84B6}" presName="rootConnector" presStyleLbl="node3" presStyleIdx="1" presStyleCnt="3"/>
      <dgm:spPr/>
      <dgm:t>
        <a:bodyPr/>
        <a:lstStyle/>
        <a:p>
          <a:endParaRPr lang="en-US"/>
        </a:p>
      </dgm:t>
    </dgm:pt>
    <dgm:pt modelId="{ADDD7AFA-7F22-49FC-B9BB-91214E0EA283}" type="pres">
      <dgm:prSet presAssocID="{3B4DA874-4864-4151-98ED-D7868F7B84B6}" presName="hierChild4" presStyleCnt="0"/>
      <dgm:spPr/>
    </dgm:pt>
    <dgm:pt modelId="{FEC42AE1-3399-4A92-9089-E8DD562935B8}" type="pres">
      <dgm:prSet presAssocID="{3B4DA874-4864-4151-98ED-D7868F7B84B6}" presName="hierChild5" presStyleCnt="0"/>
      <dgm:spPr/>
    </dgm:pt>
    <dgm:pt modelId="{382F997E-A260-4D76-A3CA-7A8A7232DB6C}" type="pres">
      <dgm:prSet presAssocID="{BAF59777-DEBE-4449-8E89-85534ACE4C20}" presName="hierChild5" presStyleCnt="0"/>
      <dgm:spPr/>
    </dgm:pt>
    <dgm:pt modelId="{29071F5D-DF2C-4511-9D18-27AD42B68525}" type="pres">
      <dgm:prSet presAssocID="{F47296EB-17A7-43E7-85C0-7E9C25292F04}" presName="Name37" presStyleLbl="parChTrans1D2" presStyleIdx="2" presStyleCnt="4"/>
      <dgm:spPr/>
      <dgm:t>
        <a:bodyPr/>
        <a:lstStyle/>
        <a:p>
          <a:endParaRPr lang="en-US"/>
        </a:p>
      </dgm:t>
    </dgm:pt>
    <dgm:pt modelId="{3F94E169-E8B0-4898-8456-A3C4ED8EDA8E}" type="pres">
      <dgm:prSet presAssocID="{31099486-4887-4BAE-81AE-24748260653A}" presName="hierRoot2" presStyleCnt="0">
        <dgm:presLayoutVars>
          <dgm:hierBranch val="init"/>
        </dgm:presLayoutVars>
      </dgm:prSet>
      <dgm:spPr/>
    </dgm:pt>
    <dgm:pt modelId="{4B2A537B-4FB4-4E00-BE63-7025567DF924}" type="pres">
      <dgm:prSet presAssocID="{31099486-4887-4BAE-81AE-24748260653A}" presName="rootComposite" presStyleCnt="0"/>
      <dgm:spPr/>
    </dgm:pt>
    <dgm:pt modelId="{40A433F9-E1F2-4051-ADE3-2482882E8D54}" type="pres">
      <dgm:prSet presAssocID="{31099486-4887-4BAE-81AE-24748260653A}" presName="rootText" presStyleLbl="node2" presStyleIdx="2" presStyleCnt="4" custScaleX="122008">
        <dgm:presLayoutVars>
          <dgm:chPref val="3"/>
        </dgm:presLayoutVars>
      </dgm:prSet>
      <dgm:spPr>
        <a:prstGeom prst="roundRect">
          <a:avLst/>
        </a:prstGeom>
      </dgm:spPr>
      <dgm:t>
        <a:bodyPr/>
        <a:lstStyle/>
        <a:p>
          <a:endParaRPr lang="en-US"/>
        </a:p>
      </dgm:t>
    </dgm:pt>
    <dgm:pt modelId="{343C994F-5C3C-476A-99BD-4A4298068CBC}" type="pres">
      <dgm:prSet presAssocID="{31099486-4887-4BAE-81AE-24748260653A}" presName="rootConnector" presStyleLbl="node2" presStyleIdx="2" presStyleCnt="4"/>
      <dgm:spPr/>
      <dgm:t>
        <a:bodyPr/>
        <a:lstStyle/>
        <a:p>
          <a:endParaRPr lang="en-US"/>
        </a:p>
      </dgm:t>
    </dgm:pt>
    <dgm:pt modelId="{9FA9B823-F5D5-4127-A444-DFE525528D93}" type="pres">
      <dgm:prSet presAssocID="{31099486-4887-4BAE-81AE-24748260653A}" presName="hierChild4" presStyleCnt="0"/>
      <dgm:spPr/>
    </dgm:pt>
    <dgm:pt modelId="{A99E6763-14B9-4C77-B6B3-39F5CCA76A6A}" type="pres">
      <dgm:prSet presAssocID="{312CAD2C-BAF4-4029-B5EA-A73ED7692F02}" presName="Name37" presStyleLbl="parChTrans1D3" presStyleIdx="2" presStyleCnt="3"/>
      <dgm:spPr/>
      <dgm:t>
        <a:bodyPr/>
        <a:lstStyle/>
        <a:p>
          <a:endParaRPr lang="en-US"/>
        </a:p>
      </dgm:t>
    </dgm:pt>
    <dgm:pt modelId="{1C0B83F1-5E9C-41D5-8537-5774C591FDFE}" type="pres">
      <dgm:prSet presAssocID="{9D9B0376-500F-4196-B471-6AD2615724D8}" presName="hierRoot2" presStyleCnt="0">
        <dgm:presLayoutVars>
          <dgm:hierBranch val="init"/>
        </dgm:presLayoutVars>
      </dgm:prSet>
      <dgm:spPr/>
    </dgm:pt>
    <dgm:pt modelId="{496D904B-EFA2-4D6A-B5FB-1D40BB148170}" type="pres">
      <dgm:prSet presAssocID="{9D9B0376-500F-4196-B471-6AD2615724D8}" presName="rootComposite" presStyleCnt="0"/>
      <dgm:spPr/>
    </dgm:pt>
    <dgm:pt modelId="{3B563463-CB35-4EC6-AFEB-B7B3896619F2}" type="pres">
      <dgm:prSet presAssocID="{9D9B0376-500F-4196-B471-6AD2615724D8}" presName="rootText" presStyleLbl="node3" presStyleIdx="2" presStyleCnt="3" custScaleY="90228" custLinFactNeighborY="-8045">
        <dgm:presLayoutVars>
          <dgm:chPref val="3"/>
        </dgm:presLayoutVars>
      </dgm:prSet>
      <dgm:spPr>
        <a:prstGeom prst="roundRect">
          <a:avLst/>
        </a:prstGeom>
      </dgm:spPr>
      <dgm:t>
        <a:bodyPr/>
        <a:lstStyle/>
        <a:p>
          <a:endParaRPr lang="en-US"/>
        </a:p>
      </dgm:t>
    </dgm:pt>
    <dgm:pt modelId="{96AD10FB-67B8-455F-BC87-0AD80E826ECD}" type="pres">
      <dgm:prSet presAssocID="{9D9B0376-500F-4196-B471-6AD2615724D8}" presName="rootConnector" presStyleLbl="node3" presStyleIdx="2" presStyleCnt="3"/>
      <dgm:spPr/>
      <dgm:t>
        <a:bodyPr/>
        <a:lstStyle/>
        <a:p>
          <a:endParaRPr lang="en-US"/>
        </a:p>
      </dgm:t>
    </dgm:pt>
    <dgm:pt modelId="{3811CEA2-AAFB-4A71-AE11-C1459183D48B}" type="pres">
      <dgm:prSet presAssocID="{9D9B0376-500F-4196-B471-6AD2615724D8}" presName="hierChild4" presStyleCnt="0"/>
      <dgm:spPr/>
    </dgm:pt>
    <dgm:pt modelId="{F08EC184-DBAE-4E95-92B5-5739ED278671}" type="pres">
      <dgm:prSet presAssocID="{9D9B0376-500F-4196-B471-6AD2615724D8}" presName="hierChild5" presStyleCnt="0"/>
      <dgm:spPr/>
    </dgm:pt>
    <dgm:pt modelId="{CF96BC31-F838-48C0-8A64-51339D8235B8}" type="pres">
      <dgm:prSet presAssocID="{31099486-4887-4BAE-81AE-24748260653A}" presName="hierChild5" presStyleCnt="0"/>
      <dgm:spPr/>
    </dgm:pt>
    <dgm:pt modelId="{A491EFC6-D511-42AA-8CF2-8611A62C0106}" type="pres">
      <dgm:prSet presAssocID="{290AA7AB-F357-41A6-8F85-B7CF1572ACEA}" presName="Name37" presStyleLbl="parChTrans1D2" presStyleIdx="3" presStyleCnt="4"/>
      <dgm:spPr/>
      <dgm:t>
        <a:bodyPr/>
        <a:lstStyle/>
        <a:p>
          <a:endParaRPr lang="en-US"/>
        </a:p>
      </dgm:t>
    </dgm:pt>
    <dgm:pt modelId="{B0B3D3F7-D1E8-4472-98BB-621B45A9C45D}" type="pres">
      <dgm:prSet presAssocID="{A2F94FE2-19C7-445E-9D70-E58F4027001C}" presName="hierRoot2" presStyleCnt="0">
        <dgm:presLayoutVars>
          <dgm:hierBranch val="init"/>
        </dgm:presLayoutVars>
      </dgm:prSet>
      <dgm:spPr/>
    </dgm:pt>
    <dgm:pt modelId="{1236A71B-83F8-4529-92F6-17792509C7B4}" type="pres">
      <dgm:prSet presAssocID="{A2F94FE2-19C7-445E-9D70-E58F4027001C}" presName="rootComposite" presStyleCnt="0"/>
      <dgm:spPr/>
    </dgm:pt>
    <dgm:pt modelId="{6C5916B6-72C7-479C-B6D0-C2097FB777BA}" type="pres">
      <dgm:prSet presAssocID="{A2F94FE2-19C7-445E-9D70-E58F4027001C}" presName="rootText" presStyleLbl="node2" presStyleIdx="3" presStyleCnt="4" custScaleX="121643">
        <dgm:presLayoutVars>
          <dgm:chPref val="3"/>
        </dgm:presLayoutVars>
      </dgm:prSet>
      <dgm:spPr>
        <a:prstGeom prst="roundRect">
          <a:avLst/>
        </a:prstGeom>
      </dgm:spPr>
      <dgm:t>
        <a:bodyPr/>
        <a:lstStyle/>
        <a:p>
          <a:endParaRPr lang="en-US"/>
        </a:p>
      </dgm:t>
    </dgm:pt>
    <dgm:pt modelId="{D047BCB3-CD7C-42EA-948A-75A022691FA2}" type="pres">
      <dgm:prSet presAssocID="{A2F94FE2-19C7-445E-9D70-E58F4027001C}" presName="rootConnector" presStyleLbl="node2" presStyleIdx="3" presStyleCnt="4"/>
      <dgm:spPr/>
      <dgm:t>
        <a:bodyPr/>
        <a:lstStyle/>
        <a:p>
          <a:endParaRPr lang="en-US"/>
        </a:p>
      </dgm:t>
    </dgm:pt>
    <dgm:pt modelId="{E5FB5AD0-7757-4AF8-AF11-1FACA802A5D0}" type="pres">
      <dgm:prSet presAssocID="{A2F94FE2-19C7-445E-9D70-E58F4027001C}" presName="hierChild4" presStyleCnt="0"/>
      <dgm:spPr/>
    </dgm:pt>
    <dgm:pt modelId="{3CB61289-7066-4913-BBF8-F9E6A9144432}" type="pres">
      <dgm:prSet presAssocID="{A2F94FE2-19C7-445E-9D70-E58F4027001C}" presName="hierChild5" presStyleCnt="0"/>
      <dgm:spPr/>
    </dgm:pt>
    <dgm:pt modelId="{C0465FBD-D6B1-49C5-BE1D-78E67F68EAD0}" type="pres">
      <dgm:prSet presAssocID="{4BC1A78C-24C4-4C26-B274-CFA86249A9D1}" presName="hierChild3" presStyleCnt="0"/>
      <dgm:spPr/>
    </dgm:pt>
  </dgm:ptLst>
  <dgm:cxnLst>
    <dgm:cxn modelId="{0711EC1B-D8A5-485F-AAE0-4B2CA87B4F89}" type="presOf" srcId="{BAF59777-DEBE-4449-8E89-85534ACE4C20}" destId="{01673517-58E7-4D18-8A1E-E190D6E2894E}" srcOrd="1" destOrd="0" presId="urn:microsoft.com/office/officeart/2005/8/layout/orgChart1"/>
    <dgm:cxn modelId="{A0778FF4-4DAE-4220-8FAE-2CC244E8F69A}" type="presOf" srcId="{290AA7AB-F357-41A6-8F85-B7CF1572ACEA}" destId="{A491EFC6-D511-42AA-8CF2-8611A62C0106}" srcOrd="0" destOrd="0" presId="urn:microsoft.com/office/officeart/2005/8/layout/orgChart1"/>
    <dgm:cxn modelId="{8FF47628-D51B-4497-9941-422313072C91}" srcId="{4BC1A78C-24C4-4C26-B274-CFA86249A9D1}" destId="{BAF59777-DEBE-4449-8E89-85534ACE4C20}" srcOrd="1" destOrd="0" parTransId="{4D6923A2-5A38-4CA6-9433-5ED0C8984267}" sibTransId="{1007E168-6A7B-40E0-8BA2-0F162DD020E5}"/>
    <dgm:cxn modelId="{D89274BE-FC00-44BE-8CEB-85F0896162B8}" type="presOf" srcId="{9D9B0376-500F-4196-B471-6AD2615724D8}" destId="{96AD10FB-67B8-455F-BC87-0AD80E826ECD}"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FBB903C9-5A71-40D3-AA40-D38B85CD8B2E}" type="presOf" srcId="{25374D85-03F0-4378-A6B2-593095AD6374}" destId="{42E93DBA-0C4D-4E2F-9275-054FE52B9704}" srcOrd="1" destOrd="0" presId="urn:microsoft.com/office/officeart/2005/8/layout/orgChart1"/>
    <dgm:cxn modelId="{DAF2CCC6-4F37-4070-9147-8D0F6B4C0E6C}" type="presOf" srcId="{312CAD2C-BAF4-4029-B5EA-A73ED7692F02}" destId="{A99E6763-14B9-4C77-B6B3-39F5CCA76A6A}" srcOrd="0" destOrd="0" presId="urn:microsoft.com/office/officeart/2005/8/layout/orgChart1"/>
    <dgm:cxn modelId="{89C47551-A81B-4556-A1D4-C9286F85F4F1}" type="presOf" srcId="{A2F94FE2-19C7-445E-9D70-E58F4027001C}" destId="{6C5916B6-72C7-479C-B6D0-C2097FB777BA}" srcOrd="0" destOrd="0" presId="urn:microsoft.com/office/officeart/2005/8/layout/orgChart1"/>
    <dgm:cxn modelId="{FFBA9324-5D19-4B98-B5A2-71F2D388C1A5}" srcId="{BAF59777-DEBE-4449-8E89-85534ACE4C20}" destId="{3B4DA874-4864-4151-98ED-D7868F7B84B6}" srcOrd="0" destOrd="0" parTransId="{FFC04D18-B58D-46F4-97F9-68A1EB421CCB}" sibTransId="{CC919D11-6FE6-4B07-AEC7-19365A12A3C0}"/>
    <dgm:cxn modelId="{AAF1B51E-DF5A-4852-A80C-38A11D31B1EB}" type="presOf" srcId="{31099486-4887-4BAE-81AE-24748260653A}" destId="{343C994F-5C3C-476A-99BD-4A4298068CBC}" srcOrd="1" destOrd="0" presId="urn:microsoft.com/office/officeart/2005/8/layout/orgChart1"/>
    <dgm:cxn modelId="{B8F4DEDC-68A0-45C0-9DB4-9D346740233C}" type="presOf" srcId="{A2F94FE2-19C7-445E-9D70-E58F4027001C}" destId="{D047BCB3-CD7C-42EA-948A-75A022691FA2}" srcOrd="1" destOrd="0" presId="urn:microsoft.com/office/officeart/2005/8/layout/orgChart1"/>
    <dgm:cxn modelId="{5D187683-3492-483A-AA22-78CFCFF5DDF4}" srcId="{4BC1A78C-24C4-4C26-B274-CFA86249A9D1}" destId="{A2F94FE2-19C7-445E-9D70-E58F4027001C}" srcOrd="3" destOrd="0" parTransId="{290AA7AB-F357-41A6-8F85-B7CF1572ACEA}" sibTransId="{393BC92B-13E9-4903-8DB4-A29986655463}"/>
    <dgm:cxn modelId="{1C5D6EA9-C1F7-4CB7-A3D2-FA9F7418E264}" srcId="{E7CA85A5-6820-48B0-BADD-756E53D1654F}" destId="{4BC1A78C-24C4-4C26-B274-CFA86249A9D1}" srcOrd="0" destOrd="0" parTransId="{32685691-E695-429B-AE3C-C6E172A41C35}" sibTransId="{6BDB0907-A64A-403A-AAB7-522681BCAC20}"/>
    <dgm:cxn modelId="{BFD8B48E-06B7-42C2-8901-2794C5147522}" type="presOf" srcId="{F47296EB-17A7-43E7-85C0-7E9C25292F04}" destId="{29071F5D-DF2C-4511-9D18-27AD42B68525}" srcOrd="0"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A5A33404-A73B-4E81-9876-44DD5DA089F0}" type="presOf" srcId="{31099486-4887-4BAE-81AE-24748260653A}" destId="{40A433F9-E1F2-4051-ADE3-2482882E8D54}" srcOrd="0" destOrd="0" presId="urn:microsoft.com/office/officeart/2005/8/layout/orgChart1"/>
    <dgm:cxn modelId="{945CB349-14BD-4C01-A659-09986AA0E8A0}" type="presOf" srcId="{09B62641-A486-4F6E-9C88-2024B1D41164}" destId="{3341FC3A-E64C-404F-88A7-91406C5C070B}" srcOrd="0" destOrd="0" presId="urn:microsoft.com/office/officeart/2005/8/layout/orgChart1"/>
    <dgm:cxn modelId="{3390EABD-A084-4A23-BDC7-2CBBF14AC7E1}" type="presOf" srcId="{25374D85-03F0-4378-A6B2-593095AD6374}" destId="{65236660-F29D-46C7-B60D-F17BB96F3CC4}" srcOrd="0" destOrd="0" presId="urn:microsoft.com/office/officeart/2005/8/layout/orgChart1"/>
    <dgm:cxn modelId="{8C699CBC-7131-4425-8AFE-C559854A6D15}" type="presOf" srcId="{D587C1C2-22B9-44DE-A769-02870D926B12}" destId="{8E8D808D-E4FB-4692-934E-8E652479E8E4}" srcOrd="1"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36EB661A-DF14-4407-A21E-E70E82783C41}" type="presOf" srcId="{4D6923A2-5A38-4CA6-9433-5ED0C8984267}" destId="{BDB3FAF7-7E0A-4160-96BC-3C1DF1AB7164}" srcOrd="0" destOrd="0" presId="urn:microsoft.com/office/officeart/2005/8/layout/orgChart1"/>
    <dgm:cxn modelId="{3D242329-1322-4FC3-AC5A-5071DEF06480}" type="presOf" srcId="{4BC1A78C-24C4-4C26-B274-CFA86249A9D1}" destId="{7F8A65B5-8EAF-44D4-8631-FB872F682906}" srcOrd="1" destOrd="0" presId="urn:microsoft.com/office/officeart/2005/8/layout/orgChart1"/>
    <dgm:cxn modelId="{221D2863-52B9-4B4E-8219-CC558630504C}" type="presOf" srcId="{3B4DA874-4864-4151-98ED-D7868F7B84B6}" destId="{3DD0F000-63AE-4B09-B9FF-5402BBAE2CE0}" srcOrd="0" destOrd="0" presId="urn:microsoft.com/office/officeart/2005/8/layout/orgChart1"/>
    <dgm:cxn modelId="{930EF1C6-582F-4E3E-8AF8-9B4DAF59234F}" type="presOf" srcId="{BAF59777-DEBE-4449-8E89-85534ACE4C20}" destId="{DB196C88-D2B4-48C4-B9F4-F20939E34319}" srcOrd="0" destOrd="0" presId="urn:microsoft.com/office/officeart/2005/8/layout/orgChart1"/>
    <dgm:cxn modelId="{C925198B-39B2-4418-87AB-E16128E8A5EE}" type="presOf" srcId="{D587C1C2-22B9-44DE-A769-02870D926B12}" destId="{C92379BF-A895-4E99-A443-DB451F113F22}" srcOrd="0" destOrd="0" presId="urn:microsoft.com/office/officeart/2005/8/layout/orgChart1"/>
    <dgm:cxn modelId="{69ADB2AF-73CA-4065-88FE-CAE73C7EC6D8}" srcId="{D587C1C2-22B9-44DE-A769-02870D926B12}" destId="{25374D85-03F0-4378-A6B2-593095AD6374}" srcOrd="0" destOrd="0" parTransId="{09B62641-A486-4F6E-9C88-2024B1D41164}" sibTransId="{23B23CAA-6776-4088-B13E-13A0B8FF5FF6}"/>
    <dgm:cxn modelId="{AD26A7AB-D817-4973-A1CD-A9FF98E29A82}" type="presOf" srcId="{FFC04D18-B58D-46F4-97F9-68A1EB421CCB}" destId="{42BC05E3-A970-4604-AD0A-D250D5817561}" srcOrd="0" destOrd="0" presId="urn:microsoft.com/office/officeart/2005/8/layout/orgChart1"/>
    <dgm:cxn modelId="{42F4D605-1FD3-4E75-ADEA-F4A76D8A8D0F}" srcId="{31099486-4887-4BAE-81AE-24748260653A}" destId="{9D9B0376-500F-4196-B471-6AD2615724D8}" srcOrd="0" destOrd="0" parTransId="{312CAD2C-BAF4-4029-B5EA-A73ED7692F02}" sibTransId="{069D4DD7-AAEB-4DAD-94AF-0586E717922F}"/>
    <dgm:cxn modelId="{351D5E6A-0EE3-43D0-93A5-8F6EFB6933E6}" type="presOf" srcId="{9D9B0376-500F-4196-B471-6AD2615724D8}" destId="{3B563463-CB35-4EC6-AFEB-B7B3896619F2}" srcOrd="0" destOrd="0" presId="urn:microsoft.com/office/officeart/2005/8/layout/orgChart1"/>
    <dgm:cxn modelId="{8A589271-6BBE-4DE5-871E-6B0E020BBD4F}" type="presOf" srcId="{3B4DA874-4864-4151-98ED-D7868F7B84B6}" destId="{5765B62A-8CCF-4E3D-B4EB-54694DF0A2EB}" srcOrd="1" destOrd="0" presId="urn:microsoft.com/office/officeart/2005/8/layout/orgChart1"/>
    <dgm:cxn modelId="{66BB3BCE-9D35-4337-9962-B8D993046B1F}" srcId="{4BC1A78C-24C4-4C26-B274-CFA86249A9D1}" destId="{31099486-4887-4BAE-81AE-24748260653A}" srcOrd="2" destOrd="0" parTransId="{F47296EB-17A7-43E7-85C0-7E9C25292F04}" sibTransId="{0A308731-B1A8-45DD-BD48-B7C7511CE816}"/>
    <dgm:cxn modelId="{F77C42F1-7AED-46F0-8708-C875BA3F0095}" type="presOf" srcId="{E7CA85A5-6820-48B0-BADD-756E53D1654F}" destId="{82613557-C853-42E7-AF56-73202D6C8569}" srcOrd="0"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7F1B0CA1-B0E4-4965-A906-5CDF59FBAA26}" type="presParOf" srcId="{6F7AD17A-2B7E-4F3B-AA11-74B68CA7E55A}" destId="{3341FC3A-E64C-404F-88A7-91406C5C070B}" srcOrd="0" destOrd="0" presId="urn:microsoft.com/office/officeart/2005/8/layout/orgChart1"/>
    <dgm:cxn modelId="{01E544FB-AF2C-4EEC-9F9A-B0C6FAB29AD8}" type="presParOf" srcId="{6F7AD17A-2B7E-4F3B-AA11-74B68CA7E55A}" destId="{7654DA2D-1A66-49C0-AC1A-B2D8D490C89C}" srcOrd="1" destOrd="0" presId="urn:microsoft.com/office/officeart/2005/8/layout/orgChart1"/>
    <dgm:cxn modelId="{19DF5D9B-971D-43DF-B2A4-303DA73AAC8C}" type="presParOf" srcId="{7654DA2D-1A66-49C0-AC1A-B2D8D490C89C}" destId="{18A4AA08-2D24-4652-8983-A240F5DA772F}" srcOrd="0" destOrd="0" presId="urn:microsoft.com/office/officeart/2005/8/layout/orgChart1"/>
    <dgm:cxn modelId="{3FB24036-B78D-4F52-B1B8-DDDA42E88AAF}" type="presParOf" srcId="{18A4AA08-2D24-4652-8983-A240F5DA772F}" destId="{65236660-F29D-46C7-B60D-F17BB96F3CC4}" srcOrd="0" destOrd="0" presId="urn:microsoft.com/office/officeart/2005/8/layout/orgChart1"/>
    <dgm:cxn modelId="{669C98F0-8581-4136-A917-6E29F1BAEE72}" type="presParOf" srcId="{18A4AA08-2D24-4652-8983-A240F5DA772F}" destId="{42E93DBA-0C4D-4E2F-9275-054FE52B9704}" srcOrd="1" destOrd="0" presId="urn:microsoft.com/office/officeart/2005/8/layout/orgChart1"/>
    <dgm:cxn modelId="{DCAA9C9C-9BEB-4416-B7CD-7656E8686BDF}" type="presParOf" srcId="{7654DA2D-1A66-49C0-AC1A-B2D8D490C89C}" destId="{4AAAB032-1D67-4BB5-9E6E-FBE91537C1EE}" srcOrd="1" destOrd="0" presId="urn:microsoft.com/office/officeart/2005/8/layout/orgChart1"/>
    <dgm:cxn modelId="{F80F7D14-6A7F-4002-AFAE-5F8E0E14F01E}" type="presParOf" srcId="{7654DA2D-1A66-49C0-AC1A-B2D8D490C89C}" destId="{264A3220-488F-4FA2-9C0C-D23C086B0068}" srcOrd="2"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74FE3668-6905-48E3-AFC3-8325B1874798}" type="presParOf" srcId="{B27AFE36-87C9-4AD2-8D46-B89588299192}" destId="{BDB3FAF7-7E0A-4160-96BC-3C1DF1AB7164}" srcOrd="2" destOrd="0" presId="urn:microsoft.com/office/officeart/2005/8/layout/orgChart1"/>
    <dgm:cxn modelId="{ADE04EDF-8096-444B-9A24-D43C2D6DBB95}" type="presParOf" srcId="{B27AFE36-87C9-4AD2-8D46-B89588299192}" destId="{9E107066-2F77-4D93-ABF9-04EF7D7A8027}" srcOrd="3" destOrd="0" presId="urn:microsoft.com/office/officeart/2005/8/layout/orgChart1"/>
    <dgm:cxn modelId="{C0B5DA8C-FEB1-490C-86B9-637681B67B66}" type="presParOf" srcId="{9E107066-2F77-4D93-ABF9-04EF7D7A8027}" destId="{4381EE5F-324E-4E9A-8921-627328CB936C}" srcOrd="0" destOrd="0" presId="urn:microsoft.com/office/officeart/2005/8/layout/orgChart1"/>
    <dgm:cxn modelId="{1706E1D0-FAF7-4519-8B3B-23FE26A7E0CA}" type="presParOf" srcId="{4381EE5F-324E-4E9A-8921-627328CB936C}" destId="{DB196C88-D2B4-48C4-B9F4-F20939E34319}" srcOrd="0" destOrd="0" presId="urn:microsoft.com/office/officeart/2005/8/layout/orgChart1"/>
    <dgm:cxn modelId="{702B23FB-C5B7-490D-876F-677B5B52301B}" type="presParOf" srcId="{4381EE5F-324E-4E9A-8921-627328CB936C}" destId="{01673517-58E7-4D18-8A1E-E190D6E2894E}" srcOrd="1" destOrd="0" presId="urn:microsoft.com/office/officeart/2005/8/layout/orgChart1"/>
    <dgm:cxn modelId="{1A800AB8-D568-4F9D-9019-77D93263A4E9}" type="presParOf" srcId="{9E107066-2F77-4D93-ABF9-04EF7D7A8027}" destId="{C9D751D5-618F-432D-8AF7-932B4F5E1F97}" srcOrd="1" destOrd="0" presId="urn:microsoft.com/office/officeart/2005/8/layout/orgChart1"/>
    <dgm:cxn modelId="{A8920E70-E49E-4966-B3C2-12B1770A957B}" type="presParOf" srcId="{C9D751D5-618F-432D-8AF7-932B4F5E1F97}" destId="{42BC05E3-A970-4604-AD0A-D250D5817561}" srcOrd="0" destOrd="0" presId="urn:microsoft.com/office/officeart/2005/8/layout/orgChart1"/>
    <dgm:cxn modelId="{3AC9A028-2439-4A25-9810-D32FD3C0A9DE}" type="presParOf" srcId="{C9D751D5-618F-432D-8AF7-932B4F5E1F97}" destId="{8338114C-EA58-4AB4-B3D4-52B77130C2BC}" srcOrd="1" destOrd="0" presId="urn:microsoft.com/office/officeart/2005/8/layout/orgChart1"/>
    <dgm:cxn modelId="{334F6867-7DEF-44DB-B0E9-BCF11B5E34D7}" type="presParOf" srcId="{8338114C-EA58-4AB4-B3D4-52B77130C2BC}" destId="{3543B22A-DF16-4A71-8C67-3CDB39219747}" srcOrd="0" destOrd="0" presId="urn:microsoft.com/office/officeart/2005/8/layout/orgChart1"/>
    <dgm:cxn modelId="{7CFEFE0A-4C2E-499B-9140-8D48F60B56C6}" type="presParOf" srcId="{3543B22A-DF16-4A71-8C67-3CDB39219747}" destId="{3DD0F000-63AE-4B09-B9FF-5402BBAE2CE0}" srcOrd="0" destOrd="0" presId="urn:microsoft.com/office/officeart/2005/8/layout/orgChart1"/>
    <dgm:cxn modelId="{F121090A-4CDD-4D98-B51B-A0BAFA98ADE4}" type="presParOf" srcId="{3543B22A-DF16-4A71-8C67-3CDB39219747}" destId="{5765B62A-8CCF-4E3D-B4EB-54694DF0A2EB}" srcOrd="1" destOrd="0" presId="urn:microsoft.com/office/officeart/2005/8/layout/orgChart1"/>
    <dgm:cxn modelId="{E844859A-8262-4D04-B423-743BDA2B810E}" type="presParOf" srcId="{8338114C-EA58-4AB4-B3D4-52B77130C2BC}" destId="{ADDD7AFA-7F22-49FC-B9BB-91214E0EA283}" srcOrd="1" destOrd="0" presId="urn:microsoft.com/office/officeart/2005/8/layout/orgChart1"/>
    <dgm:cxn modelId="{55BB86C9-0A26-41D8-909C-CF4B73748D0B}" type="presParOf" srcId="{8338114C-EA58-4AB4-B3D4-52B77130C2BC}" destId="{FEC42AE1-3399-4A92-9089-E8DD562935B8}" srcOrd="2" destOrd="0" presId="urn:microsoft.com/office/officeart/2005/8/layout/orgChart1"/>
    <dgm:cxn modelId="{4403A1EC-F0E9-4361-9713-AA33DA1D4A37}" type="presParOf" srcId="{9E107066-2F77-4D93-ABF9-04EF7D7A8027}" destId="{382F997E-A260-4D76-A3CA-7A8A7232DB6C}" srcOrd="2" destOrd="0" presId="urn:microsoft.com/office/officeart/2005/8/layout/orgChart1"/>
    <dgm:cxn modelId="{8FDAA3DF-3D13-4372-AED5-665A63A14733}" type="presParOf" srcId="{B27AFE36-87C9-4AD2-8D46-B89588299192}" destId="{29071F5D-DF2C-4511-9D18-27AD42B68525}" srcOrd="4" destOrd="0" presId="urn:microsoft.com/office/officeart/2005/8/layout/orgChart1"/>
    <dgm:cxn modelId="{BF1CC1D1-687D-40AF-8552-B1A916B3C6D1}" type="presParOf" srcId="{B27AFE36-87C9-4AD2-8D46-B89588299192}" destId="{3F94E169-E8B0-4898-8456-A3C4ED8EDA8E}" srcOrd="5" destOrd="0" presId="urn:microsoft.com/office/officeart/2005/8/layout/orgChart1"/>
    <dgm:cxn modelId="{3A788544-F466-44A4-A11E-63F42CB3F37E}" type="presParOf" srcId="{3F94E169-E8B0-4898-8456-A3C4ED8EDA8E}" destId="{4B2A537B-4FB4-4E00-BE63-7025567DF924}" srcOrd="0" destOrd="0" presId="urn:microsoft.com/office/officeart/2005/8/layout/orgChart1"/>
    <dgm:cxn modelId="{84D56E77-ABBE-4AAC-B73C-4F4AE4FD355A}" type="presParOf" srcId="{4B2A537B-4FB4-4E00-BE63-7025567DF924}" destId="{40A433F9-E1F2-4051-ADE3-2482882E8D54}" srcOrd="0" destOrd="0" presId="urn:microsoft.com/office/officeart/2005/8/layout/orgChart1"/>
    <dgm:cxn modelId="{1CC984A6-A5CE-4187-8262-6E04C03CFA43}" type="presParOf" srcId="{4B2A537B-4FB4-4E00-BE63-7025567DF924}" destId="{343C994F-5C3C-476A-99BD-4A4298068CBC}" srcOrd="1" destOrd="0" presId="urn:microsoft.com/office/officeart/2005/8/layout/orgChart1"/>
    <dgm:cxn modelId="{D8B0E998-A99D-429B-8A9E-1C786377C0B1}" type="presParOf" srcId="{3F94E169-E8B0-4898-8456-A3C4ED8EDA8E}" destId="{9FA9B823-F5D5-4127-A444-DFE525528D93}" srcOrd="1" destOrd="0" presId="urn:microsoft.com/office/officeart/2005/8/layout/orgChart1"/>
    <dgm:cxn modelId="{F6018465-0FFA-4D21-A2A2-E8BB6F04EACC}" type="presParOf" srcId="{9FA9B823-F5D5-4127-A444-DFE525528D93}" destId="{A99E6763-14B9-4C77-B6B3-39F5CCA76A6A}" srcOrd="0" destOrd="0" presId="urn:microsoft.com/office/officeart/2005/8/layout/orgChart1"/>
    <dgm:cxn modelId="{E7C5C9BA-6566-4FD4-AFCD-1FE0158FA906}" type="presParOf" srcId="{9FA9B823-F5D5-4127-A444-DFE525528D93}" destId="{1C0B83F1-5E9C-41D5-8537-5774C591FDFE}" srcOrd="1" destOrd="0" presId="urn:microsoft.com/office/officeart/2005/8/layout/orgChart1"/>
    <dgm:cxn modelId="{1FAC6A6E-EDD5-4400-B874-7A323434AABD}" type="presParOf" srcId="{1C0B83F1-5E9C-41D5-8537-5774C591FDFE}" destId="{496D904B-EFA2-4D6A-B5FB-1D40BB148170}" srcOrd="0" destOrd="0" presId="urn:microsoft.com/office/officeart/2005/8/layout/orgChart1"/>
    <dgm:cxn modelId="{F1B034BB-B34E-4802-825A-B844C076EA43}" type="presParOf" srcId="{496D904B-EFA2-4D6A-B5FB-1D40BB148170}" destId="{3B563463-CB35-4EC6-AFEB-B7B3896619F2}" srcOrd="0" destOrd="0" presId="urn:microsoft.com/office/officeart/2005/8/layout/orgChart1"/>
    <dgm:cxn modelId="{19DDFB34-A0FD-4E8F-9ACC-2CC9FE43E170}" type="presParOf" srcId="{496D904B-EFA2-4D6A-B5FB-1D40BB148170}" destId="{96AD10FB-67B8-455F-BC87-0AD80E826ECD}" srcOrd="1" destOrd="0" presId="urn:microsoft.com/office/officeart/2005/8/layout/orgChart1"/>
    <dgm:cxn modelId="{A7694291-537B-4004-A5FA-F672131296C4}" type="presParOf" srcId="{1C0B83F1-5E9C-41D5-8537-5774C591FDFE}" destId="{3811CEA2-AAFB-4A71-AE11-C1459183D48B}" srcOrd="1" destOrd="0" presId="urn:microsoft.com/office/officeart/2005/8/layout/orgChart1"/>
    <dgm:cxn modelId="{66A885ED-AB89-4A07-B2FC-522B79A6E650}" type="presParOf" srcId="{1C0B83F1-5E9C-41D5-8537-5774C591FDFE}" destId="{F08EC184-DBAE-4E95-92B5-5739ED278671}" srcOrd="2" destOrd="0" presId="urn:microsoft.com/office/officeart/2005/8/layout/orgChart1"/>
    <dgm:cxn modelId="{6820EE43-E86B-4D0C-9370-B0F4157C6E79}" type="presParOf" srcId="{3F94E169-E8B0-4898-8456-A3C4ED8EDA8E}" destId="{CF96BC31-F838-48C0-8A64-51339D8235B8}" srcOrd="2" destOrd="0" presId="urn:microsoft.com/office/officeart/2005/8/layout/orgChart1"/>
    <dgm:cxn modelId="{00E13DFF-7A43-4D38-8CEA-2EE5EAAA65D7}" type="presParOf" srcId="{B27AFE36-87C9-4AD2-8D46-B89588299192}" destId="{A491EFC6-D511-42AA-8CF2-8611A62C0106}" srcOrd="6" destOrd="0" presId="urn:microsoft.com/office/officeart/2005/8/layout/orgChart1"/>
    <dgm:cxn modelId="{6B38F3DE-6673-4109-BA89-FE7332F0A78E}" type="presParOf" srcId="{B27AFE36-87C9-4AD2-8D46-B89588299192}" destId="{B0B3D3F7-D1E8-4472-98BB-621B45A9C45D}" srcOrd="7" destOrd="0" presId="urn:microsoft.com/office/officeart/2005/8/layout/orgChart1"/>
    <dgm:cxn modelId="{F6CFAD1C-9246-4DEE-9D68-2CFEE22B3756}" type="presParOf" srcId="{B0B3D3F7-D1E8-4472-98BB-621B45A9C45D}" destId="{1236A71B-83F8-4529-92F6-17792509C7B4}" srcOrd="0" destOrd="0" presId="urn:microsoft.com/office/officeart/2005/8/layout/orgChart1"/>
    <dgm:cxn modelId="{FFFEF922-2D8D-4A77-9975-72F1499DEC7C}" type="presParOf" srcId="{1236A71B-83F8-4529-92F6-17792509C7B4}" destId="{6C5916B6-72C7-479C-B6D0-C2097FB777BA}" srcOrd="0" destOrd="0" presId="urn:microsoft.com/office/officeart/2005/8/layout/orgChart1"/>
    <dgm:cxn modelId="{D589ED02-5676-40E1-BE35-62B0AE15B873}" type="presParOf" srcId="{1236A71B-83F8-4529-92F6-17792509C7B4}" destId="{D047BCB3-CD7C-42EA-948A-75A022691FA2}" srcOrd="1" destOrd="0" presId="urn:microsoft.com/office/officeart/2005/8/layout/orgChart1"/>
    <dgm:cxn modelId="{85D2C994-4031-4E3B-A3B2-B98D9F34D2FF}" type="presParOf" srcId="{B0B3D3F7-D1E8-4472-98BB-621B45A9C45D}" destId="{E5FB5AD0-7757-4AF8-AF11-1FACA802A5D0}" srcOrd="1" destOrd="0" presId="urn:microsoft.com/office/officeart/2005/8/layout/orgChart1"/>
    <dgm:cxn modelId="{30817C59-F737-4046-868F-DB3A34D102D7}" type="presParOf" srcId="{B0B3D3F7-D1E8-4472-98BB-621B45A9C45D}" destId="{3CB61289-7066-4913-BBF8-F9E6A9144432}"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BC1A78C-24C4-4C26-B274-CFA86249A9D1}">
      <dgm:prSet phldrT="[Text]" custT="1"/>
      <dgm:spPr>
        <a:gradFill flip="none" rotWithShape="1">
          <a:gsLst>
            <a:gs pos="0">
              <a:schemeClr val="bg1"/>
            </a:gs>
            <a:gs pos="50000">
              <a:schemeClr val="bg1"/>
            </a:gs>
            <a:gs pos="100000">
              <a:schemeClr val="accent6">
                <a:lumMod val="60000"/>
                <a:lumOff val="40000"/>
              </a:schemeClr>
            </a:gs>
          </a:gsLst>
          <a:path path="rect">
            <a:fillToRect l="100000" t="100000"/>
          </a:path>
          <a:tileRect r="-100000" b="-100000"/>
        </a:gradFill>
        <a:ln w="28575">
          <a:solidFill>
            <a:schemeClr val="accent6">
              <a:lumMod val="50000"/>
            </a:schemeClr>
          </a:solidFill>
        </a:ln>
      </dgm:spPr>
      <dgm:t>
        <a:bodyPr/>
        <a:lstStyle/>
        <a:p>
          <a:r>
            <a:rPr lang="en-US" sz="1600" b="1" dirty="0" smtClean="0">
              <a:solidFill>
                <a:schemeClr val="accent6">
                  <a:lumMod val="50000"/>
                </a:schemeClr>
              </a:solidFill>
            </a:rPr>
            <a:t>Head of Sales</a:t>
          </a:r>
          <a:endParaRPr lang="en-US" sz="1600" b="1" dirty="0">
            <a:solidFill>
              <a:schemeClr val="accent6">
                <a:lumMod val="50000"/>
              </a:schemeClr>
            </a:solidFill>
          </a:endParaRPr>
        </a:p>
      </dgm:t>
    </dgm:pt>
    <dgm:pt modelId="{32685691-E695-429B-AE3C-C6E172A41C35}" type="parTrans" cxnId="{1C5D6EA9-C1F7-4CB7-A3D2-FA9F7418E264}">
      <dgm:prSet/>
      <dgm:spPr/>
      <dgm:t>
        <a:bodyPr/>
        <a:lstStyle/>
        <a:p>
          <a:endParaRPr lang="en-US" sz="2000"/>
        </a:p>
      </dgm:t>
    </dgm:pt>
    <dgm:pt modelId="{6BDB0907-A64A-403A-AAB7-522681BCAC20}" type="sibTrans" cxnId="{1C5D6EA9-C1F7-4CB7-A3D2-FA9F7418E264}">
      <dgm:prSet/>
      <dgm:spPr/>
      <dgm:t>
        <a:bodyPr/>
        <a:lstStyle/>
        <a:p>
          <a:endParaRPr lang="en-US" sz="2000"/>
        </a:p>
      </dgm:t>
    </dgm:pt>
    <dgm:pt modelId="{D587C1C2-22B9-44DE-A769-02870D926B12}">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Brand Activation Manager</a:t>
          </a:r>
          <a:endParaRPr lang="en-US" sz="1200" b="1" dirty="0">
            <a:solidFill>
              <a:srgbClr val="002060"/>
            </a:solidFill>
          </a:endParaRPr>
        </a:p>
      </dgm:t>
    </dgm:pt>
    <dgm:pt modelId="{42A72966-29CA-417E-BCA7-F8333D8B9AAD}" type="parTrans" cxnId="{5EDAE86D-2E3A-4621-9B35-62B06E985BA0}">
      <dgm:prSet/>
      <dgm:spPr/>
      <dgm:t>
        <a:bodyPr/>
        <a:lstStyle/>
        <a:p>
          <a:endParaRPr lang="en-US" sz="2000"/>
        </a:p>
      </dgm:t>
    </dgm:pt>
    <dgm:pt modelId="{4FFDA313-F5F6-404F-BCF8-7E186AEAF33F}" type="sibTrans" cxnId="{5EDAE86D-2E3A-4621-9B35-62B06E985BA0}">
      <dgm:prSet/>
      <dgm:spPr/>
      <dgm:t>
        <a:bodyPr/>
        <a:lstStyle/>
        <a:p>
          <a:endParaRPr lang="en-US" sz="2000"/>
        </a:p>
      </dgm:t>
    </dgm:pt>
    <dgm:pt modelId="{BAF59777-DEBE-4449-8E89-85534ACE4C20}">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Regional Head - Corporate Sales (Central &amp; North)</a:t>
          </a:r>
          <a:endParaRPr lang="en-US" sz="1200" b="1" dirty="0">
            <a:solidFill>
              <a:srgbClr val="002060"/>
            </a:solidFill>
          </a:endParaRPr>
        </a:p>
      </dgm:t>
    </dgm:pt>
    <dgm:pt modelId="{4D6923A2-5A38-4CA6-9433-5ED0C8984267}" type="parTrans" cxnId="{8FF47628-D51B-4497-9941-422313072C91}">
      <dgm:prSet/>
      <dgm:spPr/>
      <dgm:t>
        <a:bodyPr/>
        <a:lstStyle/>
        <a:p>
          <a:endParaRPr lang="en-US" sz="2000"/>
        </a:p>
      </dgm:t>
    </dgm:pt>
    <dgm:pt modelId="{1007E168-6A7B-40E0-8BA2-0F162DD020E5}" type="sibTrans" cxnId="{8FF47628-D51B-4497-9941-422313072C91}">
      <dgm:prSet/>
      <dgm:spPr/>
      <dgm:t>
        <a:bodyPr/>
        <a:lstStyle/>
        <a:p>
          <a:endParaRPr lang="en-US" sz="2000"/>
        </a:p>
      </dgm:t>
    </dgm:pt>
    <dgm:pt modelId="{36C9A1B5-BF8D-427E-9EC3-CFE0FFBF0197}">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Relationship Manager (KHI)</a:t>
          </a:r>
          <a:endParaRPr lang="en-US" sz="1200" b="1" dirty="0">
            <a:solidFill>
              <a:srgbClr val="002060"/>
            </a:solidFill>
          </a:endParaRPr>
        </a:p>
      </dgm:t>
    </dgm:pt>
    <dgm:pt modelId="{18082B38-ACA8-4720-BCD1-2F96AC1D3CAB}" type="parTrans" cxnId="{211363D0-9E99-4EDA-9DAB-78F632920C16}">
      <dgm:prSet/>
      <dgm:spPr/>
      <dgm:t>
        <a:bodyPr/>
        <a:lstStyle/>
        <a:p>
          <a:endParaRPr lang="en-US" sz="2000"/>
        </a:p>
      </dgm:t>
    </dgm:pt>
    <dgm:pt modelId="{1F3D16EB-0207-4B97-AF35-E4961D3221EC}" type="sibTrans" cxnId="{211363D0-9E99-4EDA-9DAB-78F632920C16}">
      <dgm:prSet/>
      <dgm:spPr/>
      <dgm:t>
        <a:bodyPr/>
        <a:lstStyle/>
        <a:p>
          <a:endParaRPr lang="en-US" sz="2000"/>
        </a:p>
      </dgm:t>
    </dgm:pt>
    <dgm:pt modelId="{0AC04215-B811-4087-A7FA-5591B167E9EC}">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Relationship Managers (LHE)</a:t>
          </a:r>
          <a:endParaRPr lang="en-US" sz="1200" b="1" dirty="0">
            <a:solidFill>
              <a:srgbClr val="002060"/>
            </a:solidFill>
          </a:endParaRPr>
        </a:p>
      </dgm:t>
    </dgm:pt>
    <dgm:pt modelId="{982C6381-92FD-4B9D-88AE-7374ABF8FBAB}" type="parTrans" cxnId="{53A28097-14EB-4082-BA60-A5A98AF4250F}">
      <dgm:prSet/>
      <dgm:spPr/>
      <dgm:t>
        <a:bodyPr/>
        <a:lstStyle/>
        <a:p>
          <a:endParaRPr lang="en-US" sz="2000"/>
        </a:p>
      </dgm:t>
    </dgm:pt>
    <dgm:pt modelId="{E6C6D1D7-A439-4CFC-913C-7A1488C3C139}" type="sibTrans" cxnId="{53A28097-14EB-4082-BA60-A5A98AF4250F}">
      <dgm:prSet/>
      <dgm:spPr/>
      <dgm:t>
        <a:bodyPr/>
        <a:lstStyle/>
        <a:p>
          <a:endParaRPr lang="en-US" sz="2000"/>
        </a:p>
      </dgm:t>
    </dgm:pt>
    <dgm:pt modelId="{5DD398F2-8FBF-4E18-BCD3-3BC125C7AF90}">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Relationship Manager (ISL)</a:t>
          </a:r>
          <a:endParaRPr lang="en-US" sz="1200" b="1" dirty="0">
            <a:solidFill>
              <a:srgbClr val="002060"/>
            </a:solidFill>
          </a:endParaRPr>
        </a:p>
      </dgm:t>
    </dgm:pt>
    <dgm:pt modelId="{B5539E6A-51E3-45C2-B425-2C30B11EBEA3}" type="parTrans" cxnId="{0573AC45-0B0C-4958-A6E7-2D68E49F74BE}">
      <dgm:prSet/>
      <dgm:spPr/>
      <dgm:t>
        <a:bodyPr/>
        <a:lstStyle/>
        <a:p>
          <a:endParaRPr lang="en-US" sz="2000"/>
        </a:p>
      </dgm:t>
    </dgm:pt>
    <dgm:pt modelId="{0AAD575F-AB33-451E-ADA1-131C04607B91}" type="sibTrans" cxnId="{0573AC45-0B0C-4958-A6E7-2D68E49F74BE}">
      <dgm:prSet/>
      <dgm:spPr/>
      <dgm:t>
        <a:bodyPr/>
        <a:lstStyle/>
        <a:p>
          <a:endParaRPr lang="en-US" sz="2000"/>
        </a:p>
      </dgm:t>
    </dgm:pt>
    <dgm:pt modelId="{17716FBB-96E4-4759-B57D-4703754678D2}">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Regional Manager (LHE)</a:t>
          </a:r>
          <a:endParaRPr lang="en-US" sz="1200" b="1" dirty="0">
            <a:solidFill>
              <a:srgbClr val="002060"/>
            </a:solidFill>
          </a:endParaRPr>
        </a:p>
      </dgm:t>
    </dgm:pt>
    <dgm:pt modelId="{3B01BFA4-B51A-468F-9504-68D01732BB33}" type="parTrans" cxnId="{2E5B7660-F76F-496B-9519-BA3C89BA14FA}">
      <dgm:prSet/>
      <dgm:spPr/>
      <dgm:t>
        <a:bodyPr/>
        <a:lstStyle/>
        <a:p>
          <a:endParaRPr lang="en-US" sz="2000"/>
        </a:p>
      </dgm:t>
    </dgm:pt>
    <dgm:pt modelId="{4F9BF7BC-D2B0-4B47-8BE8-16AED3AED804}" type="sibTrans" cxnId="{2E5B7660-F76F-496B-9519-BA3C89BA14FA}">
      <dgm:prSet/>
      <dgm:spPr/>
      <dgm:t>
        <a:bodyPr/>
        <a:lstStyle/>
        <a:p>
          <a:endParaRPr lang="en-US" sz="2000"/>
        </a:p>
      </dgm:t>
    </dgm:pt>
    <dgm:pt modelId="{779DAD74-F2F0-4816-B596-EE0B5E7E7A4E}">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Relationship Manager (FSL)</a:t>
          </a:r>
          <a:endParaRPr lang="en-US" sz="1200" b="1" dirty="0">
            <a:solidFill>
              <a:srgbClr val="002060"/>
            </a:solidFill>
          </a:endParaRPr>
        </a:p>
      </dgm:t>
    </dgm:pt>
    <dgm:pt modelId="{140074B2-D69F-498C-8E6D-37767CDC9822}" type="parTrans" cxnId="{136743ED-8559-451A-A8D5-F96A39E64317}">
      <dgm:prSet/>
      <dgm:spPr/>
      <dgm:t>
        <a:bodyPr/>
        <a:lstStyle/>
        <a:p>
          <a:endParaRPr lang="en-US" sz="2000"/>
        </a:p>
      </dgm:t>
    </dgm:pt>
    <dgm:pt modelId="{DA9C5586-3A09-43DF-960A-6DBF3834A867}" type="sibTrans" cxnId="{136743ED-8559-451A-A8D5-F96A39E64317}">
      <dgm:prSet/>
      <dgm:spPr/>
      <dgm:t>
        <a:bodyPr/>
        <a:lstStyle/>
        <a:p>
          <a:endParaRPr lang="en-US" sz="2000"/>
        </a:p>
      </dgm:t>
    </dgm:pt>
    <dgm:pt modelId="{360D47B2-81DF-47FD-BC69-5EEFB342F204}">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National Sales Manager - Retail</a:t>
          </a:r>
          <a:endParaRPr lang="en-US" sz="1200" b="1" dirty="0">
            <a:solidFill>
              <a:srgbClr val="002060"/>
            </a:solidFill>
          </a:endParaRPr>
        </a:p>
      </dgm:t>
    </dgm:pt>
    <dgm:pt modelId="{6A82FA53-3874-4C3E-AD0A-4FC4E9EDA2C1}" type="parTrans" cxnId="{FAAB8894-5732-44C9-9423-781E3DD3CFA2}">
      <dgm:prSet/>
      <dgm:spPr/>
      <dgm:t>
        <a:bodyPr/>
        <a:lstStyle/>
        <a:p>
          <a:endParaRPr lang="en-US" sz="2000"/>
        </a:p>
      </dgm:t>
    </dgm:pt>
    <dgm:pt modelId="{30698DA6-FA73-48AA-AE05-8077D37A5499}" type="sibTrans" cxnId="{FAAB8894-5732-44C9-9423-781E3DD3CFA2}">
      <dgm:prSet/>
      <dgm:spPr/>
      <dgm:t>
        <a:bodyPr/>
        <a:lstStyle/>
        <a:p>
          <a:endParaRPr lang="en-US" sz="2000"/>
        </a:p>
      </dgm:t>
    </dgm:pt>
    <dgm:pt modelId="{47F8CC22-9892-41AA-9043-AB44FBCF6222}">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Deputy National Sales Manager</a:t>
          </a:r>
          <a:endParaRPr lang="en-US" sz="1200" b="1" dirty="0">
            <a:solidFill>
              <a:srgbClr val="002060"/>
            </a:solidFill>
          </a:endParaRPr>
        </a:p>
      </dgm:t>
    </dgm:pt>
    <dgm:pt modelId="{1C394D44-7260-483B-A4D5-EB1831E5FF45}" type="parTrans" cxnId="{FB2415EE-D770-4B8B-8A6B-0FA628AC2F95}">
      <dgm:prSet/>
      <dgm:spPr/>
      <dgm:t>
        <a:bodyPr/>
        <a:lstStyle/>
        <a:p>
          <a:endParaRPr lang="en-US" sz="2000"/>
        </a:p>
      </dgm:t>
    </dgm:pt>
    <dgm:pt modelId="{08DDDD34-9662-4BB6-A38E-BB67523BE6F5}" type="sibTrans" cxnId="{FB2415EE-D770-4B8B-8A6B-0FA628AC2F95}">
      <dgm:prSet/>
      <dgm:spPr/>
      <dgm:t>
        <a:bodyPr/>
        <a:lstStyle/>
        <a:p>
          <a:endParaRPr lang="en-US" sz="2000"/>
        </a:p>
      </dgm:t>
    </dgm:pt>
    <dgm:pt modelId="{47639D8F-1289-4F3C-8EBA-4881CC79A3CF}">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Head of Sales  Islamic Division</a:t>
          </a:r>
          <a:endParaRPr lang="en-US" sz="1200" b="1" dirty="0">
            <a:solidFill>
              <a:srgbClr val="002060"/>
            </a:solidFill>
          </a:endParaRPr>
        </a:p>
      </dgm:t>
    </dgm:pt>
    <dgm:pt modelId="{F1243B2A-1CAA-4164-83B1-D6DD3D3C2915}" type="parTrans" cxnId="{31B5A8BA-5220-4E72-AFFB-FDE36594AB75}">
      <dgm:prSet/>
      <dgm:spPr/>
      <dgm:t>
        <a:bodyPr/>
        <a:lstStyle/>
        <a:p>
          <a:endParaRPr lang="en-US" sz="2000"/>
        </a:p>
      </dgm:t>
    </dgm:pt>
    <dgm:pt modelId="{C4208360-2FAB-452C-B0AC-CACE7BC38C46}" type="sibTrans" cxnId="{31B5A8BA-5220-4E72-AFFB-FDE36594AB75}">
      <dgm:prSet/>
      <dgm:spPr/>
      <dgm:t>
        <a:bodyPr/>
        <a:lstStyle/>
        <a:p>
          <a:endParaRPr lang="en-US" sz="2000"/>
        </a:p>
      </dgm:t>
    </dgm:pt>
    <dgm:pt modelId="{DA863BB3-B801-4A2B-932A-8554FF36DA9E}">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Regional Heads</a:t>
          </a:r>
          <a:endParaRPr lang="en-US" sz="1200" b="1" dirty="0">
            <a:solidFill>
              <a:srgbClr val="002060"/>
            </a:solidFill>
          </a:endParaRPr>
        </a:p>
      </dgm:t>
    </dgm:pt>
    <dgm:pt modelId="{9B2C094C-6524-4F64-AC5C-3423B169FD52}" type="parTrans" cxnId="{DCAF0815-E3FE-4445-AE45-0386F61FC8A5}">
      <dgm:prSet/>
      <dgm:spPr/>
      <dgm:t>
        <a:bodyPr/>
        <a:lstStyle/>
        <a:p>
          <a:endParaRPr lang="en-US" sz="2000"/>
        </a:p>
      </dgm:t>
    </dgm:pt>
    <dgm:pt modelId="{1A1061B1-7AD6-40CD-8DF7-82EB7C2FDDA0}" type="sibTrans" cxnId="{DCAF0815-E3FE-4445-AE45-0386F61FC8A5}">
      <dgm:prSet/>
      <dgm:spPr/>
      <dgm:t>
        <a:bodyPr/>
        <a:lstStyle/>
        <a:p>
          <a:endParaRPr lang="en-US" sz="2000"/>
        </a:p>
      </dgm:t>
    </dgm:pt>
    <dgm:pt modelId="{0ACE9CBC-2B53-4DB7-99CF-72A791630DFE}">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Regional Head Corporate Sales (South)</a:t>
          </a:r>
          <a:endParaRPr lang="en-US" sz="1200" b="1" dirty="0">
            <a:solidFill>
              <a:srgbClr val="002060"/>
            </a:solidFill>
          </a:endParaRPr>
        </a:p>
      </dgm:t>
    </dgm:pt>
    <dgm:pt modelId="{8B46323F-80AD-49AA-9565-F5AFF3C17B57}" type="parTrans" cxnId="{DB70BB6E-21FE-4FD8-8A7C-BADFE6AA82EC}">
      <dgm:prSet/>
      <dgm:spPr/>
      <dgm:t>
        <a:bodyPr/>
        <a:lstStyle/>
        <a:p>
          <a:endParaRPr lang="en-US" sz="2000"/>
        </a:p>
      </dgm:t>
    </dgm:pt>
    <dgm:pt modelId="{3AC97F3A-5A56-400F-B7CA-F7011ED9116B}" type="sibTrans" cxnId="{DB70BB6E-21FE-4FD8-8A7C-BADFE6AA82EC}">
      <dgm:prSet/>
      <dgm:spPr/>
      <dgm:t>
        <a:bodyPr/>
        <a:lstStyle/>
        <a:p>
          <a:endParaRPr lang="en-US" sz="2000"/>
        </a:p>
      </dgm:t>
    </dgm:pt>
    <dgm:pt modelId="{9B4555F1-71CD-43A6-B2EB-4E263DA7395A}">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Senior Relationship Manager</a:t>
          </a:r>
          <a:endParaRPr lang="en-US" sz="1200" b="1" dirty="0">
            <a:solidFill>
              <a:srgbClr val="002060"/>
            </a:solidFill>
          </a:endParaRPr>
        </a:p>
      </dgm:t>
    </dgm:pt>
    <dgm:pt modelId="{47581395-B83E-4E34-AFB7-BEC7CBFC40F9}" type="parTrans" cxnId="{264AE2C9-F207-4496-96A1-9E745DF12E85}">
      <dgm:prSet/>
      <dgm:spPr/>
      <dgm:t>
        <a:bodyPr/>
        <a:lstStyle/>
        <a:p>
          <a:endParaRPr lang="en-US" sz="2000"/>
        </a:p>
      </dgm:t>
    </dgm:pt>
    <dgm:pt modelId="{B289371A-A279-4100-9C63-439A4E67E141}" type="sibTrans" cxnId="{264AE2C9-F207-4496-96A1-9E745DF12E85}">
      <dgm:prSet/>
      <dgm:spPr/>
      <dgm:t>
        <a:bodyPr/>
        <a:lstStyle/>
        <a:p>
          <a:endParaRPr lang="en-US" sz="2000"/>
        </a:p>
      </dgm:t>
    </dgm:pt>
    <dgm:pt modelId="{B55673E9-F052-461C-ADA4-82C28303A5CE}">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Relationship Managers</a:t>
          </a:r>
          <a:endParaRPr lang="en-US" sz="1200" b="1" dirty="0">
            <a:solidFill>
              <a:srgbClr val="002060"/>
            </a:solidFill>
          </a:endParaRPr>
        </a:p>
      </dgm:t>
    </dgm:pt>
    <dgm:pt modelId="{F912B378-AF48-49CD-AAD9-59768E9C3F30}" type="parTrans" cxnId="{60933AA5-3920-4F1E-9A01-0D9CBE1B2B52}">
      <dgm:prSet/>
      <dgm:spPr/>
      <dgm:t>
        <a:bodyPr/>
        <a:lstStyle/>
        <a:p>
          <a:endParaRPr lang="en-US" sz="2000"/>
        </a:p>
      </dgm:t>
    </dgm:pt>
    <dgm:pt modelId="{5CB1C3B1-9983-4230-B367-60EE63E7198D}" type="sibTrans" cxnId="{60933AA5-3920-4F1E-9A01-0D9CBE1B2B52}">
      <dgm:prSet/>
      <dgm:spPr/>
      <dgm:t>
        <a:bodyPr/>
        <a:lstStyle/>
        <a:p>
          <a:endParaRPr lang="en-US" sz="2000"/>
        </a:p>
      </dgm:t>
    </dgm:pt>
    <dgm:pt modelId="{2589BC71-A160-44F3-9D66-57C2F6041E59}">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Corporate &amp; HNW Coordinator</a:t>
          </a:r>
          <a:endParaRPr lang="en-US" sz="1200" b="1" dirty="0">
            <a:solidFill>
              <a:srgbClr val="002060"/>
            </a:solidFill>
          </a:endParaRPr>
        </a:p>
      </dgm:t>
    </dgm:pt>
    <dgm:pt modelId="{F9B013EF-579D-45DB-8D87-3AAC0DB7B310}" type="parTrans" cxnId="{7E0E7E7C-84DB-430E-B69B-FD2C33F48DE5}">
      <dgm:prSet/>
      <dgm:spPr/>
      <dgm:t>
        <a:bodyPr/>
        <a:lstStyle/>
        <a:p>
          <a:endParaRPr lang="en-US" sz="2000"/>
        </a:p>
      </dgm:t>
    </dgm:pt>
    <dgm:pt modelId="{82618EF8-798F-4580-908A-7F4BEEDF206C}" type="sibTrans" cxnId="{7E0E7E7C-84DB-430E-B69B-FD2C33F48DE5}">
      <dgm:prSet/>
      <dgm:spPr/>
      <dgm:t>
        <a:bodyPr/>
        <a:lstStyle/>
        <a:p>
          <a:endParaRPr lang="en-US" sz="2000"/>
        </a:p>
      </dgm:t>
    </dgm:pt>
    <dgm:pt modelId="{543BD648-6837-4100-979C-AC654E2DCC86}">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Relationship Manager (ISL)</a:t>
          </a:r>
          <a:endParaRPr lang="en-US" sz="1200" b="1" dirty="0">
            <a:solidFill>
              <a:srgbClr val="002060"/>
            </a:solidFill>
          </a:endParaRPr>
        </a:p>
      </dgm:t>
    </dgm:pt>
    <dgm:pt modelId="{BA9DA238-B2C0-4783-814B-B99253A51FC1}" type="parTrans" cxnId="{CF8C6018-57C7-48A1-99AC-1D8AB9BC533B}">
      <dgm:prSet/>
      <dgm:spPr/>
      <dgm:t>
        <a:bodyPr/>
        <a:lstStyle/>
        <a:p>
          <a:endParaRPr lang="en-US" sz="2000"/>
        </a:p>
      </dgm:t>
    </dgm:pt>
    <dgm:pt modelId="{90F0D71D-2CC4-436A-94D7-00B1B46B0047}" type="sibTrans" cxnId="{CF8C6018-57C7-48A1-99AC-1D8AB9BC533B}">
      <dgm:prSet/>
      <dgm:spPr/>
      <dgm:t>
        <a:bodyPr/>
        <a:lstStyle/>
        <a:p>
          <a:endParaRPr lang="en-US" sz="2000"/>
        </a:p>
      </dgm:t>
    </dgm:pt>
    <dgm:pt modelId="{3C69E01B-A533-4B85-9233-311C63A883BF}">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Manager ADC</a:t>
          </a:r>
          <a:endParaRPr lang="en-US" sz="1200" b="1" dirty="0">
            <a:solidFill>
              <a:srgbClr val="002060"/>
            </a:solidFill>
          </a:endParaRPr>
        </a:p>
      </dgm:t>
    </dgm:pt>
    <dgm:pt modelId="{D0C861BB-1C82-40A3-82D4-F38F9C91B24F}" type="parTrans" cxnId="{100D7774-EBB6-4715-9124-367EA2D7CCED}">
      <dgm:prSet/>
      <dgm:spPr/>
      <dgm:t>
        <a:bodyPr/>
        <a:lstStyle/>
        <a:p>
          <a:endParaRPr lang="en-US"/>
        </a:p>
      </dgm:t>
    </dgm:pt>
    <dgm:pt modelId="{9B1C0043-CAC3-42D5-B5D6-DF277BB51784}" type="sibTrans" cxnId="{100D7774-EBB6-4715-9124-367EA2D7CCED}">
      <dgm:prSet/>
      <dgm:spPr/>
      <dgm:t>
        <a:bodyPr/>
        <a:lstStyle/>
        <a:p>
          <a:endParaRPr lang="en-US"/>
        </a:p>
      </dgm:t>
    </dgm:pt>
    <dgm:pt modelId="{83DD4DAD-26B3-41C9-9C55-D250608A080E}">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smtClean="0">
              <a:solidFill>
                <a:srgbClr val="002060"/>
              </a:solidFill>
            </a:rPr>
            <a:t>Head </a:t>
          </a:r>
          <a:r>
            <a:rPr lang="en-US" sz="1200" b="1" dirty="0" smtClean="0">
              <a:solidFill>
                <a:srgbClr val="002060"/>
              </a:solidFill>
            </a:rPr>
            <a:t>of HNW Sales</a:t>
          </a:r>
          <a:endParaRPr lang="en-US"/>
        </a:p>
      </dgm:t>
    </dgm:pt>
    <dgm:pt modelId="{F12AAAFF-05AD-4B1D-BB02-6CD6A227CDB7}" type="parTrans" cxnId="{191AAD4E-5611-48B5-ADA8-DD0E1FF6D65B}">
      <dgm:prSet/>
      <dgm:spPr/>
      <dgm:t>
        <a:bodyPr/>
        <a:lstStyle/>
        <a:p>
          <a:endParaRPr lang="en-US"/>
        </a:p>
      </dgm:t>
    </dgm:pt>
    <dgm:pt modelId="{A7212782-87D7-428B-A7D5-71DB61192DDF}" type="sibTrans" cxnId="{191AAD4E-5611-48B5-ADA8-DD0E1FF6D65B}">
      <dgm:prSet/>
      <dgm:spPr/>
      <dgm:t>
        <a:bodyPr/>
        <a:lstStyle/>
        <a:p>
          <a:endParaRPr lang="en-US"/>
        </a:p>
      </dgm:t>
    </dgm:pt>
    <dgm:pt modelId="{7D2088F0-54AC-4A3D-A452-9915526A2C54}">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Business Analyst</a:t>
          </a:r>
          <a:endParaRPr lang="en-US" sz="1200" b="1" dirty="0">
            <a:solidFill>
              <a:srgbClr val="002060"/>
            </a:solidFill>
          </a:endParaRPr>
        </a:p>
      </dgm:t>
    </dgm:pt>
    <dgm:pt modelId="{E790B637-844A-43DE-8752-7E4600417E29}" type="parTrans" cxnId="{27688D16-D8FE-4076-80CB-DB2336F0CF20}">
      <dgm:prSet/>
      <dgm:spPr/>
      <dgm:t>
        <a:bodyPr/>
        <a:lstStyle/>
        <a:p>
          <a:endParaRPr lang="en-US"/>
        </a:p>
      </dgm:t>
    </dgm:pt>
    <dgm:pt modelId="{BB0DC3FF-8F30-4DB3-A0FA-BAE535C589E7}" type="sibTrans" cxnId="{27688D16-D8FE-4076-80CB-DB2336F0CF20}">
      <dgm:prSet/>
      <dgm:spPr/>
      <dgm:t>
        <a:bodyPr/>
        <a:lstStyle/>
        <a:p>
          <a:endParaRPr lang="en-US"/>
        </a:p>
      </dgm:t>
    </dgm:pt>
    <dgm:pt modelId="{194A9898-3B13-42C6-8923-E9D6E9B0DA49}">
      <dgm:prSet phldrT="[Text]" custT="1"/>
      <dgm:spPr>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a:solidFill>
            <a:srgbClr val="002060"/>
          </a:solidFill>
        </a:ln>
      </dgm:spPr>
      <dgm:t>
        <a:bodyPr/>
        <a:lstStyle/>
        <a:p>
          <a:r>
            <a:rPr lang="en-US" sz="1200" b="1" dirty="0" smtClean="0">
              <a:solidFill>
                <a:srgbClr val="002060"/>
              </a:solidFill>
            </a:rPr>
            <a:t>Sales Coordinator</a:t>
          </a:r>
          <a:endParaRPr lang="en-US" sz="1200" b="1" dirty="0">
            <a:solidFill>
              <a:srgbClr val="002060"/>
            </a:solidFill>
          </a:endParaRPr>
        </a:p>
      </dgm:t>
    </dgm:pt>
    <dgm:pt modelId="{86C57218-7E9A-43B8-B658-BFF4983E80F9}" type="sibTrans" cxnId="{50611C57-3879-47B7-9BBA-CA400C95BBCD}">
      <dgm:prSet/>
      <dgm:spPr/>
      <dgm:t>
        <a:bodyPr/>
        <a:lstStyle/>
        <a:p>
          <a:endParaRPr lang="en-US" sz="2000"/>
        </a:p>
      </dgm:t>
    </dgm:pt>
    <dgm:pt modelId="{430B7F4A-24FF-47FA-90CE-AB324243AFB3}" type="parTrans" cxnId="{50611C57-3879-47B7-9BBA-CA400C95BBCD}">
      <dgm:prSet/>
      <dgm:spPr/>
      <dgm:t>
        <a:bodyPr/>
        <a:lstStyle/>
        <a:p>
          <a:endParaRPr lang="en-US" sz="2000"/>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t>
        <a:bodyPr/>
        <a:lstStyle/>
        <a:p>
          <a:endParaRPr lang="en-US"/>
        </a:p>
      </dgm:t>
    </dgm:pt>
    <dgm:pt modelId="{71B8F003-E963-48F5-8D5B-F1F916D696D9}" type="pres">
      <dgm:prSet presAssocID="{4BC1A78C-24C4-4C26-B274-CFA86249A9D1}" presName="rootComposite1" presStyleCnt="0"/>
      <dgm:spPr/>
      <dgm:t>
        <a:bodyPr/>
        <a:lstStyle/>
        <a:p>
          <a:endParaRPr lang="en-US"/>
        </a:p>
      </dgm:t>
    </dgm:pt>
    <dgm:pt modelId="{0104EA1A-EFED-40C8-AE90-A41E4668A5D8}" type="pres">
      <dgm:prSet presAssocID="{4BC1A78C-24C4-4C26-B274-CFA86249A9D1}" presName="rootText1" presStyleLbl="node0" presStyleIdx="0" presStyleCnt="1" custScaleX="132293">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t>
        <a:bodyPr/>
        <a:lstStyle/>
        <a:p>
          <a:endParaRPr lang="en-US"/>
        </a:p>
      </dgm:t>
    </dgm:pt>
    <dgm:pt modelId="{067C9B2B-3CA0-4073-B32E-BCC71F19F96D}" type="pres">
      <dgm:prSet presAssocID="{42A72966-29CA-417E-BCA7-F8333D8B9AAD}" presName="Name37" presStyleLbl="parChTrans1D2" presStyleIdx="0" presStyleCnt="8"/>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t>
        <a:bodyPr/>
        <a:lstStyle/>
        <a:p>
          <a:endParaRPr lang="en-US"/>
        </a:p>
      </dgm:t>
    </dgm:pt>
    <dgm:pt modelId="{2781E0BA-0AE6-432A-8415-75EE8FB1F0AE}" type="pres">
      <dgm:prSet presAssocID="{D587C1C2-22B9-44DE-A769-02870D926B12}" presName="rootComposite" presStyleCnt="0"/>
      <dgm:spPr/>
      <dgm:t>
        <a:bodyPr/>
        <a:lstStyle/>
        <a:p>
          <a:endParaRPr lang="en-US"/>
        </a:p>
      </dgm:t>
    </dgm:pt>
    <dgm:pt modelId="{C92379BF-A895-4E99-A443-DB451F113F22}" type="pres">
      <dgm:prSet presAssocID="{D587C1C2-22B9-44DE-A769-02870D926B12}" presName="rootText" presStyleLbl="node2" presStyleIdx="0" presStyleCnt="8">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8"/>
      <dgm:spPr/>
      <dgm:t>
        <a:bodyPr/>
        <a:lstStyle/>
        <a:p>
          <a:endParaRPr lang="en-US"/>
        </a:p>
      </dgm:t>
    </dgm:pt>
    <dgm:pt modelId="{6F7AD17A-2B7E-4F3B-AA11-74B68CA7E55A}" type="pres">
      <dgm:prSet presAssocID="{D587C1C2-22B9-44DE-A769-02870D926B12}" presName="hierChild4" presStyleCnt="0"/>
      <dgm:spPr/>
      <dgm:t>
        <a:bodyPr/>
        <a:lstStyle/>
        <a:p>
          <a:endParaRPr lang="en-US"/>
        </a:p>
      </dgm:t>
    </dgm:pt>
    <dgm:pt modelId="{75D75248-F715-4734-9D56-0A936AF52518}" type="pres">
      <dgm:prSet presAssocID="{D587C1C2-22B9-44DE-A769-02870D926B12}" presName="hierChild5" presStyleCnt="0"/>
      <dgm:spPr/>
      <dgm:t>
        <a:bodyPr/>
        <a:lstStyle/>
        <a:p>
          <a:endParaRPr lang="en-US"/>
        </a:p>
      </dgm:t>
    </dgm:pt>
    <dgm:pt modelId="{B09B0B4B-2C17-462C-91B1-6C20A7154D03}" type="pres">
      <dgm:prSet presAssocID="{D0C861BB-1C82-40A3-82D4-F38F9C91B24F}" presName="Name37" presStyleLbl="parChTrans1D2" presStyleIdx="1" presStyleCnt="8"/>
      <dgm:spPr/>
      <dgm:t>
        <a:bodyPr/>
        <a:lstStyle/>
        <a:p>
          <a:endParaRPr lang="en-US"/>
        </a:p>
      </dgm:t>
    </dgm:pt>
    <dgm:pt modelId="{2F31D4F5-5023-46A5-83CE-DA0635ED7563}" type="pres">
      <dgm:prSet presAssocID="{3C69E01B-A533-4B85-9233-311C63A883BF}" presName="hierRoot2" presStyleCnt="0">
        <dgm:presLayoutVars>
          <dgm:hierBranch val="init"/>
        </dgm:presLayoutVars>
      </dgm:prSet>
      <dgm:spPr/>
    </dgm:pt>
    <dgm:pt modelId="{713A1C86-8998-45AD-BA4B-4F561FE16D25}" type="pres">
      <dgm:prSet presAssocID="{3C69E01B-A533-4B85-9233-311C63A883BF}" presName="rootComposite" presStyleCnt="0"/>
      <dgm:spPr/>
    </dgm:pt>
    <dgm:pt modelId="{D3C3866D-D3A8-4C07-9F5C-71C12C9D503E}" type="pres">
      <dgm:prSet presAssocID="{3C69E01B-A533-4B85-9233-311C63A883BF}" presName="rootText" presStyleLbl="node2" presStyleIdx="1" presStyleCnt="8">
        <dgm:presLayoutVars>
          <dgm:chPref val="3"/>
        </dgm:presLayoutVars>
      </dgm:prSet>
      <dgm:spPr>
        <a:prstGeom prst="roundRect">
          <a:avLst/>
        </a:prstGeom>
      </dgm:spPr>
      <dgm:t>
        <a:bodyPr/>
        <a:lstStyle/>
        <a:p>
          <a:endParaRPr lang="en-US"/>
        </a:p>
      </dgm:t>
    </dgm:pt>
    <dgm:pt modelId="{BACEA346-18C3-47F5-B467-D4EF7E94FFA9}" type="pres">
      <dgm:prSet presAssocID="{3C69E01B-A533-4B85-9233-311C63A883BF}" presName="rootConnector" presStyleLbl="node2" presStyleIdx="1" presStyleCnt="8"/>
      <dgm:spPr/>
      <dgm:t>
        <a:bodyPr/>
        <a:lstStyle/>
        <a:p>
          <a:endParaRPr lang="en-US"/>
        </a:p>
      </dgm:t>
    </dgm:pt>
    <dgm:pt modelId="{D3DEB887-4CD8-4587-89A8-9E114D71091B}" type="pres">
      <dgm:prSet presAssocID="{3C69E01B-A533-4B85-9233-311C63A883BF}" presName="hierChild4" presStyleCnt="0"/>
      <dgm:spPr/>
    </dgm:pt>
    <dgm:pt modelId="{D96F5AF0-0C22-47AD-9380-0D1BF794781F}" type="pres">
      <dgm:prSet presAssocID="{3C69E01B-A533-4B85-9233-311C63A883BF}" presName="hierChild5" presStyleCnt="0"/>
      <dgm:spPr/>
    </dgm:pt>
    <dgm:pt modelId="{1EBB889A-C9BA-4C05-A81A-111D32CF1AA7}" type="pres">
      <dgm:prSet presAssocID="{F12AAAFF-05AD-4B1D-BB02-6CD6A227CDB7}" presName="Name37" presStyleLbl="parChTrans1D2" presStyleIdx="2" presStyleCnt="8"/>
      <dgm:spPr/>
      <dgm:t>
        <a:bodyPr/>
        <a:lstStyle/>
        <a:p>
          <a:endParaRPr lang="en-US"/>
        </a:p>
      </dgm:t>
    </dgm:pt>
    <dgm:pt modelId="{1963F929-219C-4383-AE11-BC2DE3A65275}" type="pres">
      <dgm:prSet presAssocID="{83DD4DAD-26B3-41C9-9C55-D250608A080E}" presName="hierRoot2" presStyleCnt="0">
        <dgm:presLayoutVars>
          <dgm:hierBranch val="init"/>
        </dgm:presLayoutVars>
      </dgm:prSet>
      <dgm:spPr/>
    </dgm:pt>
    <dgm:pt modelId="{60B5527F-B07D-435F-9E5F-714342641840}" type="pres">
      <dgm:prSet presAssocID="{83DD4DAD-26B3-41C9-9C55-D250608A080E}" presName="rootComposite" presStyleCnt="0"/>
      <dgm:spPr/>
    </dgm:pt>
    <dgm:pt modelId="{F595E54E-895F-4DA8-BD46-78919F55BC31}" type="pres">
      <dgm:prSet presAssocID="{83DD4DAD-26B3-41C9-9C55-D250608A080E}" presName="rootText" presStyleLbl="node2" presStyleIdx="2" presStyleCnt="8">
        <dgm:presLayoutVars>
          <dgm:chPref val="3"/>
        </dgm:presLayoutVars>
      </dgm:prSet>
      <dgm:spPr>
        <a:prstGeom prst="roundRect">
          <a:avLst/>
        </a:prstGeom>
      </dgm:spPr>
      <dgm:t>
        <a:bodyPr/>
        <a:lstStyle/>
        <a:p>
          <a:endParaRPr lang="en-US"/>
        </a:p>
      </dgm:t>
    </dgm:pt>
    <dgm:pt modelId="{49068A38-9A9C-470D-A017-E0D02F31D283}" type="pres">
      <dgm:prSet presAssocID="{83DD4DAD-26B3-41C9-9C55-D250608A080E}" presName="rootConnector" presStyleLbl="node2" presStyleIdx="2" presStyleCnt="8"/>
      <dgm:spPr/>
      <dgm:t>
        <a:bodyPr/>
        <a:lstStyle/>
        <a:p>
          <a:endParaRPr lang="en-US"/>
        </a:p>
      </dgm:t>
    </dgm:pt>
    <dgm:pt modelId="{A0110F2D-903C-45BF-BA49-B6E958FC8FF9}" type="pres">
      <dgm:prSet presAssocID="{83DD4DAD-26B3-41C9-9C55-D250608A080E}" presName="hierChild4" presStyleCnt="0"/>
      <dgm:spPr/>
    </dgm:pt>
    <dgm:pt modelId="{E4AA758D-EE3E-4D83-AB11-526731968FE2}" type="pres">
      <dgm:prSet presAssocID="{18082B38-ACA8-4720-BCD1-2F96AC1D3CAB}" presName="Name37" presStyleLbl="parChTrans1D3" presStyleIdx="0" presStyleCnt="12"/>
      <dgm:spPr/>
      <dgm:t>
        <a:bodyPr/>
        <a:lstStyle/>
        <a:p>
          <a:endParaRPr lang="en-US"/>
        </a:p>
      </dgm:t>
    </dgm:pt>
    <dgm:pt modelId="{06FCF3A6-3ACD-479E-9E7E-45A61CBF7BAD}" type="pres">
      <dgm:prSet presAssocID="{36C9A1B5-BF8D-427E-9EC3-CFE0FFBF0197}" presName="hierRoot2" presStyleCnt="0">
        <dgm:presLayoutVars>
          <dgm:hierBranch val="init"/>
        </dgm:presLayoutVars>
      </dgm:prSet>
      <dgm:spPr/>
      <dgm:t>
        <a:bodyPr/>
        <a:lstStyle/>
        <a:p>
          <a:endParaRPr lang="en-US"/>
        </a:p>
      </dgm:t>
    </dgm:pt>
    <dgm:pt modelId="{F90C84F2-78FD-4B98-88D5-617A39926C88}" type="pres">
      <dgm:prSet presAssocID="{36C9A1B5-BF8D-427E-9EC3-CFE0FFBF0197}" presName="rootComposite" presStyleCnt="0"/>
      <dgm:spPr/>
      <dgm:t>
        <a:bodyPr/>
        <a:lstStyle/>
        <a:p>
          <a:endParaRPr lang="en-US"/>
        </a:p>
      </dgm:t>
    </dgm:pt>
    <dgm:pt modelId="{0DF3F654-D3CB-4852-9A6A-CAEA27FC6228}" type="pres">
      <dgm:prSet presAssocID="{36C9A1B5-BF8D-427E-9EC3-CFE0FFBF0197}" presName="rootText" presStyleLbl="node3" presStyleIdx="0" presStyleCnt="12">
        <dgm:presLayoutVars>
          <dgm:chPref val="3"/>
        </dgm:presLayoutVars>
      </dgm:prSet>
      <dgm:spPr>
        <a:prstGeom prst="roundRect">
          <a:avLst/>
        </a:prstGeom>
      </dgm:spPr>
      <dgm:t>
        <a:bodyPr/>
        <a:lstStyle/>
        <a:p>
          <a:endParaRPr lang="en-US"/>
        </a:p>
      </dgm:t>
    </dgm:pt>
    <dgm:pt modelId="{6568AECE-FF58-43D2-ADB3-C9A038798F16}" type="pres">
      <dgm:prSet presAssocID="{36C9A1B5-BF8D-427E-9EC3-CFE0FFBF0197}" presName="rootConnector" presStyleLbl="node3" presStyleIdx="0" presStyleCnt="12"/>
      <dgm:spPr/>
      <dgm:t>
        <a:bodyPr/>
        <a:lstStyle/>
        <a:p>
          <a:endParaRPr lang="en-US"/>
        </a:p>
      </dgm:t>
    </dgm:pt>
    <dgm:pt modelId="{D6B00D10-7770-4301-BA73-9A3BA6C1BE8F}" type="pres">
      <dgm:prSet presAssocID="{36C9A1B5-BF8D-427E-9EC3-CFE0FFBF0197}" presName="hierChild4" presStyleCnt="0"/>
      <dgm:spPr/>
      <dgm:t>
        <a:bodyPr/>
        <a:lstStyle/>
        <a:p>
          <a:endParaRPr lang="en-US"/>
        </a:p>
      </dgm:t>
    </dgm:pt>
    <dgm:pt modelId="{7BC70A9A-1A7E-4A4C-973F-92A925191E55}" type="pres">
      <dgm:prSet presAssocID="{36C9A1B5-BF8D-427E-9EC3-CFE0FFBF0197}" presName="hierChild5" presStyleCnt="0"/>
      <dgm:spPr/>
      <dgm:t>
        <a:bodyPr/>
        <a:lstStyle/>
        <a:p>
          <a:endParaRPr lang="en-US"/>
        </a:p>
      </dgm:t>
    </dgm:pt>
    <dgm:pt modelId="{9127325B-A9F2-4C9C-95DD-A647D067484C}" type="pres">
      <dgm:prSet presAssocID="{982C6381-92FD-4B9D-88AE-7374ABF8FBAB}" presName="Name37" presStyleLbl="parChTrans1D3" presStyleIdx="1" presStyleCnt="12"/>
      <dgm:spPr/>
      <dgm:t>
        <a:bodyPr/>
        <a:lstStyle/>
        <a:p>
          <a:endParaRPr lang="en-US"/>
        </a:p>
      </dgm:t>
    </dgm:pt>
    <dgm:pt modelId="{1D867FB8-CA9B-4044-9C76-B0B00208BD7E}" type="pres">
      <dgm:prSet presAssocID="{0AC04215-B811-4087-A7FA-5591B167E9EC}" presName="hierRoot2" presStyleCnt="0">
        <dgm:presLayoutVars>
          <dgm:hierBranch val="init"/>
        </dgm:presLayoutVars>
      </dgm:prSet>
      <dgm:spPr/>
      <dgm:t>
        <a:bodyPr/>
        <a:lstStyle/>
        <a:p>
          <a:endParaRPr lang="en-US"/>
        </a:p>
      </dgm:t>
    </dgm:pt>
    <dgm:pt modelId="{90F41695-00CA-4079-B467-CC9459A3B2C2}" type="pres">
      <dgm:prSet presAssocID="{0AC04215-B811-4087-A7FA-5591B167E9EC}" presName="rootComposite" presStyleCnt="0"/>
      <dgm:spPr/>
      <dgm:t>
        <a:bodyPr/>
        <a:lstStyle/>
        <a:p>
          <a:endParaRPr lang="en-US"/>
        </a:p>
      </dgm:t>
    </dgm:pt>
    <dgm:pt modelId="{DCDDF158-BF5A-4D82-914D-2378BA92138D}" type="pres">
      <dgm:prSet presAssocID="{0AC04215-B811-4087-A7FA-5591B167E9EC}" presName="rootText" presStyleLbl="node3" presStyleIdx="1" presStyleCnt="12">
        <dgm:presLayoutVars>
          <dgm:chPref val="3"/>
        </dgm:presLayoutVars>
      </dgm:prSet>
      <dgm:spPr>
        <a:prstGeom prst="roundRect">
          <a:avLst/>
        </a:prstGeom>
      </dgm:spPr>
      <dgm:t>
        <a:bodyPr/>
        <a:lstStyle/>
        <a:p>
          <a:endParaRPr lang="en-US"/>
        </a:p>
      </dgm:t>
    </dgm:pt>
    <dgm:pt modelId="{498BA0CC-C5F5-499E-9437-5EE2E389EAD3}" type="pres">
      <dgm:prSet presAssocID="{0AC04215-B811-4087-A7FA-5591B167E9EC}" presName="rootConnector" presStyleLbl="node3" presStyleIdx="1" presStyleCnt="12"/>
      <dgm:spPr/>
      <dgm:t>
        <a:bodyPr/>
        <a:lstStyle/>
        <a:p>
          <a:endParaRPr lang="en-US"/>
        </a:p>
      </dgm:t>
    </dgm:pt>
    <dgm:pt modelId="{0A57062E-33DD-484F-89A1-6DEF9B627D8D}" type="pres">
      <dgm:prSet presAssocID="{0AC04215-B811-4087-A7FA-5591B167E9EC}" presName="hierChild4" presStyleCnt="0"/>
      <dgm:spPr/>
      <dgm:t>
        <a:bodyPr/>
        <a:lstStyle/>
        <a:p>
          <a:endParaRPr lang="en-US"/>
        </a:p>
      </dgm:t>
    </dgm:pt>
    <dgm:pt modelId="{2FB8828C-6104-43EC-866A-76973C6A6DE8}" type="pres">
      <dgm:prSet presAssocID="{0AC04215-B811-4087-A7FA-5591B167E9EC}" presName="hierChild5" presStyleCnt="0"/>
      <dgm:spPr/>
      <dgm:t>
        <a:bodyPr/>
        <a:lstStyle/>
        <a:p>
          <a:endParaRPr lang="en-US"/>
        </a:p>
      </dgm:t>
    </dgm:pt>
    <dgm:pt modelId="{F0C92037-552B-4518-93FD-F69D1B5255C4}" type="pres">
      <dgm:prSet presAssocID="{BA9DA238-B2C0-4783-814B-B99253A51FC1}" presName="Name37" presStyleLbl="parChTrans1D3" presStyleIdx="2" presStyleCnt="12"/>
      <dgm:spPr/>
      <dgm:t>
        <a:bodyPr/>
        <a:lstStyle/>
        <a:p>
          <a:endParaRPr lang="en-US"/>
        </a:p>
      </dgm:t>
    </dgm:pt>
    <dgm:pt modelId="{0C115C23-B406-4C0B-8B76-EA4E6901E428}" type="pres">
      <dgm:prSet presAssocID="{543BD648-6837-4100-979C-AC654E2DCC86}" presName="hierRoot2" presStyleCnt="0">
        <dgm:presLayoutVars>
          <dgm:hierBranch val="init"/>
        </dgm:presLayoutVars>
      </dgm:prSet>
      <dgm:spPr/>
      <dgm:t>
        <a:bodyPr/>
        <a:lstStyle/>
        <a:p>
          <a:endParaRPr lang="en-US"/>
        </a:p>
      </dgm:t>
    </dgm:pt>
    <dgm:pt modelId="{2CC5E534-1A51-4832-889B-277DB9B4B560}" type="pres">
      <dgm:prSet presAssocID="{543BD648-6837-4100-979C-AC654E2DCC86}" presName="rootComposite" presStyleCnt="0"/>
      <dgm:spPr/>
      <dgm:t>
        <a:bodyPr/>
        <a:lstStyle/>
        <a:p>
          <a:endParaRPr lang="en-US"/>
        </a:p>
      </dgm:t>
    </dgm:pt>
    <dgm:pt modelId="{16287E3C-C70D-42CC-B486-07545376646D}" type="pres">
      <dgm:prSet presAssocID="{543BD648-6837-4100-979C-AC654E2DCC86}" presName="rootText" presStyleLbl="node3" presStyleIdx="2" presStyleCnt="12">
        <dgm:presLayoutVars>
          <dgm:chPref val="3"/>
        </dgm:presLayoutVars>
      </dgm:prSet>
      <dgm:spPr>
        <a:prstGeom prst="roundRect">
          <a:avLst/>
        </a:prstGeom>
      </dgm:spPr>
      <dgm:t>
        <a:bodyPr/>
        <a:lstStyle/>
        <a:p>
          <a:endParaRPr lang="en-US"/>
        </a:p>
      </dgm:t>
    </dgm:pt>
    <dgm:pt modelId="{E5159E69-F2AD-4B66-98CC-82845CC5674F}" type="pres">
      <dgm:prSet presAssocID="{543BD648-6837-4100-979C-AC654E2DCC86}" presName="rootConnector" presStyleLbl="node3" presStyleIdx="2" presStyleCnt="12"/>
      <dgm:spPr/>
      <dgm:t>
        <a:bodyPr/>
        <a:lstStyle/>
        <a:p>
          <a:endParaRPr lang="en-US"/>
        </a:p>
      </dgm:t>
    </dgm:pt>
    <dgm:pt modelId="{EC8D44D0-FBCC-4A52-B3C7-4A82D4A73255}" type="pres">
      <dgm:prSet presAssocID="{543BD648-6837-4100-979C-AC654E2DCC86}" presName="hierChild4" presStyleCnt="0"/>
      <dgm:spPr/>
      <dgm:t>
        <a:bodyPr/>
        <a:lstStyle/>
        <a:p>
          <a:endParaRPr lang="en-US"/>
        </a:p>
      </dgm:t>
    </dgm:pt>
    <dgm:pt modelId="{665BFA39-15C6-4D6C-BA0E-0732CCB6FF82}" type="pres">
      <dgm:prSet presAssocID="{543BD648-6837-4100-979C-AC654E2DCC86}" presName="hierChild5" presStyleCnt="0"/>
      <dgm:spPr/>
      <dgm:t>
        <a:bodyPr/>
        <a:lstStyle/>
        <a:p>
          <a:endParaRPr lang="en-US"/>
        </a:p>
      </dgm:t>
    </dgm:pt>
    <dgm:pt modelId="{2675D94B-4849-49D3-ABFB-C9D92BE56B56}" type="pres">
      <dgm:prSet presAssocID="{83DD4DAD-26B3-41C9-9C55-D250608A080E}" presName="hierChild5" presStyleCnt="0"/>
      <dgm:spPr/>
    </dgm:pt>
    <dgm:pt modelId="{FD33E48B-B01A-49DC-B234-157E1AB15D2D}" type="pres">
      <dgm:prSet presAssocID="{8B46323F-80AD-49AA-9565-F5AFF3C17B57}" presName="Name37" presStyleLbl="parChTrans1D2" presStyleIdx="3" presStyleCnt="8"/>
      <dgm:spPr/>
      <dgm:t>
        <a:bodyPr/>
        <a:lstStyle/>
        <a:p>
          <a:endParaRPr lang="en-US"/>
        </a:p>
      </dgm:t>
    </dgm:pt>
    <dgm:pt modelId="{BF9CD35E-F608-4D60-8851-26D3D44BAD47}" type="pres">
      <dgm:prSet presAssocID="{0ACE9CBC-2B53-4DB7-99CF-72A791630DFE}" presName="hierRoot2" presStyleCnt="0">
        <dgm:presLayoutVars>
          <dgm:hierBranch val="init"/>
        </dgm:presLayoutVars>
      </dgm:prSet>
      <dgm:spPr/>
      <dgm:t>
        <a:bodyPr/>
        <a:lstStyle/>
        <a:p>
          <a:endParaRPr lang="en-US"/>
        </a:p>
      </dgm:t>
    </dgm:pt>
    <dgm:pt modelId="{4603D797-9F54-4134-B0F8-9623F45D0D35}" type="pres">
      <dgm:prSet presAssocID="{0ACE9CBC-2B53-4DB7-99CF-72A791630DFE}" presName="rootComposite" presStyleCnt="0"/>
      <dgm:spPr/>
      <dgm:t>
        <a:bodyPr/>
        <a:lstStyle/>
        <a:p>
          <a:endParaRPr lang="en-US"/>
        </a:p>
      </dgm:t>
    </dgm:pt>
    <dgm:pt modelId="{3A78D21D-22C0-4396-96EC-36A40FD0212B}" type="pres">
      <dgm:prSet presAssocID="{0ACE9CBC-2B53-4DB7-99CF-72A791630DFE}" presName="rootText" presStyleLbl="node2" presStyleIdx="3" presStyleCnt="8">
        <dgm:presLayoutVars>
          <dgm:chPref val="3"/>
        </dgm:presLayoutVars>
      </dgm:prSet>
      <dgm:spPr>
        <a:prstGeom prst="roundRect">
          <a:avLst/>
        </a:prstGeom>
      </dgm:spPr>
      <dgm:t>
        <a:bodyPr/>
        <a:lstStyle/>
        <a:p>
          <a:endParaRPr lang="en-US"/>
        </a:p>
      </dgm:t>
    </dgm:pt>
    <dgm:pt modelId="{87829CFB-754C-4B49-8676-2AA94D8D706D}" type="pres">
      <dgm:prSet presAssocID="{0ACE9CBC-2B53-4DB7-99CF-72A791630DFE}" presName="rootConnector" presStyleLbl="node2" presStyleIdx="3" presStyleCnt="8"/>
      <dgm:spPr/>
      <dgm:t>
        <a:bodyPr/>
        <a:lstStyle/>
        <a:p>
          <a:endParaRPr lang="en-US"/>
        </a:p>
      </dgm:t>
    </dgm:pt>
    <dgm:pt modelId="{8E834CE4-077D-46DF-A0E2-E9B26A90208D}" type="pres">
      <dgm:prSet presAssocID="{0ACE9CBC-2B53-4DB7-99CF-72A791630DFE}" presName="hierChild4" presStyleCnt="0"/>
      <dgm:spPr/>
      <dgm:t>
        <a:bodyPr/>
        <a:lstStyle/>
        <a:p>
          <a:endParaRPr lang="en-US"/>
        </a:p>
      </dgm:t>
    </dgm:pt>
    <dgm:pt modelId="{D87FFE66-54C2-4521-BA31-9D2274942B9E}" type="pres">
      <dgm:prSet presAssocID="{47581395-B83E-4E34-AFB7-BEC7CBFC40F9}" presName="Name37" presStyleLbl="parChTrans1D3" presStyleIdx="3" presStyleCnt="12"/>
      <dgm:spPr/>
      <dgm:t>
        <a:bodyPr/>
        <a:lstStyle/>
        <a:p>
          <a:endParaRPr lang="en-US"/>
        </a:p>
      </dgm:t>
    </dgm:pt>
    <dgm:pt modelId="{835AA10C-9B63-4137-926D-11106F6842EA}" type="pres">
      <dgm:prSet presAssocID="{9B4555F1-71CD-43A6-B2EB-4E263DA7395A}" presName="hierRoot2" presStyleCnt="0">
        <dgm:presLayoutVars>
          <dgm:hierBranch val="init"/>
        </dgm:presLayoutVars>
      </dgm:prSet>
      <dgm:spPr/>
      <dgm:t>
        <a:bodyPr/>
        <a:lstStyle/>
        <a:p>
          <a:endParaRPr lang="en-US"/>
        </a:p>
      </dgm:t>
    </dgm:pt>
    <dgm:pt modelId="{3E7A3F4A-2298-4F1E-8815-60332EB308A2}" type="pres">
      <dgm:prSet presAssocID="{9B4555F1-71CD-43A6-B2EB-4E263DA7395A}" presName="rootComposite" presStyleCnt="0"/>
      <dgm:spPr/>
      <dgm:t>
        <a:bodyPr/>
        <a:lstStyle/>
        <a:p>
          <a:endParaRPr lang="en-US"/>
        </a:p>
      </dgm:t>
    </dgm:pt>
    <dgm:pt modelId="{08F329A0-F0A6-4084-A639-FCE7AB42BCFB}" type="pres">
      <dgm:prSet presAssocID="{9B4555F1-71CD-43A6-B2EB-4E263DA7395A}" presName="rootText" presStyleLbl="node3" presStyleIdx="3" presStyleCnt="12">
        <dgm:presLayoutVars>
          <dgm:chPref val="3"/>
        </dgm:presLayoutVars>
      </dgm:prSet>
      <dgm:spPr>
        <a:prstGeom prst="roundRect">
          <a:avLst/>
        </a:prstGeom>
      </dgm:spPr>
      <dgm:t>
        <a:bodyPr/>
        <a:lstStyle/>
        <a:p>
          <a:endParaRPr lang="en-US"/>
        </a:p>
      </dgm:t>
    </dgm:pt>
    <dgm:pt modelId="{36A00C02-428B-48D9-A63D-EA33BCF118B5}" type="pres">
      <dgm:prSet presAssocID="{9B4555F1-71CD-43A6-B2EB-4E263DA7395A}" presName="rootConnector" presStyleLbl="node3" presStyleIdx="3" presStyleCnt="12"/>
      <dgm:spPr/>
      <dgm:t>
        <a:bodyPr/>
        <a:lstStyle/>
        <a:p>
          <a:endParaRPr lang="en-US"/>
        </a:p>
      </dgm:t>
    </dgm:pt>
    <dgm:pt modelId="{6496AF35-C534-417B-8869-F8CC0ED388A9}" type="pres">
      <dgm:prSet presAssocID="{9B4555F1-71CD-43A6-B2EB-4E263DA7395A}" presName="hierChild4" presStyleCnt="0"/>
      <dgm:spPr/>
      <dgm:t>
        <a:bodyPr/>
        <a:lstStyle/>
        <a:p>
          <a:endParaRPr lang="en-US"/>
        </a:p>
      </dgm:t>
    </dgm:pt>
    <dgm:pt modelId="{510F24EC-5C01-4442-9132-A38ED885DC63}" type="pres">
      <dgm:prSet presAssocID="{9B4555F1-71CD-43A6-B2EB-4E263DA7395A}" presName="hierChild5" presStyleCnt="0"/>
      <dgm:spPr/>
      <dgm:t>
        <a:bodyPr/>
        <a:lstStyle/>
        <a:p>
          <a:endParaRPr lang="en-US"/>
        </a:p>
      </dgm:t>
    </dgm:pt>
    <dgm:pt modelId="{A3F622D9-E8E7-4CC9-AB4E-2F0FB6B3B709}" type="pres">
      <dgm:prSet presAssocID="{F912B378-AF48-49CD-AAD9-59768E9C3F30}" presName="Name37" presStyleLbl="parChTrans1D3" presStyleIdx="4" presStyleCnt="12"/>
      <dgm:spPr/>
      <dgm:t>
        <a:bodyPr/>
        <a:lstStyle/>
        <a:p>
          <a:endParaRPr lang="en-US"/>
        </a:p>
      </dgm:t>
    </dgm:pt>
    <dgm:pt modelId="{34E9FEB1-F138-4E94-9FE5-5965A911C887}" type="pres">
      <dgm:prSet presAssocID="{B55673E9-F052-461C-ADA4-82C28303A5CE}" presName="hierRoot2" presStyleCnt="0">
        <dgm:presLayoutVars>
          <dgm:hierBranch val="init"/>
        </dgm:presLayoutVars>
      </dgm:prSet>
      <dgm:spPr/>
      <dgm:t>
        <a:bodyPr/>
        <a:lstStyle/>
        <a:p>
          <a:endParaRPr lang="en-US"/>
        </a:p>
      </dgm:t>
    </dgm:pt>
    <dgm:pt modelId="{B24BEA9E-077F-4BFD-BEF2-22F7CBD3BF60}" type="pres">
      <dgm:prSet presAssocID="{B55673E9-F052-461C-ADA4-82C28303A5CE}" presName="rootComposite" presStyleCnt="0"/>
      <dgm:spPr/>
      <dgm:t>
        <a:bodyPr/>
        <a:lstStyle/>
        <a:p>
          <a:endParaRPr lang="en-US"/>
        </a:p>
      </dgm:t>
    </dgm:pt>
    <dgm:pt modelId="{61E0A0D7-312F-4BDF-9F3B-79297CC23E16}" type="pres">
      <dgm:prSet presAssocID="{B55673E9-F052-461C-ADA4-82C28303A5CE}" presName="rootText" presStyleLbl="node3" presStyleIdx="4" presStyleCnt="12">
        <dgm:presLayoutVars>
          <dgm:chPref val="3"/>
        </dgm:presLayoutVars>
      </dgm:prSet>
      <dgm:spPr>
        <a:prstGeom prst="roundRect">
          <a:avLst/>
        </a:prstGeom>
      </dgm:spPr>
      <dgm:t>
        <a:bodyPr/>
        <a:lstStyle/>
        <a:p>
          <a:endParaRPr lang="en-US"/>
        </a:p>
      </dgm:t>
    </dgm:pt>
    <dgm:pt modelId="{DBE48AFA-E397-4B41-AD6E-5874B63D11F2}" type="pres">
      <dgm:prSet presAssocID="{B55673E9-F052-461C-ADA4-82C28303A5CE}" presName="rootConnector" presStyleLbl="node3" presStyleIdx="4" presStyleCnt="12"/>
      <dgm:spPr/>
      <dgm:t>
        <a:bodyPr/>
        <a:lstStyle/>
        <a:p>
          <a:endParaRPr lang="en-US"/>
        </a:p>
      </dgm:t>
    </dgm:pt>
    <dgm:pt modelId="{6EBE2485-0E11-4E87-8E68-D35ED340E821}" type="pres">
      <dgm:prSet presAssocID="{B55673E9-F052-461C-ADA4-82C28303A5CE}" presName="hierChild4" presStyleCnt="0"/>
      <dgm:spPr/>
      <dgm:t>
        <a:bodyPr/>
        <a:lstStyle/>
        <a:p>
          <a:endParaRPr lang="en-US"/>
        </a:p>
      </dgm:t>
    </dgm:pt>
    <dgm:pt modelId="{20A0F814-7BDE-42FC-A446-30F69F245285}" type="pres">
      <dgm:prSet presAssocID="{B55673E9-F052-461C-ADA4-82C28303A5CE}" presName="hierChild5" presStyleCnt="0"/>
      <dgm:spPr/>
      <dgm:t>
        <a:bodyPr/>
        <a:lstStyle/>
        <a:p>
          <a:endParaRPr lang="en-US"/>
        </a:p>
      </dgm:t>
    </dgm:pt>
    <dgm:pt modelId="{62D51AFF-D237-4FB2-B83F-B1742649FE24}" type="pres">
      <dgm:prSet presAssocID="{F9B013EF-579D-45DB-8D87-3AAC0DB7B310}" presName="Name37" presStyleLbl="parChTrans1D3" presStyleIdx="5" presStyleCnt="12"/>
      <dgm:spPr/>
      <dgm:t>
        <a:bodyPr/>
        <a:lstStyle/>
        <a:p>
          <a:endParaRPr lang="en-US"/>
        </a:p>
      </dgm:t>
    </dgm:pt>
    <dgm:pt modelId="{9F142F96-1B2F-449C-9E5E-53879F47EBEE}" type="pres">
      <dgm:prSet presAssocID="{2589BC71-A160-44F3-9D66-57C2F6041E59}" presName="hierRoot2" presStyleCnt="0">
        <dgm:presLayoutVars>
          <dgm:hierBranch val="init"/>
        </dgm:presLayoutVars>
      </dgm:prSet>
      <dgm:spPr/>
      <dgm:t>
        <a:bodyPr/>
        <a:lstStyle/>
        <a:p>
          <a:endParaRPr lang="en-US"/>
        </a:p>
      </dgm:t>
    </dgm:pt>
    <dgm:pt modelId="{90DC0B70-A47C-4991-95C4-F487095C0B59}" type="pres">
      <dgm:prSet presAssocID="{2589BC71-A160-44F3-9D66-57C2F6041E59}" presName="rootComposite" presStyleCnt="0"/>
      <dgm:spPr/>
      <dgm:t>
        <a:bodyPr/>
        <a:lstStyle/>
        <a:p>
          <a:endParaRPr lang="en-US"/>
        </a:p>
      </dgm:t>
    </dgm:pt>
    <dgm:pt modelId="{FC5EF1D5-654F-45C5-B8B4-7BB185E1082C}" type="pres">
      <dgm:prSet presAssocID="{2589BC71-A160-44F3-9D66-57C2F6041E59}" presName="rootText" presStyleLbl="node3" presStyleIdx="5" presStyleCnt="12">
        <dgm:presLayoutVars>
          <dgm:chPref val="3"/>
        </dgm:presLayoutVars>
      </dgm:prSet>
      <dgm:spPr>
        <a:prstGeom prst="roundRect">
          <a:avLst/>
        </a:prstGeom>
      </dgm:spPr>
      <dgm:t>
        <a:bodyPr/>
        <a:lstStyle/>
        <a:p>
          <a:endParaRPr lang="en-US"/>
        </a:p>
      </dgm:t>
    </dgm:pt>
    <dgm:pt modelId="{E3519C0A-6FA1-4934-827E-CC8D6F974939}" type="pres">
      <dgm:prSet presAssocID="{2589BC71-A160-44F3-9D66-57C2F6041E59}" presName="rootConnector" presStyleLbl="node3" presStyleIdx="5" presStyleCnt="12"/>
      <dgm:spPr/>
      <dgm:t>
        <a:bodyPr/>
        <a:lstStyle/>
        <a:p>
          <a:endParaRPr lang="en-US"/>
        </a:p>
      </dgm:t>
    </dgm:pt>
    <dgm:pt modelId="{98841E08-07E9-4F9E-BDB3-5CDB5EFAD0FD}" type="pres">
      <dgm:prSet presAssocID="{2589BC71-A160-44F3-9D66-57C2F6041E59}" presName="hierChild4" presStyleCnt="0"/>
      <dgm:spPr/>
      <dgm:t>
        <a:bodyPr/>
        <a:lstStyle/>
        <a:p>
          <a:endParaRPr lang="en-US"/>
        </a:p>
      </dgm:t>
    </dgm:pt>
    <dgm:pt modelId="{43635AB1-C47D-4CD7-BA85-182CEF5CBE53}" type="pres">
      <dgm:prSet presAssocID="{2589BC71-A160-44F3-9D66-57C2F6041E59}" presName="hierChild5" presStyleCnt="0"/>
      <dgm:spPr/>
      <dgm:t>
        <a:bodyPr/>
        <a:lstStyle/>
        <a:p>
          <a:endParaRPr lang="en-US"/>
        </a:p>
      </dgm:t>
    </dgm:pt>
    <dgm:pt modelId="{4BCE99EE-0F59-467E-B345-D15334A9424D}" type="pres">
      <dgm:prSet presAssocID="{0ACE9CBC-2B53-4DB7-99CF-72A791630DFE}" presName="hierChild5" presStyleCnt="0"/>
      <dgm:spPr/>
      <dgm:t>
        <a:bodyPr/>
        <a:lstStyle/>
        <a:p>
          <a:endParaRPr lang="en-US"/>
        </a:p>
      </dgm:t>
    </dgm:pt>
    <dgm:pt modelId="{BDB3FAF7-7E0A-4160-96BC-3C1DF1AB7164}" type="pres">
      <dgm:prSet presAssocID="{4D6923A2-5A38-4CA6-9433-5ED0C8984267}" presName="Name37" presStyleLbl="parChTrans1D2" presStyleIdx="4" presStyleCnt="8"/>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t>
        <a:bodyPr/>
        <a:lstStyle/>
        <a:p>
          <a:endParaRPr lang="en-US"/>
        </a:p>
      </dgm:t>
    </dgm:pt>
    <dgm:pt modelId="{4381EE5F-324E-4E9A-8921-627328CB936C}" type="pres">
      <dgm:prSet presAssocID="{BAF59777-DEBE-4449-8E89-85534ACE4C20}" presName="rootComposite" presStyleCnt="0"/>
      <dgm:spPr/>
      <dgm:t>
        <a:bodyPr/>
        <a:lstStyle/>
        <a:p>
          <a:endParaRPr lang="en-US"/>
        </a:p>
      </dgm:t>
    </dgm:pt>
    <dgm:pt modelId="{DB196C88-D2B4-48C4-B9F4-F20939E34319}" type="pres">
      <dgm:prSet presAssocID="{BAF59777-DEBE-4449-8E89-85534ACE4C20}" presName="rootText" presStyleLbl="node2" presStyleIdx="4" presStyleCnt="8" custScaleX="122924">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4" presStyleCnt="8"/>
      <dgm:spPr/>
      <dgm:t>
        <a:bodyPr/>
        <a:lstStyle/>
        <a:p>
          <a:endParaRPr lang="en-US"/>
        </a:p>
      </dgm:t>
    </dgm:pt>
    <dgm:pt modelId="{C9D751D5-618F-432D-8AF7-932B4F5E1F97}" type="pres">
      <dgm:prSet presAssocID="{BAF59777-DEBE-4449-8E89-85534ACE4C20}" presName="hierChild4" presStyleCnt="0"/>
      <dgm:spPr/>
      <dgm:t>
        <a:bodyPr/>
        <a:lstStyle/>
        <a:p>
          <a:endParaRPr lang="en-US"/>
        </a:p>
      </dgm:t>
    </dgm:pt>
    <dgm:pt modelId="{0CA28F85-0B26-444D-A21A-C66CCAA5185C}" type="pres">
      <dgm:prSet presAssocID="{3B01BFA4-B51A-468F-9504-68D01732BB33}" presName="Name37" presStyleLbl="parChTrans1D3" presStyleIdx="6" presStyleCnt="12"/>
      <dgm:spPr/>
      <dgm:t>
        <a:bodyPr/>
        <a:lstStyle/>
        <a:p>
          <a:endParaRPr lang="en-US"/>
        </a:p>
      </dgm:t>
    </dgm:pt>
    <dgm:pt modelId="{2DAFFD6A-13E6-4160-9DAD-31389F35EC17}" type="pres">
      <dgm:prSet presAssocID="{17716FBB-96E4-4759-B57D-4703754678D2}" presName="hierRoot2" presStyleCnt="0">
        <dgm:presLayoutVars>
          <dgm:hierBranch val="init"/>
        </dgm:presLayoutVars>
      </dgm:prSet>
      <dgm:spPr/>
      <dgm:t>
        <a:bodyPr/>
        <a:lstStyle/>
        <a:p>
          <a:endParaRPr lang="en-US"/>
        </a:p>
      </dgm:t>
    </dgm:pt>
    <dgm:pt modelId="{71D0FDBA-431E-4CBA-B8DD-3B52C43D33C3}" type="pres">
      <dgm:prSet presAssocID="{17716FBB-96E4-4759-B57D-4703754678D2}" presName="rootComposite" presStyleCnt="0"/>
      <dgm:spPr/>
      <dgm:t>
        <a:bodyPr/>
        <a:lstStyle/>
        <a:p>
          <a:endParaRPr lang="en-US"/>
        </a:p>
      </dgm:t>
    </dgm:pt>
    <dgm:pt modelId="{8ABEE3F7-0436-46B8-991E-44BEA5D3127F}" type="pres">
      <dgm:prSet presAssocID="{17716FBB-96E4-4759-B57D-4703754678D2}" presName="rootText" presStyleLbl="node3" presStyleIdx="6" presStyleCnt="12">
        <dgm:presLayoutVars>
          <dgm:chPref val="3"/>
        </dgm:presLayoutVars>
      </dgm:prSet>
      <dgm:spPr>
        <a:prstGeom prst="roundRect">
          <a:avLst/>
        </a:prstGeom>
      </dgm:spPr>
      <dgm:t>
        <a:bodyPr/>
        <a:lstStyle/>
        <a:p>
          <a:endParaRPr lang="en-US"/>
        </a:p>
      </dgm:t>
    </dgm:pt>
    <dgm:pt modelId="{7D76391A-752A-4FE2-AD8F-7BE8F4C6D434}" type="pres">
      <dgm:prSet presAssocID="{17716FBB-96E4-4759-B57D-4703754678D2}" presName="rootConnector" presStyleLbl="node3" presStyleIdx="6" presStyleCnt="12"/>
      <dgm:spPr/>
      <dgm:t>
        <a:bodyPr/>
        <a:lstStyle/>
        <a:p>
          <a:endParaRPr lang="en-US"/>
        </a:p>
      </dgm:t>
    </dgm:pt>
    <dgm:pt modelId="{195777FD-C1B7-4E8A-97AF-8A148D45E6B4}" type="pres">
      <dgm:prSet presAssocID="{17716FBB-96E4-4759-B57D-4703754678D2}" presName="hierChild4" presStyleCnt="0"/>
      <dgm:spPr/>
      <dgm:t>
        <a:bodyPr/>
        <a:lstStyle/>
        <a:p>
          <a:endParaRPr lang="en-US"/>
        </a:p>
      </dgm:t>
    </dgm:pt>
    <dgm:pt modelId="{A4DD6710-98BD-41E4-BC02-4BE3D47A56F6}" type="pres">
      <dgm:prSet presAssocID="{17716FBB-96E4-4759-B57D-4703754678D2}" presName="hierChild5" presStyleCnt="0"/>
      <dgm:spPr/>
      <dgm:t>
        <a:bodyPr/>
        <a:lstStyle/>
        <a:p>
          <a:endParaRPr lang="en-US"/>
        </a:p>
      </dgm:t>
    </dgm:pt>
    <dgm:pt modelId="{A3957172-C0EA-416C-A5BD-BA0E1AED4F6B}" type="pres">
      <dgm:prSet presAssocID="{B5539E6A-51E3-45C2-B425-2C30B11EBEA3}" presName="Name37" presStyleLbl="parChTrans1D3" presStyleIdx="7" presStyleCnt="12"/>
      <dgm:spPr/>
      <dgm:t>
        <a:bodyPr/>
        <a:lstStyle/>
        <a:p>
          <a:endParaRPr lang="en-US"/>
        </a:p>
      </dgm:t>
    </dgm:pt>
    <dgm:pt modelId="{B4A3408B-B85B-4EF8-BB90-14E91ED9B8DB}" type="pres">
      <dgm:prSet presAssocID="{5DD398F2-8FBF-4E18-BCD3-3BC125C7AF90}" presName="hierRoot2" presStyleCnt="0">
        <dgm:presLayoutVars>
          <dgm:hierBranch val="init"/>
        </dgm:presLayoutVars>
      </dgm:prSet>
      <dgm:spPr/>
      <dgm:t>
        <a:bodyPr/>
        <a:lstStyle/>
        <a:p>
          <a:endParaRPr lang="en-US"/>
        </a:p>
      </dgm:t>
    </dgm:pt>
    <dgm:pt modelId="{A0B72854-8B1F-4300-80E0-CBEA4C1446A2}" type="pres">
      <dgm:prSet presAssocID="{5DD398F2-8FBF-4E18-BCD3-3BC125C7AF90}" presName="rootComposite" presStyleCnt="0"/>
      <dgm:spPr/>
      <dgm:t>
        <a:bodyPr/>
        <a:lstStyle/>
        <a:p>
          <a:endParaRPr lang="en-US"/>
        </a:p>
      </dgm:t>
    </dgm:pt>
    <dgm:pt modelId="{7E47EC79-6222-41AB-8A2A-FB5E97C497E4}" type="pres">
      <dgm:prSet presAssocID="{5DD398F2-8FBF-4E18-BCD3-3BC125C7AF90}" presName="rootText" presStyleLbl="node3" presStyleIdx="7" presStyleCnt="12">
        <dgm:presLayoutVars>
          <dgm:chPref val="3"/>
        </dgm:presLayoutVars>
      </dgm:prSet>
      <dgm:spPr>
        <a:prstGeom prst="roundRect">
          <a:avLst/>
        </a:prstGeom>
      </dgm:spPr>
      <dgm:t>
        <a:bodyPr/>
        <a:lstStyle/>
        <a:p>
          <a:endParaRPr lang="en-US"/>
        </a:p>
      </dgm:t>
    </dgm:pt>
    <dgm:pt modelId="{4ECE93E7-B0E4-47D7-94CD-240FA94AF882}" type="pres">
      <dgm:prSet presAssocID="{5DD398F2-8FBF-4E18-BCD3-3BC125C7AF90}" presName="rootConnector" presStyleLbl="node3" presStyleIdx="7" presStyleCnt="12"/>
      <dgm:spPr/>
      <dgm:t>
        <a:bodyPr/>
        <a:lstStyle/>
        <a:p>
          <a:endParaRPr lang="en-US"/>
        </a:p>
      </dgm:t>
    </dgm:pt>
    <dgm:pt modelId="{CE4CC907-2A0D-43F1-B094-AC54C3AAEA45}" type="pres">
      <dgm:prSet presAssocID="{5DD398F2-8FBF-4E18-BCD3-3BC125C7AF90}" presName="hierChild4" presStyleCnt="0"/>
      <dgm:spPr/>
      <dgm:t>
        <a:bodyPr/>
        <a:lstStyle/>
        <a:p>
          <a:endParaRPr lang="en-US"/>
        </a:p>
      </dgm:t>
    </dgm:pt>
    <dgm:pt modelId="{7B1C7F33-AF6C-4951-B583-37ABF5A120B4}" type="pres">
      <dgm:prSet presAssocID="{5DD398F2-8FBF-4E18-BCD3-3BC125C7AF90}" presName="hierChild5" presStyleCnt="0"/>
      <dgm:spPr/>
      <dgm:t>
        <a:bodyPr/>
        <a:lstStyle/>
        <a:p>
          <a:endParaRPr lang="en-US"/>
        </a:p>
      </dgm:t>
    </dgm:pt>
    <dgm:pt modelId="{AB86BBC3-DD0B-41DA-B18D-8996229D7802}" type="pres">
      <dgm:prSet presAssocID="{140074B2-D69F-498C-8E6D-37767CDC9822}" presName="Name37" presStyleLbl="parChTrans1D3" presStyleIdx="8" presStyleCnt="12"/>
      <dgm:spPr/>
      <dgm:t>
        <a:bodyPr/>
        <a:lstStyle/>
        <a:p>
          <a:endParaRPr lang="en-US"/>
        </a:p>
      </dgm:t>
    </dgm:pt>
    <dgm:pt modelId="{63F9F1BF-E7CC-4910-8B1E-FA25C1FC9DE7}" type="pres">
      <dgm:prSet presAssocID="{779DAD74-F2F0-4816-B596-EE0B5E7E7A4E}" presName="hierRoot2" presStyleCnt="0">
        <dgm:presLayoutVars>
          <dgm:hierBranch val="init"/>
        </dgm:presLayoutVars>
      </dgm:prSet>
      <dgm:spPr/>
      <dgm:t>
        <a:bodyPr/>
        <a:lstStyle/>
        <a:p>
          <a:endParaRPr lang="en-US"/>
        </a:p>
      </dgm:t>
    </dgm:pt>
    <dgm:pt modelId="{8ECA3F5F-6561-4268-B6C6-983BBF1B6937}" type="pres">
      <dgm:prSet presAssocID="{779DAD74-F2F0-4816-B596-EE0B5E7E7A4E}" presName="rootComposite" presStyleCnt="0"/>
      <dgm:spPr/>
      <dgm:t>
        <a:bodyPr/>
        <a:lstStyle/>
        <a:p>
          <a:endParaRPr lang="en-US"/>
        </a:p>
      </dgm:t>
    </dgm:pt>
    <dgm:pt modelId="{557BD173-95FE-437F-A952-D6DEDC05AD55}" type="pres">
      <dgm:prSet presAssocID="{779DAD74-F2F0-4816-B596-EE0B5E7E7A4E}" presName="rootText" presStyleLbl="node3" presStyleIdx="8" presStyleCnt="12">
        <dgm:presLayoutVars>
          <dgm:chPref val="3"/>
        </dgm:presLayoutVars>
      </dgm:prSet>
      <dgm:spPr>
        <a:prstGeom prst="roundRect">
          <a:avLst/>
        </a:prstGeom>
      </dgm:spPr>
      <dgm:t>
        <a:bodyPr/>
        <a:lstStyle/>
        <a:p>
          <a:endParaRPr lang="en-US"/>
        </a:p>
      </dgm:t>
    </dgm:pt>
    <dgm:pt modelId="{3A754A85-BE9F-4E75-A8F3-0A3DE13BD2CE}" type="pres">
      <dgm:prSet presAssocID="{779DAD74-F2F0-4816-B596-EE0B5E7E7A4E}" presName="rootConnector" presStyleLbl="node3" presStyleIdx="8" presStyleCnt="12"/>
      <dgm:spPr/>
      <dgm:t>
        <a:bodyPr/>
        <a:lstStyle/>
        <a:p>
          <a:endParaRPr lang="en-US"/>
        </a:p>
      </dgm:t>
    </dgm:pt>
    <dgm:pt modelId="{39C33AA7-205C-4740-ADFD-2F48D489CFE4}" type="pres">
      <dgm:prSet presAssocID="{779DAD74-F2F0-4816-B596-EE0B5E7E7A4E}" presName="hierChild4" presStyleCnt="0"/>
      <dgm:spPr/>
      <dgm:t>
        <a:bodyPr/>
        <a:lstStyle/>
        <a:p>
          <a:endParaRPr lang="en-US"/>
        </a:p>
      </dgm:t>
    </dgm:pt>
    <dgm:pt modelId="{530CBA04-9343-49B1-824A-038CD639C1B7}" type="pres">
      <dgm:prSet presAssocID="{779DAD74-F2F0-4816-B596-EE0B5E7E7A4E}" presName="hierChild5" presStyleCnt="0"/>
      <dgm:spPr/>
      <dgm:t>
        <a:bodyPr/>
        <a:lstStyle/>
        <a:p>
          <a:endParaRPr lang="en-US"/>
        </a:p>
      </dgm:t>
    </dgm:pt>
    <dgm:pt modelId="{382F997E-A260-4D76-A3CA-7A8A7232DB6C}" type="pres">
      <dgm:prSet presAssocID="{BAF59777-DEBE-4449-8E89-85534ACE4C20}" presName="hierChild5" presStyleCnt="0"/>
      <dgm:spPr/>
      <dgm:t>
        <a:bodyPr/>
        <a:lstStyle/>
        <a:p>
          <a:endParaRPr lang="en-US"/>
        </a:p>
      </dgm:t>
    </dgm:pt>
    <dgm:pt modelId="{3D743D00-E55D-47FF-ADB4-38729C3FBBA3}" type="pres">
      <dgm:prSet presAssocID="{6A82FA53-3874-4C3E-AD0A-4FC4E9EDA2C1}" presName="Name37" presStyleLbl="parChTrans1D2" presStyleIdx="5" presStyleCnt="8"/>
      <dgm:spPr/>
      <dgm:t>
        <a:bodyPr/>
        <a:lstStyle/>
        <a:p>
          <a:endParaRPr lang="en-US"/>
        </a:p>
      </dgm:t>
    </dgm:pt>
    <dgm:pt modelId="{F14C9495-DFEF-40FF-97C3-F75063119B5B}" type="pres">
      <dgm:prSet presAssocID="{360D47B2-81DF-47FD-BC69-5EEFB342F204}" presName="hierRoot2" presStyleCnt="0">
        <dgm:presLayoutVars>
          <dgm:hierBranch val="init"/>
        </dgm:presLayoutVars>
      </dgm:prSet>
      <dgm:spPr/>
      <dgm:t>
        <a:bodyPr/>
        <a:lstStyle/>
        <a:p>
          <a:endParaRPr lang="en-US"/>
        </a:p>
      </dgm:t>
    </dgm:pt>
    <dgm:pt modelId="{1ECA8814-25C3-49D0-AA63-926C62B31DF2}" type="pres">
      <dgm:prSet presAssocID="{360D47B2-81DF-47FD-BC69-5EEFB342F204}" presName="rootComposite" presStyleCnt="0"/>
      <dgm:spPr/>
      <dgm:t>
        <a:bodyPr/>
        <a:lstStyle/>
        <a:p>
          <a:endParaRPr lang="en-US"/>
        </a:p>
      </dgm:t>
    </dgm:pt>
    <dgm:pt modelId="{A28C3EBD-44A8-42B9-8127-175D30040993}" type="pres">
      <dgm:prSet presAssocID="{360D47B2-81DF-47FD-BC69-5EEFB342F204}" presName="rootText" presStyleLbl="node2" presStyleIdx="5" presStyleCnt="8">
        <dgm:presLayoutVars>
          <dgm:chPref val="3"/>
        </dgm:presLayoutVars>
      </dgm:prSet>
      <dgm:spPr>
        <a:prstGeom prst="roundRect">
          <a:avLst/>
        </a:prstGeom>
      </dgm:spPr>
      <dgm:t>
        <a:bodyPr/>
        <a:lstStyle/>
        <a:p>
          <a:endParaRPr lang="en-US"/>
        </a:p>
      </dgm:t>
    </dgm:pt>
    <dgm:pt modelId="{7407F520-F873-4C2C-B9D6-731B7F034374}" type="pres">
      <dgm:prSet presAssocID="{360D47B2-81DF-47FD-BC69-5EEFB342F204}" presName="rootConnector" presStyleLbl="node2" presStyleIdx="5" presStyleCnt="8"/>
      <dgm:spPr/>
      <dgm:t>
        <a:bodyPr/>
        <a:lstStyle/>
        <a:p>
          <a:endParaRPr lang="en-US"/>
        </a:p>
      </dgm:t>
    </dgm:pt>
    <dgm:pt modelId="{E1CC35E0-96A3-4D3F-9924-F9273911BF46}" type="pres">
      <dgm:prSet presAssocID="{360D47B2-81DF-47FD-BC69-5EEFB342F204}" presName="hierChild4" presStyleCnt="0"/>
      <dgm:spPr/>
      <dgm:t>
        <a:bodyPr/>
        <a:lstStyle/>
        <a:p>
          <a:endParaRPr lang="en-US"/>
        </a:p>
      </dgm:t>
    </dgm:pt>
    <dgm:pt modelId="{43F1D22B-D71F-4DEF-AA45-AFFC6CC2ABCB}" type="pres">
      <dgm:prSet presAssocID="{1C394D44-7260-483B-A4D5-EB1831E5FF45}" presName="Name37" presStyleLbl="parChTrans1D3" presStyleIdx="9" presStyleCnt="12"/>
      <dgm:spPr/>
      <dgm:t>
        <a:bodyPr/>
        <a:lstStyle/>
        <a:p>
          <a:endParaRPr lang="en-US"/>
        </a:p>
      </dgm:t>
    </dgm:pt>
    <dgm:pt modelId="{8838F1C4-09E2-4EF5-924F-A5CE034CEBE3}" type="pres">
      <dgm:prSet presAssocID="{47F8CC22-9892-41AA-9043-AB44FBCF6222}" presName="hierRoot2" presStyleCnt="0">
        <dgm:presLayoutVars>
          <dgm:hierBranch val="init"/>
        </dgm:presLayoutVars>
      </dgm:prSet>
      <dgm:spPr/>
      <dgm:t>
        <a:bodyPr/>
        <a:lstStyle/>
        <a:p>
          <a:endParaRPr lang="en-US"/>
        </a:p>
      </dgm:t>
    </dgm:pt>
    <dgm:pt modelId="{F3F77F04-F063-4C9D-8E02-29FC9F80C7D6}" type="pres">
      <dgm:prSet presAssocID="{47F8CC22-9892-41AA-9043-AB44FBCF6222}" presName="rootComposite" presStyleCnt="0"/>
      <dgm:spPr/>
      <dgm:t>
        <a:bodyPr/>
        <a:lstStyle/>
        <a:p>
          <a:endParaRPr lang="en-US"/>
        </a:p>
      </dgm:t>
    </dgm:pt>
    <dgm:pt modelId="{E03F139A-93DD-4C03-A098-19A91D6AA4CF}" type="pres">
      <dgm:prSet presAssocID="{47F8CC22-9892-41AA-9043-AB44FBCF6222}" presName="rootText" presStyleLbl="node3" presStyleIdx="9" presStyleCnt="12">
        <dgm:presLayoutVars>
          <dgm:chPref val="3"/>
        </dgm:presLayoutVars>
      </dgm:prSet>
      <dgm:spPr>
        <a:prstGeom prst="roundRect">
          <a:avLst/>
        </a:prstGeom>
      </dgm:spPr>
      <dgm:t>
        <a:bodyPr/>
        <a:lstStyle/>
        <a:p>
          <a:endParaRPr lang="en-US"/>
        </a:p>
      </dgm:t>
    </dgm:pt>
    <dgm:pt modelId="{70FC4319-756F-42EB-A78D-AB9814E9B126}" type="pres">
      <dgm:prSet presAssocID="{47F8CC22-9892-41AA-9043-AB44FBCF6222}" presName="rootConnector" presStyleLbl="node3" presStyleIdx="9" presStyleCnt="12"/>
      <dgm:spPr/>
      <dgm:t>
        <a:bodyPr/>
        <a:lstStyle/>
        <a:p>
          <a:endParaRPr lang="en-US"/>
        </a:p>
      </dgm:t>
    </dgm:pt>
    <dgm:pt modelId="{07D7CE12-1E50-44FA-8B32-7C60AB341944}" type="pres">
      <dgm:prSet presAssocID="{47F8CC22-9892-41AA-9043-AB44FBCF6222}" presName="hierChild4" presStyleCnt="0"/>
      <dgm:spPr/>
      <dgm:t>
        <a:bodyPr/>
        <a:lstStyle/>
        <a:p>
          <a:endParaRPr lang="en-US"/>
        </a:p>
      </dgm:t>
    </dgm:pt>
    <dgm:pt modelId="{23E85A6A-5647-4BF2-A2C0-530D4B77AB99}" type="pres">
      <dgm:prSet presAssocID="{47F8CC22-9892-41AA-9043-AB44FBCF6222}" presName="hierChild5" presStyleCnt="0"/>
      <dgm:spPr/>
      <dgm:t>
        <a:bodyPr/>
        <a:lstStyle/>
        <a:p>
          <a:endParaRPr lang="en-US"/>
        </a:p>
      </dgm:t>
    </dgm:pt>
    <dgm:pt modelId="{799B7285-9FC2-4D76-A910-2AA528B2BE00}" type="pres">
      <dgm:prSet presAssocID="{360D47B2-81DF-47FD-BC69-5EEFB342F204}" presName="hierChild5" presStyleCnt="0"/>
      <dgm:spPr/>
      <dgm:t>
        <a:bodyPr/>
        <a:lstStyle/>
        <a:p>
          <a:endParaRPr lang="en-US"/>
        </a:p>
      </dgm:t>
    </dgm:pt>
    <dgm:pt modelId="{318327EB-5D0C-44BD-A248-464245FF2485}" type="pres">
      <dgm:prSet presAssocID="{F1243B2A-1CAA-4164-83B1-D6DD3D3C2915}" presName="Name37" presStyleLbl="parChTrans1D2" presStyleIdx="6" presStyleCnt="8"/>
      <dgm:spPr/>
      <dgm:t>
        <a:bodyPr/>
        <a:lstStyle/>
        <a:p>
          <a:endParaRPr lang="en-US"/>
        </a:p>
      </dgm:t>
    </dgm:pt>
    <dgm:pt modelId="{18469FE3-A1D2-4121-88BA-8B0C75E4871C}" type="pres">
      <dgm:prSet presAssocID="{47639D8F-1289-4F3C-8EBA-4881CC79A3CF}" presName="hierRoot2" presStyleCnt="0">
        <dgm:presLayoutVars>
          <dgm:hierBranch val="init"/>
        </dgm:presLayoutVars>
      </dgm:prSet>
      <dgm:spPr/>
      <dgm:t>
        <a:bodyPr/>
        <a:lstStyle/>
        <a:p>
          <a:endParaRPr lang="en-US"/>
        </a:p>
      </dgm:t>
    </dgm:pt>
    <dgm:pt modelId="{2B85786E-0F98-4446-9BA9-15F5D265AE2A}" type="pres">
      <dgm:prSet presAssocID="{47639D8F-1289-4F3C-8EBA-4881CC79A3CF}" presName="rootComposite" presStyleCnt="0"/>
      <dgm:spPr/>
      <dgm:t>
        <a:bodyPr/>
        <a:lstStyle/>
        <a:p>
          <a:endParaRPr lang="en-US"/>
        </a:p>
      </dgm:t>
    </dgm:pt>
    <dgm:pt modelId="{27C45830-BBB0-4657-BB58-E0AAAAD88DF3}" type="pres">
      <dgm:prSet presAssocID="{47639D8F-1289-4F3C-8EBA-4881CC79A3CF}" presName="rootText" presStyleLbl="node2" presStyleIdx="6" presStyleCnt="8">
        <dgm:presLayoutVars>
          <dgm:chPref val="3"/>
        </dgm:presLayoutVars>
      </dgm:prSet>
      <dgm:spPr>
        <a:prstGeom prst="roundRect">
          <a:avLst/>
        </a:prstGeom>
      </dgm:spPr>
      <dgm:t>
        <a:bodyPr/>
        <a:lstStyle/>
        <a:p>
          <a:endParaRPr lang="en-US"/>
        </a:p>
      </dgm:t>
    </dgm:pt>
    <dgm:pt modelId="{0CD204EF-EB31-4E24-9F4F-066B735E7F27}" type="pres">
      <dgm:prSet presAssocID="{47639D8F-1289-4F3C-8EBA-4881CC79A3CF}" presName="rootConnector" presStyleLbl="node2" presStyleIdx="6" presStyleCnt="8"/>
      <dgm:spPr/>
      <dgm:t>
        <a:bodyPr/>
        <a:lstStyle/>
        <a:p>
          <a:endParaRPr lang="en-US"/>
        </a:p>
      </dgm:t>
    </dgm:pt>
    <dgm:pt modelId="{CE1E6426-F503-40F8-B66F-DCBA6D96156A}" type="pres">
      <dgm:prSet presAssocID="{47639D8F-1289-4F3C-8EBA-4881CC79A3CF}" presName="hierChild4" presStyleCnt="0"/>
      <dgm:spPr/>
      <dgm:t>
        <a:bodyPr/>
        <a:lstStyle/>
        <a:p>
          <a:endParaRPr lang="en-US"/>
        </a:p>
      </dgm:t>
    </dgm:pt>
    <dgm:pt modelId="{6CA3E03D-D9DF-4034-840E-2F175DB69560}" type="pres">
      <dgm:prSet presAssocID="{430B7F4A-24FF-47FA-90CE-AB324243AFB3}" presName="Name37" presStyleLbl="parChTrans1D3" presStyleIdx="10" presStyleCnt="12"/>
      <dgm:spPr/>
      <dgm:t>
        <a:bodyPr/>
        <a:lstStyle/>
        <a:p>
          <a:endParaRPr lang="en-US"/>
        </a:p>
      </dgm:t>
    </dgm:pt>
    <dgm:pt modelId="{138FE800-9B64-4F58-B2FD-5B87B157F3E6}" type="pres">
      <dgm:prSet presAssocID="{194A9898-3B13-42C6-8923-E9D6E9B0DA49}" presName="hierRoot2" presStyleCnt="0">
        <dgm:presLayoutVars>
          <dgm:hierBranch val="init"/>
        </dgm:presLayoutVars>
      </dgm:prSet>
      <dgm:spPr/>
      <dgm:t>
        <a:bodyPr/>
        <a:lstStyle/>
        <a:p>
          <a:endParaRPr lang="en-US"/>
        </a:p>
      </dgm:t>
    </dgm:pt>
    <dgm:pt modelId="{7D42C73A-9845-429B-923F-92D967480D0A}" type="pres">
      <dgm:prSet presAssocID="{194A9898-3B13-42C6-8923-E9D6E9B0DA49}" presName="rootComposite" presStyleCnt="0"/>
      <dgm:spPr/>
      <dgm:t>
        <a:bodyPr/>
        <a:lstStyle/>
        <a:p>
          <a:endParaRPr lang="en-US"/>
        </a:p>
      </dgm:t>
    </dgm:pt>
    <dgm:pt modelId="{A837DAF9-3477-49BD-9442-4088C7CABB36}" type="pres">
      <dgm:prSet presAssocID="{194A9898-3B13-42C6-8923-E9D6E9B0DA49}" presName="rootText" presStyleLbl="node3" presStyleIdx="10" presStyleCnt="12">
        <dgm:presLayoutVars>
          <dgm:chPref val="3"/>
        </dgm:presLayoutVars>
      </dgm:prSet>
      <dgm:spPr>
        <a:prstGeom prst="roundRect">
          <a:avLst/>
        </a:prstGeom>
      </dgm:spPr>
      <dgm:t>
        <a:bodyPr/>
        <a:lstStyle/>
        <a:p>
          <a:endParaRPr lang="en-US"/>
        </a:p>
      </dgm:t>
    </dgm:pt>
    <dgm:pt modelId="{C3F9015A-F9BB-4521-BBAC-0D52D48FFDCD}" type="pres">
      <dgm:prSet presAssocID="{194A9898-3B13-42C6-8923-E9D6E9B0DA49}" presName="rootConnector" presStyleLbl="node3" presStyleIdx="10" presStyleCnt="12"/>
      <dgm:spPr/>
      <dgm:t>
        <a:bodyPr/>
        <a:lstStyle/>
        <a:p>
          <a:endParaRPr lang="en-US"/>
        </a:p>
      </dgm:t>
    </dgm:pt>
    <dgm:pt modelId="{C3A35B2F-5DC8-411E-A6D2-AAE7A62CCF95}" type="pres">
      <dgm:prSet presAssocID="{194A9898-3B13-42C6-8923-E9D6E9B0DA49}" presName="hierChild4" presStyleCnt="0"/>
      <dgm:spPr/>
      <dgm:t>
        <a:bodyPr/>
        <a:lstStyle/>
        <a:p>
          <a:endParaRPr lang="en-US"/>
        </a:p>
      </dgm:t>
    </dgm:pt>
    <dgm:pt modelId="{42990FAF-4E1E-4D78-A6AF-70034DE2FE21}" type="pres">
      <dgm:prSet presAssocID="{194A9898-3B13-42C6-8923-E9D6E9B0DA49}" presName="hierChild5" presStyleCnt="0"/>
      <dgm:spPr/>
      <dgm:t>
        <a:bodyPr/>
        <a:lstStyle/>
        <a:p>
          <a:endParaRPr lang="en-US"/>
        </a:p>
      </dgm:t>
    </dgm:pt>
    <dgm:pt modelId="{E6F910AE-CC92-46CB-A58E-DA7FB3086A46}" type="pres">
      <dgm:prSet presAssocID="{9B2C094C-6524-4F64-AC5C-3423B169FD52}" presName="Name37" presStyleLbl="parChTrans1D3" presStyleIdx="11" presStyleCnt="12"/>
      <dgm:spPr/>
      <dgm:t>
        <a:bodyPr/>
        <a:lstStyle/>
        <a:p>
          <a:endParaRPr lang="en-US"/>
        </a:p>
      </dgm:t>
    </dgm:pt>
    <dgm:pt modelId="{0AD2F7FD-A027-403C-B56A-3BD220BE8EC1}" type="pres">
      <dgm:prSet presAssocID="{DA863BB3-B801-4A2B-932A-8554FF36DA9E}" presName="hierRoot2" presStyleCnt="0">
        <dgm:presLayoutVars>
          <dgm:hierBranch val="init"/>
        </dgm:presLayoutVars>
      </dgm:prSet>
      <dgm:spPr/>
      <dgm:t>
        <a:bodyPr/>
        <a:lstStyle/>
        <a:p>
          <a:endParaRPr lang="en-US"/>
        </a:p>
      </dgm:t>
    </dgm:pt>
    <dgm:pt modelId="{B3CE73EC-95C7-4A5C-89BF-CEA29BCAF299}" type="pres">
      <dgm:prSet presAssocID="{DA863BB3-B801-4A2B-932A-8554FF36DA9E}" presName="rootComposite" presStyleCnt="0"/>
      <dgm:spPr/>
      <dgm:t>
        <a:bodyPr/>
        <a:lstStyle/>
        <a:p>
          <a:endParaRPr lang="en-US"/>
        </a:p>
      </dgm:t>
    </dgm:pt>
    <dgm:pt modelId="{BE42DAE8-FC09-4BED-BFE7-74763B481286}" type="pres">
      <dgm:prSet presAssocID="{DA863BB3-B801-4A2B-932A-8554FF36DA9E}" presName="rootText" presStyleLbl="node3" presStyleIdx="11" presStyleCnt="12">
        <dgm:presLayoutVars>
          <dgm:chPref val="3"/>
        </dgm:presLayoutVars>
      </dgm:prSet>
      <dgm:spPr>
        <a:prstGeom prst="roundRect">
          <a:avLst/>
        </a:prstGeom>
      </dgm:spPr>
      <dgm:t>
        <a:bodyPr/>
        <a:lstStyle/>
        <a:p>
          <a:endParaRPr lang="en-US"/>
        </a:p>
      </dgm:t>
    </dgm:pt>
    <dgm:pt modelId="{DA5D562D-AD2F-4ADB-A5A9-501D4D5B2F8B}" type="pres">
      <dgm:prSet presAssocID="{DA863BB3-B801-4A2B-932A-8554FF36DA9E}" presName="rootConnector" presStyleLbl="node3" presStyleIdx="11" presStyleCnt="12"/>
      <dgm:spPr/>
      <dgm:t>
        <a:bodyPr/>
        <a:lstStyle/>
        <a:p>
          <a:endParaRPr lang="en-US"/>
        </a:p>
      </dgm:t>
    </dgm:pt>
    <dgm:pt modelId="{EE4EB1DA-2F09-409B-A57C-CD0DC7C447A0}" type="pres">
      <dgm:prSet presAssocID="{DA863BB3-B801-4A2B-932A-8554FF36DA9E}" presName="hierChild4" presStyleCnt="0"/>
      <dgm:spPr/>
      <dgm:t>
        <a:bodyPr/>
        <a:lstStyle/>
        <a:p>
          <a:endParaRPr lang="en-US"/>
        </a:p>
      </dgm:t>
    </dgm:pt>
    <dgm:pt modelId="{1936BCB6-F42E-49C2-83B3-A46991ADEFFC}" type="pres">
      <dgm:prSet presAssocID="{DA863BB3-B801-4A2B-932A-8554FF36DA9E}" presName="hierChild5" presStyleCnt="0"/>
      <dgm:spPr/>
      <dgm:t>
        <a:bodyPr/>
        <a:lstStyle/>
        <a:p>
          <a:endParaRPr lang="en-US"/>
        </a:p>
      </dgm:t>
    </dgm:pt>
    <dgm:pt modelId="{31C32A29-6444-43E8-A48B-ADE657C6F2DA}" type="pres">
      <dgm:prSet presAssocID="{47639D8F-1289-4F3C-8EBA-4881CC79A3CF}" presName="hierChild5" presStyleCnt="0"/>
      <dgm:spPr/>
      <dgm:t>
        <a:bodyPr/>
        <a:lstStyle/>
        <a:p>
          <a:endParaRPr lang="en-US"/>
        </a:p>
      </dgm:t>
    </dgm:pt>
    <dgm:pt modelId="{F817D0D9-C41A-48EC-BF67-517AE06A597B}" type="pres">
      <dgm:prSet presAssocID="{E790B637-844A-43DE-8752-7E4600417E29}" presName="Name37" presStyleLbl="parChTrans1D2" presStyleIdx="7" presStyleCnt="8"/>
      <dgm:spPr/>
      <dgm:t>
        <a:bodyPr/>
        <a:lstStyle/>
        <a:p>
          <a:endParaRPr lang="en-US"/>
        </a:p>
      </dgm:t>
    </dgm:pt>
    <dgm:pt modelId="{FC7D2239-9C45-491C-B893-B7DA3D00ADBD}" type="pres">
      <dgm:prSet presAssocID="{7D2088F0-54AC-4A3D-A452-9915526A2C54}" presName="hierRoot2" presStyleCnt="0">
        <dgm:presLayoutVars>
          <dgm:hierBranch val="init"/>
        </dgm:presLayoutVars>
      </dgm:prSet>
      <dgm:spPr/>
    </dgm:pt>
    <dgm:pt modelId="{3123ECC4-EA98-45A1-9CA3-75D30F961B79}" type="pres">
      <dgm:prSet presAssocID="{7D2088F0-54AC-4A3D-A452-9915526A2C54}" presName="rootComposite" presStyleCnt="0"/>
      <dgm:spPr/>
    </dgm:pt>
    <dgm:pt modelId="{5FC9E5F6-3D3A-40B7-B406-09AA28356383}" type="pres">
      <dgm:prSet presAssocID="{7D2088F0-54AC-4A3D-A452-9915526A2C54}" presName="rootText" presStyleLbl="node2" presStyleIdx="7" presStyleCnt="8">
        <dgm:presLayoutVars>
          <dgm:chPref val="3"/>
        </dgm:presLayoutVars>
      </dgm:prSet>
      <dgm:spPr>
        <a:prstGeom prst="roundRect">
          <a:avLst/>
        </a:prstGeom>
      </dgm:spPr>
      <dgm:t>
        <a:bodyPr/>
        <a:lstStyle/>
        <a:p>
          <a:endParaRPr lang="en-US"/>
        </a:p>
      </dgm:t>
    </dgm:pt>
    <dgm:pt modelId="{4186D497-6023-43E5-A7AF-A2D6E1DD1891}" type="pres">
      <dgm:prSet presAssocID="{7D2088F0-54AC-4A3D-A452-9915526A2C54}" presName="rootConnector" presStyleLbl="node2" presStyleIdx="7" presStyleCnt="8"/>
      <dgm:spPr/>
      <dgm:t>
        <a:bodyPr/>
        <a:lstStyle/>
        <a:p>
          <a:endParaRPr lang="en-US"/>
        </a:p>
      </dgm:t>
    </dgm:pt>
    <dgm:pt modelId="{33D22C3E-8945-4045-B3F3-5CABA4AE072D}" type="pres">
      <dgm:prSet presAssocID="{7D2088F0-54AC-4A3D-A452-9915526A2C54}" presName="hierChild4" presStyleCnt="0"/>
      <dgm:spPr/>
    </dgm:pt>
    <dgm:pt modelId="{5FF08CED-E73C-4DE6-83A4-02C9AAF7ECC6}" type="pres">
      <dgm:prSet presAssocID="{7D2088F0-54AC-4A3D-A452-9915526A2C54}" presName="hierChild5" presStyleCnt="0"/>
      <dgm:spPr/>
    </dgm:pt>
    <dgm:pt modelId="{C0465FBD-D6B1-49C5-BE1D-78E67F68EAD0}" type="pres">
      <dgm:prSet presAssocID="{4BC1A78C-24C4-4C26-B274-CFA86249A9D1}" presName="hierChild3" presStyleCnt="0"/>
      <dgm:spPr/>
      <dgm:t>
        <a:bodyPr/>
        <a:lstStyle/>
        <a:p>
          <a:endParaRPr lang="en-US"/>
        </a:p>
      </dgm:t>
    </dgm:pt>
  </dgm:ptLst>
  <dgm:cxnLst>
    <dgm:cxn modelId="{EC6A9F14-0DC2-4F22-91A7-7A42C6760D0B}" type="presOf" srcId="{47639D8F-1289-4F3C-8EBA-4881CC79A3CF}" destId="{27C45830-BBB0-4657-BB58-E0AAAAD88DF3}" srcOrd="0" destOrd="0" presId="urn:microsoft.com/office/officeart/2005/8/layout/orgChart1"/>
    <dgm:cxn modelId="{DE404A64-3AA7-4B0D-B403-DC1FDF9CAD31}" type="presOf" srcId="{4D6923A2-5A38-4CA6-9433-5ED0C8984267}" destId="{BDB3FAF7-7E0A-4160-96BC-3C1DF1AB7164}" srcOrd="0" destOrd="0" presId="urn:microsoft.com/office/officeart/2005/8/layout/orgChart1"/>
    <dgm:cxn modelId="{DEE3F9DD-295F-4A4E-82C1-535B45DCBD2D}" type="presOf" srcId="{982C6381-92FD-4B9D-88AE-7374ABF8FBAB}" destId="{9127325B-A9F2-4C9C-95DD-A647D067484C}" srcOrd="0" destOrd="0" presId="urn:microsoft.com/office/officeart/2005/8/layout/orgChart1"/>
    <dgm:cxn modelId="{CF8C6018-57C7-48A1-99AC-1D8AB9BC533B}" srcId="{83DD4DAD-26B3-41C9-9C55-D250608A080E}" destId="{543BD648-6837-4100-979C-AC654E2DCC86}" srcOrd="2" destOrd="0" parTransId="{BA9DA238-B2C0-4783-814B-B99253A51FC1}" sibTransId="{90F0D71D-2CC4-436A-94D7-00B1B46B0047}"/>
    <dgm:cxn modelId="{53A28097-14EB-4082-BA60-A5A98AF4250F}" srcId="{83DD4DAD-26B3-41C9-9C55-D250608A080E}" destId="{0AC04215-B811-4087-A7FA-5591B167E9EC}" srcOrd="1" destOrd="0" parTransId="{982C6381-92FD-4B9D-88AE-7374ABF8FBAB}" sibTransId="{E6C6D1D7-A439-4CFC-913C-7A1488C3C139}"/>
    <dgm:cxn modelId="{74CA6225-A8AD-465E-AF6F-A7F4042FA9C2}" type="presOf" srcId="{2589BC71-A160-44F3-9D66-57C2F6041E59}" destId="{E3519C0A-6FA1-4934-827E-CC8D6F974939}" srcOrd="1" destOrd="0" presId="urn:microsoft.com/office/officeart/2005/8/layout/orgChart1"/>
    <dgm:cxn modelId="{F7418D59-FD07-472C-B01B-60A05D3BF07B}" type="presOf" srcId="{3C69E01B-A533-4B85-9233-311C63A883BF}" destId="{BACEA346-18C3-47F5-B467-D4EF7E94FFA9}" srcOrd="1" destOrd="0" presId="urn:microsoft.com/office/officeart/2005/8/layout/orgChart1"/>
    <dgm:cxn modelId="{5C19E07E-8B1A-47FB-8470-1A501067BB55}" type="presOf" srcId="{360D47B2-81DF-47FD-BC69-5EEFB342F204}" destId="{A28C3EBD-44A8-42B9-8127-175D30040993}" srcOrd="0" destOrd="0" presId="urn:microsoft.com/office/officeart/2005/8/layout/orgChart1"/>
    <dgm:cxn modelId="{60933AA5-3920-4F1E-9A01-0D9CBE1B2B52}" srcId="{0ACE9CBC-2B53-4DB7-99CF-72A791630DFE}" destId="{B55673E9-F052-461C-ADA4-82C28303A5CE}" srcOrd="1" destOrd="0" parTransId="{F912B378-AF48-49CD-AAD9-59768E9C3F30}" sibTransId="{5CB1C3B1-9983-4230-B367-60EE63E7198D}"/>
    <dgm:cxn modelId="{FB2415EE-D770-4B8B-8A6B-0FA628AC2F95}" srcId="{360D47B2-81DF-47FD-BC69-5EEFB342F204}" destId="{47F8CC22-9892-41AA-9043-AB44FBCF6222}" srcOrd="0" destOrd="0" parTransId="{1C394D44-7260-483B-A4D5-EB1831E5FF45}" sibTransId="{08DDDD34-9662-4BB6-A38E-BB67523BE6F5}"/>
    <dgm:cxn modelId="{EB004F11-C045-4F83-BEF2-B36254194B29}" type="presOf" srcId="{360D47B2-81DF-47FD-BC69-5EEFB342F204}" destId="{7407F520-F873-4C2C-B9D6-731B7F034374}" srcOrd="1" destOrd="0" presId="urn:microsoft.com/office/officeart/2005/8/layout/orgChart1"/>
    <dgm:cxn modelId="{83158EE9-7780-4D4E-8FFC-A39830149580}" type="presOf" srcId="{194A9898-3B13-42C6-8923-E9D6E9B0DA49}" destId="{C3F9015A-F9BB-4521-BBAC-0D52D48FFDCD}" srcOrd="1" destOrd="0" presId="urn:microsoft.com/office/officeart/2005/8/layout/orgChart1"/>
    <dgm:cxn modelId="{A67BB8A7-FEDA-4A58-BAB4-670EF671DCF0}" type="presOf" srcId="{9B4555F1-71CD-43A6-B2EB-4E263DA7395A}" destId="{08F329A0-F0A6-4084-A639-FCE7AB42BCFB}" srcOrd="0" destOrd="0" presId="urn:microsoft.com/office/officeart/2005/8/layout/orgChart1"/>
    <dgm:cxn modelId="{240A1C4A-78E0-4F8B-9FA4-898052EEC3DE}" type="presOf" srcId="{DA863BB3-B801-4A2B-932A-8554FF36DA9E}" destId="{BE42DAE8-FC09-4BED-BFE7-74763B481286}" srcOrd="0" destOrd="0" presId="urn:microsoft.com/office/officeart/2005/8/layout/orgChart1"/>
    <dgm:cxn modelId="{D0A7567E-ECD2-47C2-BE8F-3ACF58286E7E}" type="presOf" srcId="{6A82FA53-3874-4C3E-AD0A-4FC4E9EDA2C1}" destId="{3D743D00-E55D-47FF-ADB4-38729C3FBBA3}" srcOrd="0" destOrd="0" presId="urn:microsoft.com/office/officeart/2005/8/layout/orgChart1"/>
    <dgm:cxn modelId="{50611C57-3879-47B7-9BBA-CA400C95BBCD}" srcId="{47639D8F-1289-4F3C-8EBA-4881CC79A3CF}" destId="{194A9898-3B13-42C6-8923-E9D6E9B0DA49}" srcOrd="0" destOrd="0" parTransId="{430B7F4A-24FF-47FA-90CE-AB324243AFB3}" sibTransId="{86C57218-7E9A-43B8-B658-BFF4983E80F9}"/>
    <dgm:cxn modelId="{1C5D6EA9-C1F7-4CB7-A3D2-FA9F7418E264}" srcId="{E7CA85A5-6820-48B0-BADD-756E53D1654F}" destId="{4BC1A78C-24C4-4C26-B274-CFA86249A9D1}" srcOrd="0" destOrd="0" parTransId="{32685691-E695-429B-AE3C-C6E172A41C35}" sibTransId="{6BDB0907-A64A-403A-AAB7-522681BCAC20}"/>
    <dgm:cxn modelId="{492D5804-A960-4FB8-9BC2-BA24FC642CB6}" type="presOf" srcId="{0ACE9CBC-2B53-4DB7-99CF-72A791630DFE}" destId="{3A78D21D-22C0-4396-96EC-36A40FD0212B}" srcOrd="0" destOrd="0" presId="urn:microsoft.com/office/officeart/2005/8/layout/orgChart1"/>
    <dgm:cxn modelId="{97A15291-9EF8-4504-8B86-B91FE2988872}" type="presOf" srcId="{0AC04215-B811-4087-A7FA-5591B167E9EC}" destId="{498BA0CC-C5F5-499E-9437-5EE2E389EAD3}" srcOrd="1" destOrd="0" presId="urn:microsoft.com/office/officeart/2005/8/layout/orgChart1"/>
    <dgm:cxn modelId="{968555DD-4542-4E28-AA92-67562A5AA633}" type="presOf" srcId="{9B2C094C-6524-4F64-AC5C-3423B169FD52}" destId="{E6F910AE-CC92-46CB-A58E-DA7FB3086A46}" srcOrd="0" destOrd="0" presId="urn:microsoft.com/office/officeart/2005/8/layout/orgChart1"/>
    <dgm:cxn modelId="{85DAA614-6FA8-4F57-A156-BB6E73545F8E}" type="presOf" srcId="{543BD648-6837-4100-979C-AC654E2DCC86}" destId="{E5159E69-F2AD-4B66-98CC-82845CC5674F}" srcOrd="1" destOrd="0" presId="urn:microsoft.com/office/officeart/2005/8/layout/orgChart1"/>
    <dgm:cxn modelId="{4BD1EDE6-74A7-4F24-9004-8E1A3C563399}" type="presOf" srcId="{B55673E9-F052-461C-ADA4-82C28303A5CE}" destId="{61E0A0D7-312F-4BDF-9F3B-79297CC23E16}" srcOrd="0" destOrd="0" presId="urn:microsoft.com/office/officeart/2005/8/layout/orgChart1"/>
    <dgm:cxn modelId="{0237617D-19A8-484C-8EAE-7E52E4C78807}" type="presOf" srcId="{140074B2-D69F-498C-8E6D-37767CDC9822}" destId="{AB86BBC3-DD0B-41DA-B18D-8996229D7802}" srcOrd="0" destOrd="0" presId="urn:microsoft.com/office/officeart/2005/8/layout/orgChart1"/>
    <dgm:cxn modelId="{7F65FD04-65DA-4BA5-8B48-9C95F8E7E983}" type="presOf" srcId="{36C9A1B5-BF8D-427E-9EC3-CFE0FFBF0197}" destId="{6568AECE-FF58-43D2-ADB3-C9A038798F16}" srcOrd="1" destOrd="0" presId="urn:microsoft.com/office/officeart/2005/8/layout/orgChart1"/>
    <dgm:cxn modelId="{EE14331C-124A-4CF2-B939-94A0B19205A3}" type="presOf" srcId="{F12AAAFF-05AD-4B1D-BB02-6CD6A227CDB7}" destId="{1EBB889A-C9BA-4C05-A81A-111D32CF1AA7}" srcOrd="0" destOrd="0" presId="urn:microsoft.com/office/officeart/2005/8/layout/orgChart1"/>
    <dgm:cxn modelId="{4A8C9861-2A92-4EE7-81B0-8FBD03C3BCB7}" type="presOf" srcId="{BAF59777-DEBE-4449-8E89-85534ACE4C20}" destId="{01673517-58E7-4D18-8A1E-E190D6E2894E}" srcOrd="1" destOrd="0" presId="urn:microsoft.com/office/officeart/2005/8/layout/orgChart1"/>
    <dgm:cxn modelId="{B8208D0B-D31D-43C4-9429-B2654C14099E}" type="presOf" srcId="{3B01BFA4-B51A-468F-9504-68D01732BB33}" destId="{0CA28F85-0B26-444D-A21A-C66CCAA5185C}" srcOrd="0" destOrd="0" presId="urn:microsoft.com/office/officeart/2005/8/layout/orgChart1"/>
    <dgm:cxn modelId="{EC4D32FA-3389-4CB4-B67E-14C13F5BC0E9}" type="presOf" srcId="{47581395-B83E-4E34-AFB7-BEC7CBFC40F9}" destId="{D87FFE66-54C2-4521-BA31-9D2274942B9E}" srcOrd="0" destOrd="0" presId="urn:microsoft.com/office/officeart/2005/8/layout/orgChart1"/>
    <dgm:cxn modelId="{29F96DD5-A5D2-49AB-9377-475D754C1E4F}" type="presOf" srcId="{7D2088F0-54AC-4A3D-A452-9915526A2C54}" destId="{5FC9E5F6-3D3A-40B7-B406-09AA28356383}" srcOrd="0" destOrd="0" presId="urn:microsoft.com/office/officeart/2005/8/layout/orgChart1"/>
    <dgm:cxn modelId="{136743ED-8559-451A-A8D5-F96A39E64317}" srcId="{BAF59777-DEBE-4449-8E89-85534ACE4C20}" destId="{779DAD74-F2F0-4816-B596-EE0B5E7E7A4E}" srcOrd="2" destOrd="0" parTransId="{140074B2-D69F-498C-8E6D-37767CDC9822}" sibTransId="{DA9C5586-3A09-43DF-960A-6DBF3834A867}"/>
    <dgm:cxn modelId="{203471C9-D555-46F6-B31C-AE046969F2CA}" type="presOf" srcId="{5DD398F2-8FBF-4E18-BCD3-3BC125C7AF90}" destId="{7E47EC79-6222-41AB-8A2A-FB5E97C497E4}" srcOrd="0" destOrd="0" presId="urn:microsoft.com/office/officeart/2005/8/layout/orgChart1"/>
    <dgm:cxn modelId="{28C029D4-5FCF-44A6-A240-30C4B2C0780A}" type="presOf" srcId="{36C9A1B5-BF8D-427E-9EC3-CFE0FFBF0197}" destId="{0DF3F654-D3CB-4852-9A6A-CAEA27FC6228}" srcOrd="0" destOrd="0" presId="urn:microsoft.com/office/officeart/2005/8/layout/orgChart1"/>
    <dgm:cxn modelId="{A5A78E26-6DF0-40C9-BD7E-57A7D2C74E1C}" type="presOf" srcId="{E790B637-844A-43DE-8752-7E4600417E29}" destId="{F817D0D9-C41A-48EC-BF67-517AE06A597B}" srcOrd="0" destOrd="0" presId="urn:microsoft.com/office/officeart/2005/8/layout/orgChart1"/>
    <dgm:cxn modelId="{EBBDE97A-BAF4-4F83-AD35-CA03E3E25B3C}" type="presOf" srcId="{7D2088F0-54AC-4A3D-A452-9915526A2C54}" destId="{4186D497-6023-43E5-A7AF-A2D6E1DD1891}" srcOrd="1" destOrd="0" presId="urn:microsoft.com/office/officeart/2005/8/layout/orgChart1"/>
    <dgm:cxn modelId="{E0B43F07-389B-41AB-B2CB-4C94F773B508}" type="presOf" srcId="{0AC04215-B811-4087-A7FA-5591B167E9EC}" destId="{DCDDF158-BF5A-4D82-914D-2378BA92138D}" srcOrd="0" destOrd="0" presId="urn:microsoft.com/office/officeart/2005/8/layout/orgChart1"/>
    <dgm:cxn modelId="{FAAB8894-5732-44C9-9423-781E3DD3CFA2}" srcId="{4BC1A78C-24C4-4C26-B274-CFA86249A9D1}" destId="{360D47B2-81DF-47FD-BC69-5EEFB342F204}" srcOrd="5" destOrd="0" parTransId="{6A82FA53-3874-4C3E-AD0A-4FC4E9EDA2C1}" sibTransId="{30698DA6-FA73-48AA-AE05-8077D37A5499}"/>
    <dgm:cxn modelId="{05A7CCB2-6DD5-46A1-ADCA-9E74AAFF0CFB}" type="presOf" srcId="{17716FBB-96E4-4759-B57D-4703754678D2}" destId="{7D76391A-752A-4FE2-AD8F-7BE8F4C6D434}" srcOrd="1" destOrd="0" presId="urn:microsoft.com/office/officeart/2005/8/layout/orgChart1"/>
    <dgm:cxn modelId="{191AAD4E-5611-48B5-ADA8-DD0E1FF6D65B}" srcId="{4BC1A78C-24C4-4C26-B274-CFA86249A9D1}" destId="{83DD4DAD-26B3-41C9-9C55-D250608A080E}" srcOrd="2" destOrd="0" parTransId="{F12AAAFF-05AD-4B1D-BB02-6CD6A227CDB7}" sibTransId="{A7212782-87D7-428B-A7D5-71DB61192DDF}"/>
    <dgm:cxn modelId="{4307409C-E3AF-441E-B324-6DE30C6E4F37}" type="presOf" srcId="{DA863BB3-B801-4A2B-932A-8554FF36DA9E}" destId="{DA5D562D-AD2F-4ADB-A5A9-501D4D5B2F8B}" srcOrd="1" destOrd="0" presId="urn:microsoft.com/office/officeart/2005/8/layout/orgChart1"/>
    <dgm:cxn modelId="{DC0397AA-216E-4415-A313-6D471BEE3A59}" type="presOf" srcId="{779DAD74-F2F0-4816-B596-EE0B5E7E7A4E}" destId="{3A754A85-BE9F-4E75-A8F3-0A3DE13BD2CE}" srcOrd="1" destOrd="0" presId="urn:microsoft.com/office/officeart/2005/8/layout/orgChart1"/>
    <dgm:cxn modelId="{EB9DE2E5-E772-4BCD-8E5E-13842BC49115}" type="presOf" srcId="{83DD4DAD-26B3-41C9-9C55-D250608A080E}" destId="{F595E54E-895F-4DA8-BD46-78919F55BC31}" srcOrd="0" destOrd="0" presId="urn:microsoft.com/office/officeart/2005/8/layout/orgChart1"/>
    <dgm:cxn modelId="{DCAF0815-E3FE-4445-AE45-0386F61FC8A5}" srcId="{47639D8F-1289-4F3C-8EBA-4881CC79A3CF}" destId="{DA863BB3-B801-4A2B-932A-8554FF36DA9E}" srcOrd="1" destOrd="0" parTransId="{9B2C094C-6524-4F64-AC5C-3423B169FD52}" sibTransId="{1A1061B1-7AD6-40CD-8DF7-82EB7C2FDDA0}"/>
    <dgm:cxn modelId="{2E5B7660-F76F-496B-9519-BA3C89BA14FA}" srcId="{BAF59777-DEBE-4449-8E89-85534ACE4C20}" destId="{17716FBB-96E4-4759-B57D-4703754678D2}" srcOrd="0" destOrd="0" parTransId="{3B01BFA4-B51A-468F-9504-68D01732BB33}" sibTransId="{4F9BF7BC-D2B0-4B47-8BE8-16AED3AED804}"/>
    <dgm:cxn modelId="{8FF47628-D51B-4497-9941-422313072C91}" srcId="{4BC1A78C-24C4-4C26-B274-CFA86249A9D1}" destId="{BAF59777-DEBE-4449-8E89-85534ACE4C20}" srcOrd="4" destOrd="0" parTransId="{4D6923A2-5A38-4CA6-9433-5ED0C8984267}" sibTransId="{1007E168-6A7B-40E0-8BA2-0F162DD020E5}"/>
    <dgm:cxn modelId="{31B5A8BA-5220-4E72-AFFB-FDE36594AB75}" srcId="{4BC1A78C-24C4-4C26-B274-CFA86249A9D1}" destId="{47639D8F-1289-4F3C-8EBA-4881CC79A3CF}" srcOrd="6" destOrd="0" parTransId="{F1243B2A-1CAA-4164-83B1-D6DD3D3C2915}" sibTransId="{C4208360-2FAB-452C-B0AC-CACE7BC38C46}"/>
    <dgm:cxn modelId="{7421674E-C37D-48C5-9112-4D870EEC24DA}" type="presOf" srcId="{4BC1A78C-24C4-4C26-B274-CFA86249A9D1}" destId="{7F8A65B5-8EAF-44D4-8631-FB872F682906}" srcOrd="1" destOrd="0" presId="urn:microsoft.com/office/officeart/2005/8/layout/orgChart1"/>
    <dgm:cxn modelId="{C1B8683F-856B-434B-8965-1DDAE4F9950C}" type="presOf" srcId="{17716FBB-96E4-4759-B57D-4703754678D2}" destId="{8ABEE3F7-0436-46B8-991E-44BEA5D3127F}" srcOrd="0" destOrd="0" presId="urn:microsoft.com/office/officeart/2005/8/layout/orgChart1"/>
    <dgm:cxn modelId="{52943115-70C1-41DA-A2F1-075C97CFCC4D}" type="presOf" srcId="{B55673E9-F052-461C-ADA4-82C28303A5CE}" destId="{DBE48AFA-E397-4B41-AD6E-5874B63D11F2}" srcOrd="1" destOrd="0" presId="urn:microsoft.com/office/officeart/2005/8/layout/orgChart1"/>
    <dgm:cxn modelId="{CC046114-8E91-4AAD-A24A-AC4413C3AD46}" type="presOf" srcId="{1C394D44-7260-483B-A4D5-EB1831E5FF45}" destId="{43F1D22B-D71F-4DEF-AA45-AFFC6CC2ABCB}" srcOrd="0" destOrd="0" presId="urn:microsoft.com/office/officeart/2005/8/layout/orgChart1"/>
    <dgm:cxn modelId="{A0BEC86A-0113-49DE-826F-A063B261F717}" type="presOf" srcId="{42A72966-29CA-417E-BCA7-F8333D8B9AAD}" destId="{067C9B2B-3CA0-4073-B32E-BCC71F19F96D}" srcOrd="0" destOrd="0" presId="urn:microsoft.com/office/officeart/2005/8/layout/orgChart1"/>
    <dgm:cxn modelId="{19DD8FD2-2845-4D7A-87C7-85CFEB2D7C43}" type="presOf" srcId="{5DD398F2-8FBF-4E18-BCD3-3BC125C7AF90}" destId="{4ECE93E7-B0E4-47D7-94CD-240FA94AF882}" srcOrd="1" destOrd="0" presId="urn:microsoft.com/office/officeart/2005/8/layout/orgChart1"/>
    <dgm:cxn modelId="{B3BA5E8D-4C3D-48D7-8903-D96DE1E802F0}" type="presOf" srcId="{D587C1C2-22B9-44DE-A769-02870D926B12}" destId="{8E8D808D-E4FB-4692-934E-8E652479E8E4}" srcOrd="1" destOrd="0" presId="urn:microsoft.com/office/officeart/2005/8/layout/orgChart1"/>
    <dgm:cxn modelId="{27688D16-D8FE-4076-80CB-DB2336F0CF20}" srcId="{4BC1A78C-24C4-4C26-B274-CFA86249A9D1}" destId="{7D2088F0-54AC-4A3D-A452-9915526A2C54}" srcOrd="7" destOrd="0" parTransId="{E790B637-844A-43DE-8752-7E4600417E29}" sibTransId="{BB0DC3FF-8F30-4DB3-A0FA-BAE535C589E7}"/>
    <dgm:cxn modelId="{100D7774-EBB6-4715-9124-367EA2D7CCED}" srcId="{4BC1A78C-24C4-4C26-B274-CFA86249A9D1}" destId="{3C69E01B-A533-4B85-9233-311C63A883BF}" srcOrd="1" destOrd="0" parTransId="{D0C861BB-1C82-40A3-82D4-F38F9C91B24F}" sibTransId="{9B1C0043-CAC3-42D5-B5D6-DF277BB51784}"/>
    <dgm:cxn modelId="{7A042F35-75BE-4E79-A850-8EA1F340B404}" type="presOf" srcId="{D587C1C2-22B9-44DE-A769-02870D926B12}" destId="{C92379BF-A895-4E99-A443-DB451F113F22}" srcOrd="0" destOrd="0" presId="urn:microsoft.com/office/officeart/2005/8/layout/orgChart1"/>
    <dgm:cxn modelId="{344E82A7-E815-43BC-A4FD-2E6A1079A2C4}" type="presOf" srcId="{47639D8F-1289-4F3C-8EBA-4881CC79A3CF}" destId="{0CD204EF-EB31-4E24-9F4F-066B735E7F27}" srcOrd="1" destOrd="0" presId="urn:microsoft.com/office/officeart/2005/8/layout/orgChart1"/>
    <dgm:cxn modelId="{B78BDA35-06F0-4CCD-A294-8EC2AF719D8F}" type="presOf" srcId="{194A9898-3B13-42C6-8923-E9D6E9B0DA49}" destId="{A837DAF9-3477-49BD-9442-4088C7CABB36}" srcOrd="0" destOrd="0" presId="urn:microsoft.com/office/officeart/2005/8/layout/orgChart1"/>
    <dgm:cxn modelId="{0BBADC01-B000-411C-A601-94D60FEEBA8E}" type="presOf" srcId="{9B4555F1-71CD-43A6-B2EB-4E263DA7395A}" destId="{36A00C02-428B-48D9-A63D-EA33BCF118B5}" srcOrd="1" destOrd="0" presId="urn:microsoft.com/office/officeart/2005/8/layout/orgChart1"/>
    <dgm:cxn modelId="{80BB649F-F2DA-4D2E-A9A9-7B7F2637D470}" type="presOf" srcId="{F9B013EF-579D-45DB-8D87-3AAC0DB7B310}" destId="{62D51AFF-D237-4FB2-B83F-B1742649FE24}" srcOrd="0" destOrd="0" presId="urn:microsoft.com/office/officeart/2005/8/layout/orgChart1"/>
    <dgm:cxn modelId="{264AE2C9-F207-4496-96A1-9E745DF12E85}" srcId="{0ACE9CBC-2B53-4DB7-99CF-72A791630DFE}" destId="{9B4555F1-71CD-43A6-B2EB-4E263DA7395A}" srcOrd="0" destOrd="0" parTransId="{47581395-B83E-4E34-AFB7-BEC7CBFC40F9}" sibTransId="{B289371A-A279-4100-9C63-439A4E67E141}"/>
    <dgm:cxn modelId="{211363D0-9E99-4EDA-9DAB-78F632920C16}" srcId="{83DD4DAD-26B3-41C9-9C55-D250608A080E}" destId="{36C9A1B5-BF8D-427E-9EC3-CFE0FFBF0197}" srcOrd="0" destOrd="0" parTransId="{18082B38-ACA8-4720-BCD1-2F96AC1D3CAB}" sibTransId="{1F3D16EB-0207-4B97-AF35-E4961D3221EC}"/>
    <dgm:cxn modelId="{65157E68-C5AA-4BDB-B04E-0B2B531CCED2}" type="presOf" srcId="{8B46323F-80AD-49AA-9565-F5AFF3C17B57}" destId="{FD33E48B-B01A-49DC-B234-157E1AB15D2D}" srcOrd="0" destOrd="0" presId="urn:microsoft.com/office/officeart/2005/8/layout/orgChart1"/>
    <dgm:cxn modelId="{0B4DD184-07F4-4235-8E80-57B0F554205C}" type="presOf" srcId="{2589BC71-A160-44F3-9D66-57C2F6041E59}" destId="{FC5EF1D5-654F-45C5-B8B4-7BB185E1082C}" srcOrd="0" destOrd="0" presId="urn:microsoft.com/office/officeart/2005/8/layout/orgChart1"/>
    <dgm:cxn modelId="{CB939495-DE54-4565-AA7E-A12190988AEC}" type="presOf" srcId="{779DAD74-F2F0-4816-B596-EE0B5E7E7A4E}" destId="{557BD173-95FE-437F-A952-D6DEDC05AD55}" srcOrd="0" destOrd="0" presId="urn:microsoft.com/office/officeart/2005/8/layout/orgChart1"/>
    <dgm:cxn modelId="{FAA4E256-1A5E-4A26-89EB-40E408F66A49}" type="presOf" srcId="{18082B38-ACA8-4720-BCD1-2F96AC1D3CAB}" destId="{E4AA758D-EE3E-4D83-AB11-526731968FE2}" srcOrd="0" destOrd="0" presId="urn:microsoft.com/office/officeart/2005/8/layout/orgChart1"/>
    <dgm:cxn modelId="{727D705D-7A15-42CA-A824-8813DE4646ED}" type="presOf" srcId="{E7CA85A5-6820-48B0-BADD-756E53D1654F}" destId="{82613557-C853-42E7-AF56-73202D6C8569}" srcOrd="0" destOrd="0" presId="urn:microsoft.com/office/officeart/2005/8/layout/orgChart1"/>
    <dgm:cxn modelId="{7229A6DC-EA65-4B07-A445-EE0B255B006A}" type="presOf" srcId="{BA9DA238-B2C0-4783-814B-B99253A51FC1}" destId="{F0C92037-552B-4518-93FD-F69D1B5255C4}" srcOrd="0" destOrd="0" presId="urn:microsoft.com/office/officeart/2005/8/layout/orgChart1"/>
    <dgm:cxn modelId="{B3A8403C-8252-413C-B94A-B659C31E0041}" type="presOf" srcId="{543BD648-6837-4100-979C-AC654E2DCC86}" destId="{16287E3C-C70D-42CC-B486-07545376646D}" srcOrd="0" destOrd="0" presId="urn:microsoft.com/office/officeart/2005/8/layout/orgChart1"/>
    <dgm:cxn modelId="{E286DCCD-39D0-42C3-9ECE-0596936D67E2}" type="presOf" srcId="{BAF59777-DEBE-4449-8E89-85534ACE4C20}" destId="{DB196C88-D2B4-48C4-B9F4-F20939E34319}" srcOrd="0" destOrd="0" presId="urn:microsoft.com/office/officeart/2005/8/layout/orgChart1"/>
    <dgm:cxn modelId="{DB70BB6E-21FE-4FD8-8A7C-BADFE6AA82EC}" srcId="{4BC1A78C-24C4-4C26-B274-CFA86249A9D1}" destId="{0ACE9CBC-2B53-4DB7-99CF-72A791630DFE}" srcOrd="3" destOrd="0" parTransId="{8B46323F-80AD-49AA-9565-F5AFF3C17B57}" sibTransId="{3AC97F3A-5A56-400F-B7CA-F7011ED9116B}"/>
    <dgm:cxn modelId="{6666F47C-4118-4BA7-B07D-5C34A582CE5F}" type="presOf" srcId="{430B7F4A-24FF-47FA-90CE-AB324243AFB3}" destId="{6CA3E03D-D9DF-4034-840E-2F175DB69560}" srcOrd="0" destOrd="0" presId="urn:microsoft.com/office/officeart/2005/8/layout/orgChart1"/>
    <dgm:cxn modelId="{0573AC45-0B0C-4958-A6E7-2D68E49F74BE}" srcId="{BAF59777-DEBE-4449-8E89-85534ACE4C20}" destId="{5DD398F2-8FBF-4E18-BCD3-3BC125C7AF90}" srcOrd="1" destOrd="0" parTransId="{B5539E6A-51E3-45C2-B425-2C30B11EBEA3}" sibTransId="{0AAD575F-AB33-451E-ADA1-131C04607B91}"/>
    <dgm:cxn modelId="{91F3E220-64AF-477A-B064-B189DEB2C970}" type="presOf" srcId="{B5539E6A-51E3-45C2-B425-2C30B11EBEA3}" destId="{A3957172-C0EA-416C-A5BD-BA0E1AED4F6B}" srcOrd="0" destOrd="0" presId="urn:microsoft.com/office/officeart/2005/8/layout/orgChart1"/>
    <dgm:cxn modelId="{A06AEA3E-0E18-47E0-89F6-A4070D58E688}" type="presOf" srcId="{83DD4DAD-26B3-41C9-9C55-D250608A080E}" destId="{49068A38-9A9C-470D-A017-E0D02F31D283}" srcOrd="1" destOrd="0" presId="urn:microsoft.com/office/officeart/2005/8/layout/orgChart1"/>
    <dgm:cxn modelId="{6A3A2DEC-5F4C-41AF-AFD5-59CB0FD746FD}" type="presOf" srcId="{F912B378-AF48-49CD-AAD9-59768E9C3F30}" destId="{A3F622D9-E8E7-4CC9-AB4E-2F0FB6B3B709}" srcOrd="0" destOrd="0" presId="urn:microsoft.com/office/officeart/2005/8/layout/orgChart1"/>
    <dgm:cxn modelId="{7E0E7E7C-84DB-430E-B69B-FD2C33F48DE5}" srcId="{0ACE9CBC-2B53-4DB7-99CF-72A791630DFE}" destId="{2589BC71-A160-44F3-9D66-57C2F6041E59}" srcOrd="2" destOrd="0" parTransId="{F9B013EF-579D-45DB-8D87-3AAC0DB7B310}" sibTransId="{82618EF8-798F-4580-908A-7F4BEEDF206C}"/>
    <dgm:cxn modelId="{69156741-2059-4CF7-8E0F-0C059A25A23F}" type="presOf" srcId="{4BC1A78C-24C4-4C26-B274-CFA86249A9D1}" destId="{0104EA1A-EFED-40C8-AE90-A41E4668A5D8}" srcOrd="0" destOrd="0" presId="urn:microsoft.com/office/officeart/2005/8/layout/orgChart1"/>
    <dgm:cxn modelId="{69BC1179-8A82-43B6-8B08-8D8E119906DC}" type="presOf" srcId="{47F8CC22-9892-41AA-9043-AB44FBCF6222}" destId="{70FC4319-756F-42EB-A78D-AB9814E9B126}" srcOrd="1" destOrd="0" presId="urn:microsoft.com/office/officeart/2005/8/layout/orgChart1"/>
    <dgm:cxn modelId="{F0E7A3C1-C381-4F37-A907-E3CFCF1A8BD1}" type="presOf" srcId="{47F8CC22-9892-41AA-9043-AB44FBCF6222}" destId="{E03F139A-93DD-4C03-A098-19A91D6AA4CF}"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912707C9-6017-4E00-A29F-B40E86556901}" type="presOf" srcId="{F1243B2A-1CAA-4164-83B1-D6DD3D3C2915}" destId="{318327EB-5D0C-44BD-A248-464245FF2485}" srcOrd="0" destOrd="0" presId="urn:microsoft.com/office/officeart/2005/8/layout/orgChart1"/>
    <dgm:cxn modelId="{CAEC1825-BC2A-4515-87D0-4E516C2F371D}" type="presOf" srcId="{3C69E01B-A533-4B85-9233-311C63A883BF}" destId="{D3C3866D-D3A8-4C07-9F5C-71C12C9D503E}" srcOrd="0" destOrd="0" presId="urn:microsoft.com/office/officeart/2005/8/layout/orgChart1"/>
    <dgm:cxn modelId="{889F45EF-26FC-407E-9D49-AAA787553642}" type="presOf" srcId="{D0C861BB-1C82-40A3-82D4-F38F9C91B24F}" destId="{B09B0B4B-2C17-462C-91B1-6C20A7154D03}" srcOrd="0" destOrd="0" presId="urn:microsoft.com/office/officeart/2005/8/layout/orgChart1"/>
    <dgm:cxn modelId="{B3263683-1276-4165-801F-136C29FF8A3E}" type="presOf" srcId="{0ACE9CBC-2B53-4DB7-99CF-72A791630DFE}" destId="{87829CFB-754C-4B49-8676-2AA94D8D706D}" srcOrd="1" destOrd="0" presId="urn:microsoft.com/office/officeart/2005/8/layout/orgChart1"/>
    <dgm:cxn modelId="{60A319E4-25EE-4BEF-A621-8F021C65DA28}" type="presParOf" srcId="{82613557-C853-42E7-AF56-73202D6C8569}" destId="{283DB649-D301-43A8-BE96-BFED32EB321E}" srcOrd="0" destOrd="0" presId="urn:microsoft.com/office/officeart/2005/8/layout/orgChart1"/>
    <dgm:cxn modelId="{79A5DEA1-9982-410E-80A1-141EC6693670}" type="presParOf" srcId="{283DB649-D301-43A8-BE96-BFED32EB321E}" destId="{71B8F003-E963-48F5-8D5B-F1F916D696D9}" srcOrd="0" destOrd="0" presId="urn:microsoft.com/office/officeart/2005/8/layout/orgChart1"/>
    <dgm:cxn modelId="{E43B93EF-A1EC-48FB-B5ED-8C4C280483D2}" type="presParOf" srcId="{71B8F003-E963-48F5-8D5B-F1F916D696D9}" destId="{0104EA1A-EFED-40C8-AE90-A41E4668A5D8}" srcOrd="0" destOrd="0" presId="urn:microsoft.com/office/officeart/2005/8/layout/orgChart1"/>
    <dgm:cxn modelId="{191BEDE0-C54A-4A21-9F53-EA13380955C1}" type="presParOf" srcId="{71B8F003-E963-48F5-8D5B-F1F916D696D9}" destId="{7F8A65B5-8EAF-44D4-8631-FB872F682906}" srcOrd="1" destOrd="0" presId="urn:microsoft.com/office/officeart/2005/8/layout/orgChart1"/>
    <dgm:cxn modelId="{ACA0BB4A-A96C-49B5-ADA4-E5EA29400FD0}" type="presParOf" srcId="{283DB649-D301-43A8-BE96-BFED32EB321E}" destId="{B27AFE36-87C9-4AD2-8D46-B89588299192}" srcOrd="1" destOrd="0" presId="urn:microsoft.com/office/officeart/2005/8/layout/orgChart1"/>
    <dgm:cxn modelId="{DB7F3C22-7246-4C9E-BB32-4DA656FD9817}" type="presParOf" srcId="{B27AFE36-87C9-4AD2-8D46-B89588299192}" destId="{067C9B2B-3CA0-4073-B32E-BCC71F19F96D}" srcOrd="0" destOrd="0" presId="urn:microsoft.com/office/officeart/2005/8/layout/orgChart1"/>
    <dgm:cxn modelId="{1FA7C71F-320A-4891-85C3-37D9513AFAB2}" type="presParOf" srcId="{B27AFE36-87C9-4AD2-8D46-B89588299192}" destId="{A4BF1FBC-8476-480E-9DAE-FBE8E15F1B54}" srcOrd="1" destOrd="0" presId="urn:microsoft.com/office/officeart/2005/8/layout/orgChart1"/>
    <dgm:cxn modelId="{A061C0DC-A011-49FE-8BEA-C05FFC48293F}" type="presParOf" srcId="{A4BF1FBC-8476-480E-9DAE-FBE8E15F1B54}" destId="{2781E0BA-0AE6-432A-8415-75EE8FB1F0AE}" srcOrd="0" destOrd="0" presId="urn:microsoft.com/office/officeart/2005/8/layout/orgChart1"/>
    <dgm:cxn modelId="{59E8BE76-4344-4F2A-9865-A64C85C17FDA}" type="presParOf" srcId="{2781E0BA-0AE6-432A-8415-75EE8FB1F0AE}" destId="{C92379BF-A895-4E99-A443-DB451F113F22}" srcOrd="0" destOrd="0" presId="urn:microsoft.com/office/officeart/2005/8/layout/orgChart1"/>
    <dgm:cxn modelId="{305F82CF-0CAF-4DE7-BEAF-C3F608EFC39C}" type="presParOf" srcId="{2781E0BA-0AE6-432A-8415-75EE8FB1F0AE}" destId="{8E8D808D-E4FB-4692-934E-8E652479E8E4}" srcOrd="1" destOrd="0" presId="urn:microsoft.com/office/officeart/2005/8/layout/orgChart1"/>
    <dgm:cxn modelId="{574E419A-77FD-40B5-8BBE-3CF538C71087}" type="presParOf" srcId="{A4BF1FBC-8476-480E-9DAE-FBE8E15F1B54}" destId="{6F7AD17A-2B7E-4F3B-AA11-74B68CA7E55A}" srcOrd="1" destOrd="0" presId="urn:microsoft.com/office/officeart/2005/8/layout/orgChart1"/>
    <dgm:cxn modelId="{88B1DFF5-A589-401F-A013-ADF986520008}" type="presParOf" srcId="{A4BF1FBC-8476-480E-9DAE-FBE8E15F1B54}" destId="{75D75248-F715-4734-9D56-0A936AF52518}" srcOrd="2" destOrd="0" presId="urn:microsoft.com/office/officeart/2005/8/layout/orgChart1"/>
    <dgm:cxn modelId="{B07E7AA3-D86D-4995-86CC-A1E14B56728B}" type="presParOf" srcId="{B27AFE36-87C9-4AD2-8D46-B89588299192}" destId="{B09B0B4B-2C17-462C-91B1-6C20A7154D03}" srcOrd="2" destOrd="0" presId="urn:microsoft.com/office/officeart/2005/8/layout/orgChart1"/>
    <dgm:cxn modelId="{38A4F000-F02B-4B66-A276-D657B05637A1}" type="presParOf" srcId="{B27AFE36-87C9-4AD2-8D46-B89588299192}" destId="{2F31D4F5-5023-46A5-83CE-DA0635ED7563}" srcOrd="3" destOrd="0" presId="urn:microsoft.com/office/officeart/2005/8/layout/orgChart1"/>
    <dgm:cxn modelId="{1597AB8A-B4E8-4DF3-85C1-D8585194ACA7}" type="presParOf" srcId="{2F31D4F5-5023-46A5-83CE-DA0635ED7563}" destId="{713A1C86-8998-45AD-BA4B-4F561FE16D25}" srcOrd="0" destOrd="0" presId="urn:microsoft.com/office/officeart/2005/8/layout/orgChart1"/>
    <dgm:cxn modelId="{2584BB07-9C1E-4026-804E-EE860C7CDD9D}" type="presParOf" srcId="{713A1C86-8998-45AD-BA4B-4F561FE16D25}" destId="{D3C3866D-D3A8-4C07-9F5C-71C12C9D503E}" srcOrd="0" destOrd="0" presId="urn:microsoft.com/office/officeart/2005/8/layout/orgChart1"/>
    <dgm:cxn modelId="{9D3398D4-A845-47B6-B4CE-4438CF87A1A7}" type="presParOf" srcId="{713A1C86-8998-45AD-BA4B-4F561FE16D25}" destId="{BACEA346-18C3-47F5-B467-D4EF7E94FFA9}" srcOrd="1" destOrd="0" presId="urn:microsoft.com/office/officeart/2005/8/layout/orgChart1"/>
    <dgm:cxn modelId="{AA1A08C8-12C9-4BC9-9DFE-37F9F1D49CF9}" type="presParOf" srcId="{2F31D4F5-5023-46A5-83CE-DA0635ED7563}" destId="{D3DEB887-4CD8-4587-89A8-9E114D71091B}" srcOrd="1" destOrd="0" presId="urn:microsoft.com/office/officeart/2005/8/layout/orgChart1"/>
    <dgm:cxn modelId="{0E30EE61-651B-419D-991C-67B98B94BFFD}" type="presParOf" srcId="{2F31D4F5-5023-46A5-83CE-DA0635ED7563}" destId="{D96F5AF0-0C22-47AD-9380-0D1BF794781F}" srcOrd="2" destOrd="0" presId="urn:microsoft.com/office/officeart/2005/8/layout/orgChart1"/>
    <dgm:cxn modelId="{B76DC1CA-9328-43EF-BEC8-607A4BE5B49B}" type="presParOf" srcId="{B27AFE36-87C9-4AD2-8D46-B89588299192}" destId="{1EBB889A-C9BA-4C05-A81A-111D32CF1AA7}" srcOrd="4" destOrd="0" presId="urn:microsoft.com/office/officeart/2005/8/layout/orgChart1"/>
    <dgm:cxn modelId="{37099527-D8D0-41C9-A059-F1421344080C}" type="presParOf" srcId="{B27AFE36-87C9-4AD2-8D46-B89588299192}" destId="{1963F929-219C-4383-AE11-BC2DE3A65275}" srcOrd="5" destOrd="0" presId="urn:microsoft.com/office/officeart/2005/8/layout/orgChart1"/>
    <dgm:cxn modelId="{716D2EE3-4B89-48DA-A18A-871C1E132E63}" type="presParOf" srcId="{1963F929-219C-4383-AE11-BC2DE3A65275}" destId="{60B5527F-B07D-435F-9E5F-714342641840}" srcOrd="0" destOrd="0" presId="urn:microsoft.com/office/officeart/2005/8/layout/orgChart1"/>
    <dgm:cxn modelId="{51EE5AA8-64C4-4012-87DC-61B490F4A94C}" type="presParOf" srcId="{60B5527F-B07D-435F-9E5F-714342641840}" destId="{F595E54E-895F-4DA8-BD46-78919F55BC31}" srcOrd="0" destOrd="0" presId="urn:microsoft.com/office/officeart/2005/8/layout/orgChart1"/>
    <dgm:cxn modelId="{666D6472-D9E9-45CB-8E24-211E7ABC9303}" type="presParOf" srcId="{60B5527F-B07D-435F-9E5F-714342641840}" destId="{49068A38-9A9C-470D-A017-E0D02F31D283}" srcOrd="1" destOrd="0" presId="urn:microsoft.com/office/officeart/2005/8/layout/orgChart1"/>
    <dgm:cxn modelId="{611124D1-4A65-4C64-ADA6-A6B86202D0DD}" type="presParOf" srcId="{1963F929-219C-4383-AE11-BC2DE3A65275}" destId="{A0110F2D-903C-45BF-BA49-B6E958FC8FF9}" srcOrd="1" destOrd="0" presId="urn:microsoft.com/office/officeart/2005/8/layout/orgChart1"/>
    <dgm:cxn modelId="{820D3043-D7EA-4C56-8E2C-D75229FE35ED}" type="presParOf" srcId="{A0110F2D-903C-45BF-BA49-B6E958FC8FF9}" destId="{E4AA758D-EE3E-4D83-AB11-526731968FE2}" srcOrd="0" destOrd="0" presId="urn:microsoft.com/office/officeart/2005/8/layout/orgChart1"/>
    <dgm:cxn modelId="{1534AFB6-9F1D-4681-BB3B-3FF0171E040D}" type="presParOf" srcId="{A0110F2D-903C-45BF-BA49-B6E958FC8FF9}" destId="{06FCF3A6-3ACD-479E-9E7E-45A61CBF7BAD}" srcOrd="1" destOrd="0" presId="urn:microsoft.com/office/officeart/2005/8/layout/orgChart1"/>
    <dgm:cxn modelId="{E650A98E-4FAE-41FE-995A-98B2E865C17C}" type="presParOf" srcId="{06FCF3A6-3ACD-479E-9E7E-45A61CBF7BAD}" destId="{F90C84F2-78FD-4B98-88D5-617A39926C88}" srcOrd="0" destOrd="0" presId="urn:microsoft.com/office/officeart/2005/8/layout/orgChart1"/>
    <dgm:cxn modelId="{12EE57AB-7233-4A5E-BFB3-3E662C0EC02D}" type="presParOf" srcId="{F90C84F2-78FD-4B98-88D5-617A39926C88}" destId="{0DF3F654-D3CB-4852-9A6A-CAEA27FC6228}" srcOrd="0" destOrd="0" presId="urn:microsoft.com/office/officeart/2005/8/layout/orgChart1"/>
    <dgm:cxn modelId="{66E2F40B-F1E0-4F42-97FC-25AA737B7DDD}" type="presParOf" srcId="{F90C84F2-78FD-4B98-88D5-617A39926C88}" destId="{6568AECE-FF58-43D2-ADB3-C9A038798F16}" srcOrd="1" destOrd="0" presId="urn:microsoft.com/office/officeart/2005/8/layout/orgChart1"/>
    <dgm:cxn modelId="{6E4E443B-7201-45C9-BB64-67C7B71DD1DC}" type="presParOf" srcId="{06FCF3A6-3ACD-479E-9E7E-45A61CBF7BAD}" destId="{D6B00D10-7770-4301-BA73-9A3BA6C1BE8F}" srcOrd="1" destOrd="0" presId="urn:microsoft.com/office/officeart/2005/8/layout/orgChart1"/>
    <dgm:cxn modelId="{9BD765C8-304C-458B-84E9-86FCE971205B}" type="presParOf" srcId="{06FCF3A6-3ACD-479E-9E7E-45A61CBF7BAD}" destId="{7BC70A9A-1A7E-4A4C-973F-92A925191E55}" srcOrd="2" destOrd="0" presId="urn:microsoft.com/office/officeart/2005/8/layout/orgChart1"/>
    <dgm:cxn modelId="{19D337A6-643C-4496-8955-61FB28E77357}" type="presParOf" srcId="{A0110F2D-903C-45BF-BA49-B6E958FC8FF9}" destId="{9127325B-A9F2-4C9C-95DD-A647D067484C}" srcOrd="2" destOrd="0" presId="urn:microsoft.com/office/officeart/2005/8/layout/orgChart1"/>
    <dgm:cxn modelId="{E73A58B1-FFE9-46CE-AEE6-9A0DF544034A}" type="presParOf" srcId="{A0110F2D-903C-45BF-BA49-B6E958FC8FF9}" destId="{1D867FB8-CA9B-4044-9C76-B0B00208BD7E}" srcOrd="3" destOrd="0" presId="urn:microsoft.com/office/officeart/2005/8/layout/orgChart1"/>
    <dgm:cxn modelId="{DF790EB4-3DC7-465E-B043-B0EB65CD4A11}" type="presParOf" srcId="{1D867FB8-CA9B-4044-9C76-B0B00208BD7E}" destId="{90F41695-00CA-4079-B467-CC9459A3B2C2}" srcOrd="0" destOrd="0" presId="urn:microsoft.com/office/officeart/2005/8/layout/orgChart1"/>
    <dgm:cxn modelId="{ACEE55F8-4C4D-40BA-8761-FCCDC45EE0DA}" type="presParOf" srcId="{90F41695-00CA-4079-B467-CC9459A3B2C2}" destId="{DCDDF158-BF5A-4D82-914D-2378BA92138D}" srcOrd="0" destOrd="0" presId="urn:microsoft.com/office/officeart/2005/8/layout/orgChart1"/>
    <dgm:cxn modelId="{6F297430-6034-49B8-AC29-BEB14F460584}" type="presParOf" srcId="{90F41695-00CA-4079-B467-CC9459A3B2C2}" destId="{498BA0CC-C5F5-499E-9437-5EE2E389EAD3}" srcOrd="1" destOrd="0" presId="urn:microsoft.com/office/officeart/2005/8/layout/orgChart1"/>
    <dgm:cxn modelId="{15EA98B8-A12E-4345-AB12-862E6128DEE4}" type="presParOf" srcId="{1D867FB8-CA9B-4044-9C76-B0B00208BD7E}" destId="{0A57062E-33DD-484F-89A1-6DEF9B627D8D}" srcOrd="1" destOrd="0" presId="urn:microsoft.com/office/officeart/2005/8/layout/orgChart1"/>
    <dgm:cxn modelId="{C8BB7B2E-997B-445E-A31C-7AE76783C0B6}" type="presParOf" srcId="{1D867FB8-CA9B-4044-9C76-B0B00208BD7E}" destId="{2FB8828C-6104-43EC-866A-76973C6A6DE8}" srcOrd="2" destOrd="0" presId="urn:microsoft.com/office/officeart/2005/8/layout/orgChart1"/>
    <dgm:cxn modelId="{0A4763E9-2181-40A9-B7B9-3F06F26078BC}" type="presParOf" srcId="{A0110F2D-903C-45BF-BA49-B6E958FC8FF9}" destId="{F0C92037-552B-4518-93FD-F69D1B5255C4}" srcOrd="4" destOrd="0" presId="urn:microsoft.com/office/officeart/2005/8/layout/orgChart1"/>
    <dgm:cxn modelId="{C98DED87-61C7-4502-9740-9C02F09212CB}" type="presParOf" srcId="{A0110F2D-903C-45BF-BA49-B6E958FC8FF9}" destId="{0C115C23-B406-4C0B-8B76-EA4E6901E428}" srcOrd="5" destOrd="0" presId="urn:microsoft.com/office/officeart/2005/8/layout/orgChart1"/>
    <dgm:cxn modelId="{DB1F3185-5346-42EE-9B85-E0012379A31B}" type="presParOf" srcId="{0C115C23-B406-4C0B-8B76-EA4E6901E428}" destId="{2CC5E534-1A51-4832-889B-277DB9B4B560}" srcOrd="0" destOrd="0" presId="urn:microsoft.com/office/officeart/2005/8/layout/orgChart1"/>
    <dgm:cxn modelId="{76835563-F763-446F-9312-34BAB5D1A1A4}" type="presParOf" srcId="{2CC5E534-1A51-4832-889B-277DB9B4B560}" destId="{16287E3C-C70D-42CC-B486-07545376646D}" srcOrd="0" destOrd="0" presId="urn:microsoft.com/office/officeart/2005/8/layout/orgChart1"/>
    <dgm:cxn modelId="{95493544-1FD1-48DA-8BD4-9277C7B85C98}" type="presParOf" srcId="{2CC5E534-1A51-4832-889B-277DB9B4B560}" destId="{E5159E69-F2AD-4B66-98CC-82845CC5674F}" srcOrd="1" destOrd="0" presId="urn:microsoft.com/office/officeart/2005/8/layout/orgChart1"/>
    <dgm:cxn modelId="{965430A8-2528-4A7C-AE47-D822B6FBDE5A}" type="presParOf" srcId="{0C115C23-B406-4C0B-8B76-EA4E6901E428}" destId="{EC8D44D0-FBCC-4A52-B3C7-4A82D4A73255}" srcOrd="1" destOrd="0" presId="urn:microsoft.com/office/officeart/2005/8/layout/orgChart1"/>
    <dgm:cxn modelId="{5BA69B75-6781-4CCB-AE4E-606642AD42A9}" type="presParOf" srcId="{0C115C23-B406-4C0B-8B76-EA4E6901E428}" destId="{665BFA39-15C6-4D6C-BA0E-0732CCB6FF82}" srcOrd="2" destOrd="0" presId="urn:microsoft.com/office/officeart/2005/8/layout/orgChart1"/>
    <dgm:cxn modelId="{3A84FBC9-127F-4511-8A99-8EE2FE5F1C71}" type="presParOf" srcId="{1963F929-219C-4383-AE11-BC2DE3A65275}" destId="{2675D94B-4849-49D3-ABFB-C9D92BE56B56}" srcOrd="2" destOrd="0" presId="urn:microsoft.com/office/officeart/2005/8/layout/orgChart1"/>
    <dgm:cxn modelId="{4CF2D762-D682-4E8D-8DC7-996ECA87CB14}" type="presParOf" srcId="{B27AFE36-87C9-4AD2-8D46-B89588299192}" destId="{FD33E48B-B01A-49DC-B234-157E1AB15D2D}" srcOrd="6" destOrd="0" presId="urn:microsoft.com/office/officeart/2005/8/layout/orgChart1"/>
    <dgm:cxn modelId="{ED2EC2C0-8CB9-40B7-8DD2-484CB30970DD}" type="presParOf" srcId="{B27AFE36-87C9-4AD2-8D46-B89588299192}" destId="{BF9CD35E-F608-4D60-8851-26D3D44BAD47}" srcOrd="7" destOrd="0" presId="urn:microsoft.com/office/officeart/2005/8/layout/orgChart1"/>
    <dgm:cxn modelId="{68D57B50-220D-434F-809B-2A39A41C1882}" type="presParOf" srcId="{BF9CD35E-F608-4D60-8851-26D3D44BAD47}" destId="{4603D797-9F54-4134-B0F8-9623F45D0D35}" srcOrd="0" destOrd="0" presId="urn:microsoft.com/office/officeart/2005/8/layout/orgChart1"/>
    <dgm:cxn modelId="{7C64FB08-CA54-4BA7-B40F-DA3365B5616D}" type="presParOf" srcId="{4603D797-9F54-4134-B0F8-9623F45D0D35}" destId="{3A78D21D-22C0-4396-96EC-36A40FD0212B}" srcOrd="0" destOrd="0" presId="urn:microsoft.com/office/officeart/2005/8/layout/orgChart1"/>
    <dgm:cxn modelId="{D4104A08-BD59-4C2E-8790-0254AAF6BC79}" type="presParOf" srcId="{4603D797-9F54-4134-B0F8-9623F45D0D35}" destId="{87829CFB-754C-4B49-8676-2AA94D8D706D}" srcOrd="1" destOrd="0" presId="urn:microsoft.com/office/officeart/2005/8/layout/orgChart1"/>
    <dgm:cxn modelId="{1224539F-D566-41C0-9EE9-8FC9863E9A8F}" type="presParOf" srcId="{BF9CD35E-F608-4D60-8851-26D3D44BAD47}" destId="{8E834CE4-077D-46DF-A0E2-E9B26A90208D}" srcOrd="1" destOrd="0" presId="urn:microsoft.com/office/officeart/2005/8/layout/orgChart1"/>
    <dgm:cxn modelId="{3AE4C5CD-E1D3-40C3-8CB1-6C21ED43EBAE}" type="presParOf" srcId="{8E834CE4-077D-46DF-A0E2-E9B26A90208D}" destId="{D87FFE66-54C2-4521-BA31-9D2274942B9E}" srcOrd="0" destOrd="0" presId="urn:microsoft.com/office/officeart/2005/8/layout/orgChart1"/>
    <dgm:cxn modelId="{0C619597-F46C-4959-AAA6-F9965E6965A8}" type="presParOf" srcId="{8E834CE4-077D-46DF-A0E2-E9B26A90208D}" destId="{835AA10C-9B63-4137-926D-11106F6842EA}" srcOrd="1" destOrd="0" presId="urn:microsoft.com/office/officeart/2005/8/layout/orgChart1"/>
    <dgm:cxn modelId="{8C0AE58F-452E-4604-89C8-11138AA1A389}" type="presParOf" srcId="{835AA10C-9B63-4137-926D-11106F6842EA}" destId="{3E7A3F4A-2298-4F1E-8815-60332EB308A2}" srcOrd="0" destOrd="0" presId="urn:microsoft.com/office/officeart/2005/8/layout/orgChart1"/>
    <dgm:cxn modelId="{95370C94-729E-4A1D-806B-5086233D93F0}" type="presParOf" srcId="{3E7A3F4A-2298-4F1E-8815-60332EB308A2}" destId="{08F329A0-F0A6-4084-A639-FCE7AB42BCFB}" srcOrd="0" destOrd="0" presId="urn:microsoft.com/office/officeart/2005/8/layout/orgChart1"/>
    <dgm:cxn modelId="{E29CD19D-E5F4-4DDB-BB24-A8A60AD59EE8}" type="presParOf" srcId="{3E7A3F4A-2298-4F1E-8815-60332EB308A2}" destId="{36A00C02-428B-48D9-A63D-EA33BCF118B5}" srcOrd="1" destOrd="0" presId="urn:microsoft.com/office/officeart/2005/8/layout/orgChart1"/>
    <dgm:cxn modelId="{AADA9399-5CC9-4F57-9179-F6A8CF0E5656}" type="presParOf" srcId="{835AA10C-9B63-4137-926D-11106F6842EA}" destId="{6496AF35-C534-417B-8869-F8CC0ED388A9}" srcOrd="1" destOrd="0" presId="urn:microsoft.com/office/officeart/2005/8/layout/orgChart1"/>
    <dgm:cxn modelId="{0C02C397-6024-4744-AC90-FE7B1A7C0903}" type="presParOf" srcId="{835AA10C-9B63-4137-926D-11106F6842EA}" destId="{510F24EC-5C01-4442-9132-A38ED885DC63}" srcOrd="2" destOrd="0" presId="urn:microsoft.com/office/officeart/2005/8/layout/orgChart1"/>
    <dgm:cxn modelId="{C127B0B8-49B0-409C-B32E-B3026943D66C}" type="presParOf" srcId="{8E834CE4-077D-46DF-A0E2-E9B26A90208D}" destId="{A3F622D9-E8E7-4CC9-AB4E-2F0FB6B3B709}" srcOrd="2" destOrd="0" presId="urn:microsoft.com/office/officeart/2005/8/layout/orgChart1"/>
    <dgm:cxn modelId="{AEF304A4-38CD-4928-9470-928668E21F77}" type="presParOf" srcId="{8E834CE4-077D-46DF-A0E2-E9B26A90208D}" destId="{34E9FEB1-F138-4E94-9FE5-5965A911C887}" srcOrd="3" destOrd="0" presId="urn:microsoft.com/office/officeart/2005/8/layout/orgChart1"/>
    <dgm:cxn modelId="{7BD4156C-C940-4225-AEAB-203B223D0AF7}" type="presParOf" srcId="{34E9FEB1-F138-4E94-9FE5-5965A911C887}" destId="{B24BEA9E-077F-4BFD-BEF2-22F7CBD3BF60}" srcOrd="0" destOrd="0" presId="urn:microsoft.com/office/officeart/2005/8/layout/orgChart1"/>
    <dgm:cxn modelId="{994347F3-10B8-410A-B76A-CDB2C8E6CDF4}" type="presParOf" srcId="{B24BEA9E-077F-4BFD-BEF2-22F7CBD3BF60}" destId="{61E0A0D7-312F-4BDF-9F3B-79297CC23E16}" srcOrd="0" destOrd="0" presId="urn:microsoft.com/office/officeart/2005/8/layout/orgChart1"/>
    <dgm:cxn modelId="{D8FA5F96-234F-4E52-B2EF-5144DFD5B424}" type="presParOf" srcId="{B24BEA9E-077F-4BFD-BEF2-22F7CBD3BF60}" destId="{DBE48AFA-E397-4B41-AD6E-5874B63D11F2}" srcOrd="1" destOrd="0" presId="urn:microsoft.com/office/officeart/2005/8/layout/orgChart1"/>
    <dgm:cxn modelId="{61EF7FA4-75EB-4879-AC2E-D3E2455C3871}" type="presParOf" srcId="{34E9FEB1-F138-4E94-9FE5-5965A911C887}" destId="{6EBE2485-0E11-4E87-8E68-D35ED340E821}" srcOrd="1" destOrd="0" presId="urn:microsoft.com/office/officeart/2005/8/layout/orgChart1"/>
    <dgm:cxn modelId="{FDB68374-D735-4393-9664-3B0691B433DA}" type="presParOf" srcId="{34E9FEB1-F138-4E94-9FE5-5965A911C887}" destId="{20A0F814-7BDE-42FC-A446-30F69F245285}" srcOrd="2" destOrd="0" presId="urn:microsoft.com/office/officeart/2005/8/layout/orgChart1"/>
    <dgm:cxn modelId="{BBC67949-DA53-4A6B-8A03-622B9BB98BF6}" type="presParOf" srcId="{8E834CE4-077D-46DF-A0E2-E9B26A90208D}" destId="{62D51AFF-D237-4FB2-B83F-B1742649FE24}" srcOrd="4" destOrd="0" presId="urn:microsoft.com/office/officeart/2005/8/layout/orgChart1"/>
    <dgm:cxn modelId="{301BE675-B919-4504-B7B3-DD4D37E8F1A2}" type="presParOf" srcId="{8E834CE4-077D-46DF-A0E2-E9B26A90208D}" destId="{9F142F96-1B2F-449C-9E5E-53879F47EBEE}" srcOrd="5" destOrd="0" presId="urn:microsoft.com/office/officeart/2005/8/layout/orgChart1"/>
    <dgm:cxn modelId="{D51AF762-231C-4190-9D88-CE3B152FD625}" type="presParOf" srcId="{9F142F96-1B2F-449C-9E5E-53879F47EBEE}" destId="{90DC0B70-A47C-4991-95C4-F487095C0B59}" srcOrd="0" destOrd="0" presId="urn:microsoft.com/office/officeart/2005/8/layout/orgChart1"/>
    <dgm:cxn modelId="{AA7CFD70-B559-42FF-AF1E-3363CF8E87C4}" type="presParOf" srcId="{90DC0B70-A47C-4991-95C4-F487095C0B59}" destId="{FC5EF1D5-654F-45C5-B8B4-7BB185E1082C}" srcOrd="0" destOrd="0" presId="urn:microsoft.com/office/officeart/2005/8/layout/orgChart1"/>
    <dgm:cxn modelId="{4FD99BC2-F70F-4633-BF05-A8D2EC5474F9}" type="presParOf" srcId="{90DC0B70-A47C-4991-95C4-F487095C0B59}" destId="{E3519C0A-6FA1-4934-827E-CC8D6F974939}" srcOrd="1" destOrd="0" presId="urn:microsoft.com/office/officeart/2005/8/layout/orgChart1"/>
    <dgm:cxn modelId="{1F99D6D5-D222-4F3F-8633-C878A116FD8B}" type="presParOf" srcId="{9F142F96-1B2F-449C-9E5E-53879F47EBEE}" destId="{98841E08-07E9-4F9E-BDB3-5CDB5EFAD0FD}" srcOrd="1" destOrd="0" presId="urn:microsoft.com/office/officeart/2005/8/layout/orgChart1"/>
    <dgm:cxn modelId="{6485F2CC-9659-4E57-88D2-889FF69F4D04}" type="presParOf" srcId="{9F142F96-1B2F-449C-9E5E-53879F47EBEE}" destId="{43635AB1-C47D-4CD7-BA85-182CEF5CBE53}" srcOrd="2" destOrd="0" presId="urn:microsoft.com/office/officeart/2005/8/layout/orgChart1"/>
    <dgm:cxn modelId="{FCBDC246-4F53-43D6-90C3-098B4A1C18C8}" type="presParOf" srcId="{BF9CD35E-F608-4D60-8851-26D3D44BAD47}" destId="{4BCE99EE-0F59-467E-B345-D15334A9424D}" srcOrd="2" destOrd="0" presId="urn:microsoft.com/office/officeart/2005/8/layout/orgChart1"/>
    <dgm:cxn modelId="{FCBDF61D-3B33-4B88-80C3-91B5E778F627}" type="presParOf" srcId="{B27AFE36-87C9-4AD2-8D46-B89588299192}" destId="{BDB3FAF7-7E0A-4160-96BC-3C1DF1AB7164}" srcOrd="8" destOrd="0" presId="urn:microsoft.com/office/officeart/2005/8/layout/orgChart1"/>
    <dgm:cxn modelId="{87AE3551-5BAA-40EC-97EA-753FC6ED54DB}" type="presParOf" srcId="{B27AFE36-87C9-4AD2-8D46-B89588299192}" destId="{9E107066-2F77-4D93-ABF9-04EF7D7A8027}" srcOrd="9" destOrd="0" presId="urn:microsoft.com/office/officeart/2005/8/layout/orgChart1"/>
    <dgm:cxn modelId="{F0667C90-14F3-4E84-A698-40AA7D999493}" type="presParOf" srcId="{9E107066-2F77-4D93-ABF9-04EF7D7A8027}" destId="{4381EE5F-324E-4E9A-8921-627328CB936C}" srcOrd="0" destOrd="0" presId="urn:microsoft.com/office/officeart/2005/8/layout/orgChart1"/>
    <dgm:cxn modelId="{128625C4-3225-4157-9522-A11A970E3660}" type="presParOf" srcId="{4381EE5F-324E-4E9A-8921-627328CB936C}" destId="{DB196C88-D2B4-48C4-B9F4-F20939E34319}" srcOrd="0" destOrd="0" presId="urn:microsoft.com/office/officeart/2005/8/layout/orgChart1"/>
    <dgm:cxn modelId="{52D1B7B1-CAF1-4E2E-B11C-C0839D5D9D27}" type="presParOf" srcId="{4381EE5F-324E-4E9A-8921-627328CB936C}" destId="{01673517-58E7-4D18-8A1E-E190D6E2894E}" srcOrd="1" destOrd="0" presId="urn:microsoft.com/office/officeart/2005/8/layout/orgChart1"/>
    <dgm:cxn modelId="{2E7025C0-F556-49AC-A8B5-B2383B75E099}" type="presParOf" srcId="{9E107066-2F77-4D93-ABF9-04EF7D7A8027}" destId="{C9D751D5-618F-432D-8AF7-932B4F5E1F97}" srcOrd="1" destOrd="0" presId="urn:microsoft.com/office/officeart/2005/8/layout/orgChart1"/>
    <dgm:cxn modelId="{6E9E62C6-71DC-4620-8824-B599DD7FD4D1}" type="presParOf" srcId="{C9D751D5-618F-432D-8AF7-932B4F5E1F97}" destId="{0CA28F85-0B26-444D-A21A-C66CCAA5185C}" srcOrd="0" destOrd="0" presId="urn:microsoft.com/office/officeart/2005/8/layout/orgChart1"/>
    <dgm:cxn modelId="{D248BC1E-4D63-4870-9B9E-EE706FCE4ABB}" type="presParOf" srcId="{C9D751D5-618F-432D-8AF7-932B4F5E1F97}" destId="{2DAFFD6A-13E6-4160-9DAD-31389F35EC17}" srcOrd="1" destOrd="0" presId="urn:microsoft.com/office/officeart/2005/8/layout/orgChart1"/>
    <dgm:cxn modelId="{ADD1B800-370E-4177-9BA5-1B9883366841}" type="presParOf" srcId="{2DAFFD6A-13E6-4160-9DAD-31389F35EC17}" destId="{71D0FDBA-431E-4CBA-B8DD-3B52C43D33C3}" srcOrd="0" destOrd="0" presId="urn:microsoft.com/office/officeart/2005/8/layout/orgChart1"/>
    <dgm:cxn modelId="{A8380E4C-7A1F-4B15-B12E-57E837CDD17C}" type="presParOf" srcId="{71D0FDBA-431E-4CBA-B8DD-3B52C43D33C3}" destId="{8ABEE3F7-0436-46B8-991E-44BEA5D3127F}" srcOrd="0" destOrd="0" presId="urn:microsoft.com/office/officeart/2005/8/layout/orgChart1"/>
    <dgm:cxn modelId="{21C5B7A2-F333-4E05-8EA6-8363E2E30AB1}" type="presParOf" srcId="{71D0FDBA-431E-4CBA-B8DD-3B52C43D33C3}" destId="{7D76391A-752A-4FE2-AD8F-7BE8F4C6D434}" srcOrd="1" destOrd="0" presId="urn:microsoft.com/office/officeart/2005/8/layout/orgChart1"/>
    <dgm:cxn modelId="{909FB0A0-7599-430C-B2C3-8D01AF291520}" type="presParOf" srcId="{2DAFFD6A-13E6-4160-9DAD-31389F35EC17}" destId="{195777FD-C1B7-4E8A-97AF-8A148D45E6B4}" srcOrd="1" destOrd="0" presId="urn:microsoft.com/office/officeart/2005/8/layout/orgChart1"/>
    <dgm:cxn modelId="{32C7D2C5-461E-4E6B-9E5C-EA201B7544FA}" type="presParOf" srcId="{2DAFFD6A-13E6-4160-9DAD-31389F35EC17}" destId="{A4DD6710-98BD-41E4-BC02-4BE3D47A56F6}" srcOrd="2" destOrd="0" presId="urn:microsoft.com/office/officeart/2005/8/layout/orgChart1"/>
    <dgm:cxn modelId="{0878FF94-A0ED-4E82-AFDC-AF22FDEEE90F}" type="presParOf" srcId="{C9D751D5-618F-432D-8AF7-932B4F5E1F97}" destId="{A3957172-C0EA-416C-A5BD-BA0E1AED4F6B}" srcOrd="2" destOrd="0" presId="urn:microsoft.com/office/officeart/2005/8/layout/orgChart1"/>
    <dgm:cxn modelId="{51995D90-57B0-46DB-A9A4-21EEECBD1FB7}" type="presParOf" srcId="{C9D751D5-618F-432D-8AF7-932B4F5E1F97}" destId="{B4A3408B-B85B-4EF8-BB90-14E91ED9B8DB}" srcOrd="3" destOrd="0" presId="urn:microsoft.com/office/officeart/2005/8/layout/orgChart1"/>
    <dgm:cxn modelId="{EE452D06-A13F-4952-85C5-2D3BC62F9708}" type="presParOf" srcId="{B4A3408B-B85B-4EF8-BB90-14E91ED9B8DB}" destId="{A0B72854-8B1F-4300-80E0-CBEA4C1446A2}" srcOrd="0" destOrd="0" presId="urn:microsoft.com/office/officeart/2005/8/layout/orgChart1"/>
    <dgm:cxn modelId="{F03BA706-A411-465E-A69A-62833AE32467}" type="presParOf" srcId="{A0B72854-8B1F-4300-80E0-CBEA4C1446A2}" destId="{7E47EC79-6222-41AB-8A2A-FB5E97C497E4}" srcOrd="0" destOrd="0" presId="urn:microsoft.com/office/officeart/2005/8/layout/orgChart1"/>
    <dgm:cxn modelId="{ECA87E83-5037-4854-BA9B-736D146052C1}" type="presParOf" srcId="{A0B72854-8B1F-4300-80E0-CBEA4C1446A2}" destId="{4ECE93E7-B0E4-47D7-94CD-240FA94AF882}" srcOrd="1" destOrd="0" presId="urn:microsoft.com/office/officeart/2005/8/layout/orgChart1"/>
    <dgm:cxn modelId="{716D4528-F6E4-4251-92C9-144B385744B5}" type="presParOf" srcId="{B4A3408B-B85B-4EF8-BB90-14E91ED9B8DB}" destId="{CE4CC907-2A0D-43F1-B094-AC54C3AAEA45}" srcOrd="1" destOrd="0" presId="urn:microsoft.com/office/officeart/2005/8/layout/orgChart1"/>
    <dgm:cxn modelId="{988DF627-D889-445F-8EB1-03B8A41E1A0A}" type="presParOf" srcId="{B4A3408B-B85B-4EF8-BB90-14E91ED9B8DB}" destId="{7B1C7F33-AF6C-4951-B583-37ABF5A120B4}" srcOrd="2" destOrd="0" presId="urn:microsoft.com/office/officeart/2005/8/layout/orgChart1"/>
    <dgm:cxn modelId="{8DD49182-4B67-40D5-B7A0-4268B049E5A1}" type="presParOf" srcId="{C9D751D5-618F-432D-8AF7-932B4F5E1F97}" destId="{AB86BBC3-DD0B-41DA-B18D-8996229D7802}" srcOrd="4" destOrd="0" presId="urn:microsoft.com/office/officeart/2005/8/layout/orgChart1"/>
    <dgm:cxn modelId="{0296A7B5-F7E6-4E1C-8409-BCD9EA217DED}" type="presParOf" srcId="{C9D751D5-618F-432D-8AF7-932B4F5E1F97}" destId="{63F9F1BF-E7CC-4910-8B1E-FA25C1FC9DE7}" srcOrd="5" destOrd="0" presId="urn:microsoft.com/office/officeart/2005/8/layout/orgChart1"/>
    <dgm:cxn modelId="{8E4C1938-7BB4-4758-A28C-FDB0B9351E57}" type="presParOf" srcId="{63F9F1BF-E7CC-4910-8B1E-FA25C1FC9DE7}" destId="{8ECA3F5F-6561-4268-B6C6-983BBF1B6937}" srcOrd="0" destOrd="0" presId="urn:microsoft.com/office/officeart/2005/8/layout/orgChart1"/>
    <dgm:cxn modelId="{5DFAA283-B5B6-42EB-9643-BD6D42391A17}" type="presParOf" srcId="{8ECA3F5F-6561-4268-B6C6-983BBF1B6937}" destId="{557BD173-95FE-437F-A952-D6DEDC05AD55}" srcOrd="0" destOrd="0" presId="urn:microsoft.com/office/officeart/2005/8/layout/orgChart1"/>
    <dgm:cxn modelId="{4A1A4ADB-4AB2-4F72-8B55-FDE6AF928A50}" type="presParOf" srcId="{8ECA3F5F-6561-4268-B6C6-983BBF1B6937}" destId="{3A754A85-BE9F-4E75-A8F3-0A3DE13BD2CE}" srcOrd="1" destOrd="0" presId="urn:microsoft.com/office/officeart/2005/8/layout/orgChart1"/>
    <dgm:cxn modelId="{7563ACF3-762A-4D53-B4A9-4EE500A62E1A}" type="presParOf" srcId="{63F9F1BF-E7CC-4910-8B1E-FA25C1FC9DE7}" destId="{39C33AA7-205C-4740-ADFD-2F48D489CFE4}" srcOrd="1" destOrd="0" presId="urn:microsoft.com/office/officeart/2005/8/layout/orgChart1"/>
    <dgm:cxn modelId="{76E05EA7-0233-4071-B698-87B2D59B46A4}" type="presParOf" srcId="{63F9F1BF-E7CC-4910-8B1E-FA25C1FC9DE7}" destId="{530CBA04-9343-49B1-824A-038CD639C1B7}" srcOrd="2" destOrd="0" presId="urn:microsoft.com/office/officeart/2005/8/layout/orgChart1"/>
    <dgm:cxn modelId="{32496EB5-346E-4434-A541-3505BE3B734E}" type="presParOf" srcId="{9E107066-2F77-4D93-ABF9-04EF7D7A8027}" destId="{382F997E-A260-4D76-A3CA-7A8A7232DB6C}" srcOrd="2" destOrd="0" presId="urn:microsoft.com/office/officeart/2005/8/layout/orgChart1"/>
    <dgm:cxn modelId="{8259F618-BAE3-4592-A5EC-F0A2C380590F}" type="presParOf" srcId="{B27AFE36-87C9-4AD2-8D46-B89588299192}" destId="{3D743D00-E55D-47FF-ADB4-38729C3FBBA3}" srcOrd="10" destOrd="0" presId="urn:microsoft.com/office/officeart/2005/8/layout/orgChart1"/>
    <dgm:cxn modelId="{DC74B058-C299-401B-A0D7-CCFC22ADCC25}" type="presParOf" srcId="{B27AFE36-87C9-4AD2-8D46-B89588299192}" destId="{F14C9495-DFEF-40FF-97C3-F75063119B5B}" srcOrd="11" destOrd="0" presId="urn:microsoft.com/office/officeart/2005/8/layout/orgChart1"/>
    <dgm:cxn modelId="{BF0936A7-89E8-4532-8F3F-2F77EFBEE468}" type="presParOf" srcId="{F14C9495-DFEF-40FF-97C3-F75063119B5B}" destId="{1ECA8814-25C3-49D0-AA63-926C62B31DF2}" srcOrd="0" destOrd="0" presId="urn:microsoft.com/office/officeart/2005/8/layout/orgChart1"/>
    <dgm:cxn modelId="{635821EA-EB13-4B10-A21E-8A84B1FD6764}" type="presParOf" srcId="{1ECA8814-25C3-49D0-AA63-926C62B31DF2}" destId="{A28C3EBD-44A8-42B9-8127-175D30040993}" srcOrd="0" destOrd="0" presId="urn:microsoft.com/office/officeart/2005/8/layout/orgChart1"/>
    <dgm:cxn modelId="{8F18654E-F0BC-4412-BCFA-D293283359B1}" type="presParOf" srcId="{1ECA8814-25C3-49D0-AA63-926C62B31DF2}" destId="{7407F520-F873-4C2C-B9D6-731B7F034374}" srcOrd="1" destOrd="0" presId="urn:microsoft.com/office/officeart/2005/8/layout/orgChart1"/>
    <dgm:cxn modelId="{38CB5E07-71FB-4240-AA86-3515DF66B06E}" type="presParOf" srcId="{F14C9495-DFEF-40FF-97C3-F75063119B5B}" destId="{E1CC35E0-96A3-4D3F-9924-F9273911BF46}" srcOrd="1" destOrd="0" presId="urn:microsoft.com/office/officeart/2005/8/layout/orgChart1"/>
    <dgm:cxn modelId="{5E00A09C-75A0-4258-8BFD-841D817F9381}" type="presParOf" srcId="{E1CC35E0-96A3-4D3F-9924-F9273911BF46}" destId="{43F1D22B-D71F-4DEF-AA45-AFFC6CC2ABCB}" srcOrd="0" destOrd="0" presId="urn:microsoft.com/office/officeart/2005/8/layout/orgChart1"/>
    <dgm:cxn modelId="{F69845CC-E509-4E9F-9B82-1869331E58E2}" type="presParOf" srcId="{E1CC35E0-96A3-4D3F-9924-F9273911BF46}" destId="{8838F1C4-09E2-4EF5-924F-A5CE034CEBE3}" srcOrd="1" destOrd="0" presId="urn:microsoft.com/office/officeart/2005/8/layout/orgChart1"/>
    <dgm:cxn modelId="{84654930-6D0E-4B96-8E26-E2B43C95C8AC}" type="presParOf" srcId="{8838F1C4-09E2-4EF5-924F-A5CE034CEBE3}" destId="{F3F77F04-F063-4C9D-8E02-29FC9F80C7D6}" srcOrd="0" destOrd="0" presId="urn:microsoft.com/office/officeart/2005/8/layout/orgChart1"/>
    <dgm:cxn modelId="{906AA84B-CF91-4BDB-B64F-CD54921F5DC3}" type="presParOf" srcId="{F3F77F04-F063-4C9D-8E02-29FC9F80C7D6}" destId="{E03F139A-93DD-4C03-A098-19A91D6AA4CF}" srcOrd="0" destOrd="0" presId="urn:microsoft.com/office/officeart/2005/8/layout/orgChart1"/>
    <dgm:cxn modelId="{1B0288F3-784C-4955-BBC7-114DFA64FD4E}" type="presParOf" srcId="{F3F77F04-F063-4C9D-8E02-29FC9F80C7D6}" destId="{70FC4319-756F-42EB-A78D-AB9814E9B126}" srcOrd="1" destOrd="0" presId="urn:microsoft.com/office/officeart/2005/8/layout/orgChart1"/>
    <dgm:cxn modelId="{1D3B0975-C929-4ABC-8579-63350C687F94}" type="presParOf" srcId="{8838F1C4-09E2-4EF5-924F-A5CE034CEBE3}" destId="{07D7CE12-1E50-44FA-8B32-7C60AB341944}" srcOrd="1" destOrd="0" presId="urn:microsoft.com/office/officeart/2005/8/layout/orgChart1"/>
    <dgm:cxn modelId="{7B821D33-F795-44C9-A0B5-2ED4BA6E5F7B}" type="presParOf" srcId="{8838F1C4-09E2-4EF5-924F-A5CE034CEBE3}" destId="{23E85A6A-5647-4BF2-A2C0-530D4B77AB99}" srcOrd="2" destOrd="0" presId="urn:microsoft.com/office/officeart/2005/8/layout/orgChart1"/>
    <dgm:cxn modelId="{6546811F-04ED-4F73-9FFE-E7FAE60C4287}" type="presParOf" srcId="{F14C9495-DFEF-40FF-97C3-F75063119B5B}" destId="{799B7285-9FC2-4D76-A910-2AA528B2BE00}" srcOrd="2" destOrd="0" presId="urn:microsoft.com/office/officeart/2005/8/layout/orgChart1"/>
    <dgm:cxn modelId="{5FD89FE5-9C52-4686-87B0-0D9282DDFDC0}" type="presParOf" srcId="{B27AFE36-87C9-4AD2-8D46-B89588299192}" destId="{318327EB-5D0C-44BD-A248-464245FF2485}" srcOrd="12" destOrd="0" presId="urn:microsoft.com/office/officeart/2005/8/layout/orgChart1"/>
    <dgm:cxn modelId="{5C993C2A-E6C8-48C9-A0E3-D7C289B3EE18}" type="presParOf" srcId="{B27AFE36-87C9-4AD2-8D46-B89588299192}" destId="{18469FE3-A1D2-4121-88BA-8B0C75E4871C}" srcOrd="13" destOrd="0" presId="urn:microsoft.com/office/officeart/2005/8/layout/orgChart1"/>
    <dgm:cxn modelId="{39A7577F-57EB-4F50-8C63-442BAEFAECB0}" type="presParOf" srcId="{18469FE3-A1D2-4121-88BA-8B0C75E4871C}" destId="{2B85786E-0F98-4446-9BA9-15F5D265AE2A}" srcOrd="0" destOrd="0" presId="urn:microsoft.com/office/officeart/2005/8/layout/orgChart1"/>
    <dgm:cxn modelId="{B2089E50-19E7-4A3E-8293-D9C60A4FFFA3}" type="presParOf" srcId="{2B85786E-0F98-4446-9BA9-15F5D265AE2A}" destId="{27C45830-BBB0-4657-BB58-E0AAAAD88DF3}" srcOrd="0" destOrd="0" presId="urn:microsoft.com/office/officeart/2005/8/layout/orgChart1"/>
    <dgm:cxn modelId="{E2BDADC6-15DC-4F9F-A4C6-70B936F1B7CF}" type="presParOf" srcId="{2B85786E-0F98-4446-9BA9-15F5D265AE2A}" destId="{0CD204EF-EB31-4E24-9F4F-066B735E7F27}" srcOrd="1" destOrd="0" presId="urn:microsoft.com/office/officeart/2005/8/layout/orgChart1"/>
    <dgm:cxn modelId="{1106D730-B2F2-4468-B969-E28D6AFB4948}" type="presParOf" srcId="{18469FE3-A1D2-4121-88BA-8B0C75E4871C}" destId="{CE1E6426-F503-40F8-B66F-DCBA6D96156A}" srcOrd="1" destOrd="0" presId="urn:microsoft.com/office/officeart/2005/8/layout/orgChart1"/>
    <dgm:cxn modelId="{8F4EDABE-0AB8-4D9C-A19B-6A87687043B1}" type="presParOf" srcId="{CE1E6426-F503-40F8-B66F-DCBA6D96156A}" destId="{6CA3E03D-D9DF-4034-840E-2F175DB69560}" srcOrd="0" destOrd="0" presId="urn:microsoft.com/office/officeart/2005/8/layout/orgChart1"/>
    <dgm:cxn modelId="{20FF4A9D-8246-478C-8D50-271266FE940C}" type="presParOf" srcId="{CE1E6426-F503-40F8-B66F-DCBA6D96156A}" destId="{138FE800-9B64-4F58-B2FD-5B87B157F3E6}" srcOrd="1" destOrd="0" presId="urn:microsoft.com/office/officeart/2005/8/layout/orgChart1"/>
    <dgm:cxn modelId="{9452F539-21D1-42AE-9E2A-51D5A7FC55F6}" type="presParOf" srcId="{138FE800-9B64-4F58-B2FD-5B87B157F3E6}" destId="{7D42C73A-9845-429B-923F-92D967480D0A}" srcOrd="0" destOrd="0" presId="urn:microsoft.com/office/officeart/2005/8/layout/orgChart1"/>
    <dgm:cxn modelId="{53D53A84-D45D-458A-ACE2-F1604D1EF8CD}" type="presParOf" srcId="{7D42C73A-9845-429B-923F-92D967480D0A}" destId="{A837DAF9-3477-49BD-9442-4088C7CABB36}" srcOrd="0" destOrd="0" presId="urn:microsoft.com/office/officeart/2005/8/layout/orgChart1"/>
    <dgm:cxn modelId="{FBC12BD4-A966-4E19-B746-7D9DB8E01371}" type="presParOf" srcId="{7D42C73A-9845-429B-923F-92D967480D0A}" destId="{C3F9015A-F9BB-4521-BBAC-0D52D48FFDCD}" srcOrd="1" destOrd="0" presId="urn:microsoft.com/office/officeart/2005/8/layout/orgChart1"/>
    <dgm:cxn modelId="{F8372D81-E1A1-48D4-BF78-88E2B047E66C}" type="presParOf" srcId="{138FE800-9B64-4F58-B2FD-5B87B157F3E6}" destId="{C3A35B2F-5DC8-411E-A6D2-AAE7A62CCF95}" srcOrd="1" destOrd="0" presId="urn:microsoft.com/office/officeart/2005/8/layout/orgChart1"/>
    <dgm:cxn modelId="{46A5ACCC-29BB-4046-B38C-4E102A6DA9EF}" type="presParOf" srcId="{138FE800-9B64-4F58-B2FD-5B87B157F3E6}" destId="{42990FAF-4E1E-4D78-A6AF-70034DE2FE21}" srcOrd="2" destOrd="0" presId="urn:microsoft.com/office/officeart/2005/8/layout/orgChart1"/>
    <dgm:cxn modelId="{88CE704F-D836-41B9-AB27-D7F787FF6B5E}" type="presParOf" srcId="{CE1E6426-F503-40F8-B66F-DCBA6D96156A}" destId="{E6F910AE-CC92-46CB-A58E-DA7FB3086A46}" srcOrd="2" destOrd="0" presId="urn:microsoft.com/office/officeart/2005/8/layout/orgChart1"/>
    <dgm:cxn modelId="{9BA21B0F-7F15-4146-A72C-4632CEA7E662}" type="presParOf" srcId="{CE1E6426-F503-40F8-B66F-DCBA6D96156A}" destId="{0AD2F7FD-A027-403C-B56A-3BD220BE8EC1}" srcOrd="3" destOrd="0" presId="urn:microsoft.com/office/officeart/2005/8/layout/orgChart1"/>
    <dgm:cxn modelId="{EE051D49-9986-4562-B6E8-9AFB0EC83EE3}" type="presParOf" srcId="{0AD2F7FD-A027-403C-B56A-3BD220BE8EC1}" destId="{B3CE73EC-95C7-4A5C-89BF-CEA29BCAF299}" srcOrd="0" destOrd="0" presId="urn:microsoft.com/office/officeart/2005/8/layout/orgChart1"/>
    <dgm:cxn modelId="{B4AB06F9-8DA6-47F6-96DE-85EFA65125B6}" type="presParOf" srcId="{B3CE73EC-95C7-4A5C-89BF-CEA29BCAF299}" destId="{BE42DAE8-FC09-4BED-BFE7-74763B481286}" srcOrd="0" destOrd="0" presId="urn:microsoft.com/office/officeart/2005/8/layout/orgChart1"/>
    <dgm:cxn modelId="{F7C4B737-4518-4516-8334-18324670EA58}" type="presParOf" srcId="{B3CE73EC-95C7-4A5C-89BF-CEA29BCAF299}" destId="{DA5D562D-AD2F-4ADB-A5A9-501D4D5B2F8B}" srcOrd="1" destOrd="0" presId="urn:microsoft.com/office/officeart/2005/8/layout/orgChart1"/>
    <dgm:cxn modelId="{AF9EA8A8-ED1A-40FD-AC0E-7C1BC97CDAF9}" type="presParOf" srcId="{0AD2F7FD-A027-403C-B56A-3BD220BE8EC1}" destId="{EE4EB1DA-2F09-409B-A57C-CD0DC7C447A0}" srcOrd="1" destOrd="0" presId="urn:microsoft.com/office/officeart/2005/8/layout/orgChart1"/>
    <dgm:cxn modelId="{E3136B7D-56FE-48A0-AF06-9CB024C624FB}" type="presParOf" srcId="{0AD2F7FD-A027-403C-B56A-3BD220BE8EC1}" destId="{1936BCB6-F42E-49C2-83B3-A46991ADEFFC}" srcOrd="2" destOrd="0" presId="urn:microsoft.com/office/officeart/2005/8/layout/orgChart1"/>
    <dgm:cxn modelId="{5F6986C1-401E-4C1B-A2B6-E2DC4FCC92C6}" type="presParOf" srcId="{18469FE3-A1D2-4121-88BA-8B0C75E4871C}" destId="{31C32A29-6444-43E8-A48B-ADE657C6F2DA}" srcOrd="2" destOrd="0" presId="urn:microsoft.com/office/officeart/2005/8/layout/orgChart1"/>
    <dgm:cxn modelId="{D22078D0-DD4B-47EC-88D8-3940472A408B}" type="presParOf" srcId="{B27AFE36-87C9-4AD2-8D46-B89588299192}" destId="{F817D0D9-C41A-48EC-BF67-517AE06A597B}" srcOrd="14" destOrd="0" presId="urn:microsoft.com/office/officeart/2005/8/layout/orgChart1"/>
    <dgm:cxn modelId="{47A69AF4-A189-41AC-B639-DA2315D9629B}" type="presParOf" srcId="{B27AFE36-87C9-4AD2-8D46-B89588299192}" destId="{FC7D2239-9C45-491C-B893-B7DA3D00ADBD}" srcOrd="15" destOrd="0" presId="urn:microsoft.com/office/officeart/2005/8/layout/orgChart1"/>
    <dgm:cxn modelId="{3C3D455D-9565-4F8D-AC7B-F8219174C1D6}" type="presParOf" srcId="{FC7D2239-9C45-491C-B893-B7DA3D00ADBD}" destId="{3123ECC4-EA98-45A1-9CA3-75D30F961B79}" srcOrd="0" destOrd="0" presId="urn:microsoft.com/office/officeart/2005/8/layout/orgChart1"/>
    <dgm:cxn modelId="{6C163361-333B-4131-9AC0-69B7B4239631}" type="presParOf" srcId="{3123ECC4-EA98-45A1-9CA3-75D30F961B79}" destId="{5FC9E5F6-3D3A-40B7-B406-09AA28356383}" srcOrd="0" destOrd="0" presId="urn:microsoft.com/office/officeart/2005/8/layout/orgChart1"/>
    <dgm:cxn modelId="{AF7B14C9-4BAD-4182-8C90-17AB7CDB282F}" type="presParOf" srcId="{3123ECC4-EA98-45A1-9CA3-75D30F961B79}" destId="{4186D497-6023-43E5-A7AF-A2D6E1DD1891}" srcOrd="1" destOrd="0" presId="urn:microsoft.com/office/officeart/2005/8/layout/orgChart1"/>
    <dgm:cxn modelId="{4D3D6271-49DF-48B7-8F70-93AE00B97116}" type="presParOf" srcId="{FC7D2239-9C45-491C-B893-B7DA3D00ADBD}" destId="{33D22C3E-8945-4045-B3F3-5CABA4AE072D}" srcOrd="1" destOrd="0" presId="urn:microsoft.com/office/officeart/2005/8/layout/orgChart1"/>
    <dgm:cxn modelId="{F78560CB-134D-4794-A27B-D1191BF0E752}" type="presParOf" srcId="{FC7D2239-9C45-491C-B893-B7DA3D00ADBD}" destId="{5FF08CED-E73C-4DE6-83A4-02C9AAF7ECC6}" srcOrd="2" destOrd="0" presId="urn:microsoft.com/office/officeart/2005/8/layout/orgChart1"/>
    <dgm:cxn modelId="{5E0EA11C-ACF4-4733-9136-3A6840A0856C}" type="presParOf" srcId="{283DB649-D301-43A8-BE96-BFED32EB321E}" destId="{C0465FBD-D6B1-49C5-BE1D-78E67F68EAD0}"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600" b="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Assistant Vice President Human Resources</a:t>
          </a:r>
          <a:endParaRPr lang="en-US" sz="1600" b="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600" b="0" cap="none" spc="0" dirty="0" smtClean="0">
              <a:ln w="9525">
                <a:noFill/>
                <a:prstDash val="solid"/>
              </a:ln>
              <a:solidFill>
                <a:srgbClr val="002060"/>
              </a:solidFill>
              <a:effectLst>
                <a:outerShdw blurRad="38100" dist="38100" dir="2700000" algn="tl">
                  <a:srgbClr val="000000">
                    <a:alpha val="43137"/>
                  </a:srgbClr>
                </a:outerShdw>
              </a:effectLst>
            </a:rPr>
            <a:t>Deputy Manager Human Resources</a:t>
          </a:r>
          <a:endParaRPr lang="en-US" sz="1600" b="0" cap="none" spc="0" dirty="0">
            <a:ln w="9525">
              <a:noFill/>
              <a:prstDash val="solid"/>
            </a:ln>
            <a:solidFill>
              <a:srgbClr val="002060"/>
            </a:solidFill>
            <a:effectLst>
              <a:outerShdw blurRad="38100" dist="38100" dir="2700000" algn="tl">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sz="1600" b="0" cap="none" spc="0">
            <a:ln w="9525">
              <a:noFill/>
              <a:prstDash val="solid"/>
            </a:ln>
            <a:solidFill>
              <a:srgbClr val="002060"/>
            </a:solidFill>
            <a:effectLst>
              <a:outerShdw blurRad="38100" dist="38100" dir="2700000" algn="tl">
                <a:srgbClr val="000000">
                  <a:alpha val="43137"/>
                </a:srgbClr>
              </a:outerShdw>
            </a:effectLst>
          </a:endParaRPr>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37903">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1"/>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1" custScaleX="138661">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1"/>
      <dgm:spPr/>
      <dgm:t>
        <a:bodyPr/>
        <a:lstStyle/>
        <a:p>
          <a:endParaRPr lang="en-US"/>
        </a:p>
      </dgm:t>
    </dgm:pt>
    <dgm:pt modelId="{6F7AD17A-2B7E-4F3B-AA11-74B68CA7E55A}" type="pres">
      <dgm:prSet presAssocID="{D587C1C2-22B9-44DE-A769-02870D926B12}" presName="hierChild4" presStyleCnt="0"/>
      <dgm:spPr/>
    </dgm:pt>
    <dgm:pt modelId="{75D75248-F715-4734-9D56-0A936AF52518}" type="pres">
      <dgm:prSet presAssocID="{D587C1C2-22B9-44DE-A769-02870D926B12}" presName="hierChild5" presStyleCnt="0"/>
      <dgm:spPr/>
    </dgm:pt>
    <dgm:pt modelId="{C0465FBD-D6B1-49C5-BE1D-78E67F68EAD0}" type="pres">
      <dgm:prSet presAssocID="{4BC1A78C-24C4-4C26-B274-CFA86249A9D1}" presName="hierChild3" presStyleCnt="0"/>
      <dgm:spPr/>
    </dgm:pt>
  </dgm:ptLst>
  <dgm:cxnLst>
    <dgm:cxn modelId="{C925198B-39B2-4418-87AB-E16128E8A5EE}" type="presOf" srcId="{D587C1C2-22B9-44DE-A769-02870D926B12}" destId="{C92379BF-A895-4E99-A443-DB451F113F22}"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3D242329-1322-4FC3-AC5A-5071DEF06480}" type="presOf" srcId="{4BC1A78C-24C4-4C26-B274-CFA86249A9D1}" destId="{7F8A65B5-8EAF-44D4-8631-FB872F682906}"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8C699CBC-7131-4425-8AFE-C559854A6D15}" type="presOf" srcId="{D587C1C2-22B9-44DE-A769-02870D926B12}" destId="{8E8D808D-E4FB-4692-934E-8E652479E8E4}" srcOrd="1"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2000" b="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Business Transformation &amp; Company Secretary</a:t>
          </a:r>
          <a:endParaRPr lang="en-US" sz="2000" b="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2000" b="0" cap="none" spc="0" dirty="0" smtClean="0">
              <a:ln w="9525">
                <a:noFill/>
                <a:prstDash val="solid"/>
              </a:ln>
              <a:solidFill>
                <a:srgbClr val="002060"/>
              </a:solidFill>
              <a:effectLst>
                <a:outerShdw blurRad="38100" dist="38100" dir="2700000" algn="tl">
                  <a:srgbClr val="000000">
                    <a:alpha val="43137"/>
                  </a:srgbClr>
                </a:outerShdw>
              </a:effectLst>
            </a:rPr>
            <a:t>AVP – Business Transformation</a:t>
          </a:r>
          <a:endParaRPr lang="en-US" sz="2000" b="0" cap="none" spc="0" dirty="0">
            <a:ln w="9525">
              <a:noFill/>
              <a:prstDash val="solid"/>
            </a:ln>
            <a:solidFill>
              <a:srgbClr val="002060"/>
            </a:solidFill>
            <a:effectLst>
              <a:outerShdw blurRad="38100" dist="38100" dir="2700000" algn="tl">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sz="2000" b="0" cap="none" spc="0">
            <a:ln w="9525">
              <a:noFill/>
              <a:prstDash val="solid"/>
            </a:ln>
            <a:solidFill>
              <a:srgbClr val="002060"/>
            </a:solidFill>
            <a:effectLst>
              <a:outerShdw blurRad="38100" dist="38100" dir="2700000" algn="tl">
                <a:srgbClr val="000000">
                  <a:alpha val="43137"/>
                </a:srgbClr>
              </a:outerShdw>
            </a:effectLst>
          </a:endParaRPr>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47755">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1"/>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1" custScaleX="148568">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1"/>
      <dgm:spPr/>
      <dgm:t>
        <a:bodyPr/>
        <a:lstStyle/>
        <a:p>
          <a:endParaRPr lang="en-US"/>
        </a:p>
      </dgm:t>
    </dgm:pt>
    <dgm:pt modelId="{6F7AD17A-2B7E-4F3B-AA11-74B68CA7E55A}" type="pres">
      <dgm:prSet presAssocID="{D587C1C2-22B9-44DE-A769-02870D926B12}" presName="hierChild4" presStyleCnt="0"/>
      <dgm:spPr/>
    </dgm:pt>
    <dgm:pt modelId="{75D75248-F715-4734-9D56-0A936AF52518}" type="pres">
      <dgm:prSet presAssocID="{D587C1C2-22B9-44DE-A769-02870D926B12}" presName="hierChild5" presStyleCnt="0"/>
      <dgm:spPr/>
    </dgm:pt>
    <dgm:pt modelId="{C0465FBD-D6B1-49C5-BE1D-78E67F68EAD0}" type="pres">
      <dgm:prSet presAssocID="{4BC1A78C-24C4-4C26-B274-CFA86249A9D1}" presName="hierChild3" presStyleCnt="0"/>
      <dgm:spPr/>
    </dgm:pt>
  </dgm:ptLst>
  <dgm:cxnLst>
    <dgm:cxn modelId="{C925198B-39B2-4418-87AB-E16128E8A5EE}" type="presOf" srcId="{D587C1C2-22B9-44DE-A769-02870D926B12}" destId="{C92379BF-A895-4E99-A443-DB451F113F22}" srcOrd="0" destOrd="0" presId="urn:microsoft.com/office/officeart/2005/8/layout/orgChart1"/>
    <dgm:cxn modelId="{F77C42F1-7AED-46F0-8708-C875BA3F0095}" type="presOf" srcId="{E7CA85A5-6820-48B0-BADD-756E53D1654F}" destId="{82613557-C853-42E7-AF56-73202D6C8569}" srcOrd="0" destOrd="0" presId="urn:microsoft.com/office/officeart/2005/8/layout/orgChart1"/>
    <dgm:cxn modelId="{A0CB9CC3-F4A8-4316-ABB2-6AA8B0AEEAC3}" type="presOf" srcId="{42A72966-29CA-417E-BCA7-F8333D8B9AAD}" destId="{067C9B2B-3CA0-4073-B32E-BCC71F19F96D}"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3D242329-1322-4FC3-AC5A-5071DEF06480}" type="presOf" srcId="{4BC1A78C-24C4-4C26-B274-CFA86249A9D1}" destId="{7F8A65B5-8EAF-44D4-8631-FB872F682906}" srcOrd="1" destOrd="0" presId="urn:microsoft.com/office/officeart/2005/8/layout/orgChart1"/>
    <dgm:cxn modelId="{736357A9-767F-49B9-B624-5C02DBF74885}" type="presOf" srcId="{4BC1A78C-24C4-4C26-B274-CFA86249A9D1}" destId="{0104EA1A-EFED-40C8-AE90-A41E4668A5D8}"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8C699CBC-7131-4425-8AFE-C559854A6D15}" type="presOf" srcId="{D587C1C2-22B9-44DE-A769-02870D926B12}" destId="{8E8D808D-E4FB-4692-934E-8E652479E8E4}" srcOrd="1" destOrd="0" presId="urn:microsoft.com/office/officeart/2005/8/layout/orgChart1"/>
    <dgm:cxn modelId="{B7ED94F6-0BF9-45D2-8A31-791E7A51C7A8}" type="presParOf" srcId="{82613557-C853-42E7-AF56-73202D6C8569}" destId="{283DB649-D301-43A8-BE96-BFED32EB321E}" srcOrd="0" destOrd="0" presId="urn:microsoft.com/office/officeart/2005/8/layout/orgChart1"/>
    <dgm:cxn modelId="{8C355FE4-0F09-447F-9BA9-E78738D56B21}" type="presParOf" srcId="{283DB649-D301-43A8-BE96-BFED32EB321E}" destId="{71B8F003-E963-48F5-8D5B-F1F916D696D9}" srcOrd="0" destOrd="0" presId="urn:microsoft.com/office/officeart/2005/8/layout/orgChart1"/>
    <dgm:cxn modelId="{C0DD8CAB-CBF5-402E-BA1F-F5C5362B0220}" type="presParOf" srcId="{71B8F003-E963-48F5-8D5B-F1F916D696D9}" destId="{0104EA1A-EFED-40C8-AE90-A41E4668A5D8}" srcOrd="0" destOrd="0" presId="urn:microsoft.com/office/officeart/2005/8/layout/orgChart1"/>
    <dgm:cxn modelId="{37B04E86-6FD3-4C84-BE44-A00E8CC95EF0}" type="presParOf" srcId="{71B8F003-E963-48F5-8D5B-F1F916D696D9}" destId="{7F8A65B5-8EAF-44D4-8631-FB872F682906}" srcOrd="1" destOrd="0" presId="urn:microsoft.com/office/officeart/2005/8/layout/orgChart1"/>
    <dgm:cxn modelId="{E85AF337-905F-460F-836D-280F1073C1BC}" type="presParOf" srcId="{283DB649-D301-43A8-BE96-BFED32EB321E}" destId="{B27AFE36-87C9-4AD2-8D46-B89588299192}" srcOrd="1" destOrd="0" presId="urn:microsoft.com/office/officeart/2005/8/layout/orgChart1"/>
    <dgm:cxn modelId="{D4D0FFAB-91FC-4973-BA69-8617EB03C5BF}" type="presParOf" srcId="{B27AFE36-87C9-4AD2-8D46-B89588299192}" destId="{067C9B2B-3CA0-4073-B32E-BCC71F19F96D}" srcOrd="0" destOrd="0" presId="urn:microsoft.com/office/officeart/2005/8/layout/orgChart1"/>
    <dgm:cxn modelId="{627B43EA-071F-4821-9335-53246D55A22B}" type="presParOf" srcId="{B27AFE36-87C9-4AD2-8D46-B89588299192}" destId="{A4BF1FBC-8476-480E-9DAE-FBE8E15F1B54}" srcOrd="1" destOrd="0" presId="urn:microsoft.com/office/officeart/2005/8/layout/orgChart1"/>
    <dgm:cxn modelId="{60A9E02C-4ABF-456B-A18A-F12A6FAA07C9}" type="presParOf" srcId="{A4BF1FBC-8476-480E-9DAE-FBE8E15F1B54}" destId="{2781E0BA-0AE6-432A-8415-75EE8FB1F0AE}" srcOrd="0" destOrd="0" presId="urn:microsoft.com/office/officeart/2005/8/layout/orgChart1"/>
    <dgm:cxn modelId="{7673DFA3-F899-43F0-86CE-E55BBFE8A8F9}" type="presParOf" srcId="{2781E0BA-0AE6-432A-8415-75EE8FB1F0AE}" destId="{C92379BF-A895-4E99-A443-DB451F113F22}" srcOrd="0" destOrd="0" presId="urn:microsoft.com/office/officeart/2005/8/layout/orgChart1"/>
    <dgm:cxn modelId="{209CA932-B3E9-4AC6-AB70-7E3122D6F8DB}" type="presParOf" srcId="{2781E0BA-0AE6-432A-8415-75EE8FB1F0AE}" destId="{8E8D808D-E4FB-4692-934E-8E652479E8E4}" srcOrd="1" destOrd="0" presId="urn:microsoft.com/office/officeart/2005/8/layout/orgChart1"/>
    <dgm:cxn modelId="{CC2801D7-6EAD-4C74-BA9E-CC2173C46C41}" type="presParOf" srcId="{A4BF1FBC-8476-480E-9DAE-FBE8E15F1B54}" destId="{6F7AD17A-2B7E-4F3B-AA11-74B68CA7E55A}" srcOrd="1" destOrd="0" presId="urn:microsoft.com/office/officeart/2005/8/layout/orgChart1"/>
    <dgm:cxn modelId="{85B913F8-6C88-444E-94AF-C72A79FB38F5}" type="presParOf" srcId="{A4BF1FBC-8476-480E-9DAE-FBE8E15F1B54}" destId="{75D75248-F715-4734-9D56-0A936AF52518}" srcOrd="2" destOrd="0" presId="urn:microsoft.com/office/officeart/2005/8/layout/orgChart1"/>
    <dgm:cxn modelId="{19872C41-2B33-4188-B39C-8CB8BEC0E883}"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8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Manager South</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2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4FFDA313-F5F6-404F-BCF8-7E186AEAF33F}" type="sibTrans" cxnId="{5EDAE86D-2E3A-4621-9B35-62B06E985BA0}">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Head - Corporate Sales (Central &amp; North)</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2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1007E168-6A7B-40E0-8BA2-0F162DD020E5}" type="sibTrans" cxnId="{8FF47628-D51B-4497-9941-422313072C91}">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36C9A1B5-BF8D-427E-9EC3-CFE0FFBF019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Senior Relationship Manager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8082B38-ACA8-4720-BCD1-2F96AC1D3CAB}" type="parTrans" cxnId="{211363D0-9E99-4EDA-9DAB-78F632920C16}">
      <dgm:prSet/>
      <dgm:spPr/>
      <dgm:t>
        <a:bodyPr/>
        <a:lstStyle/>
        <a:p>
          <a:endParaRPr lang="en-US" sz="1100" b="0">
            <a:effectLst>
              <a:outerShdw blurRad="38100" dist="38100" dir="2700000" algn="tl">
                <a:srgbClr val="000000">
                  <a:alpha val="43137"/>
                </a:srgbClr>
              </a:outerShdw>
            </a:effectLst>
          </a:endParaRPr>
        </a:p>
      </dgm:t>
    </dgm:pt>
    <dgm:pt modelId="{1F3D16EB-0207-4B97-AF35-E4961D3221EC}" type="sibTrans" cxnId="{211363D0-9E99-4EDA-9DAB-78F632920C16}">
      <dgm:prSet/>
      <dgm:spPr/>
      <dgm:t>
        <a:bodyPr/>
        <a:lstStyle/>
        <a:p>
          <a:endParaRPr lang="en-US" sz="1800" b="0">
            <a:effectLst>
              <a:outerShdw blurRad="38100" dist="38100" dir="2700000" algn="tl">
                <a:srgbClr val="000000">
                  <a:alpha val="43137"/>
                </a:srgbClr>
              </a:outerShdw>
            </a:effectLst>
          </a:endParaRPr>
        </a:p>
      </dgm:t>
    </dgm:pt>
    <dgm:pt modelId="{0AC04215-B811-4087-A7FA-5591B167E9EC}">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Managers</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982C6381-92FD-4B9D-88AE-7374ABF8FBAB}" type="parTrans" cxnId="{53A28097-14EB-4082-BA60-A5A98AF4250F}">
      <dgm:prSet/>
      <dgm:spPr/>
      <dgm:t>
        <a:bodyPr/>
        <a:lstStyle/>
        <a:p>
          <a:endParaRPr lang="en-US" sz="1100" b="0">
            <a:effectLst>
              <a:outerShdw blurRad="38100" dist="38100" dir="2700000" algn="tl">
                <a:srgbClr val="000000">
                  <a:alpha val="43137"/>
                </a:srgbClr>
              </a:outerShdw>
            </a:effectLst>
          </a:endParaRPr>
        </a:p>
      </dgm:t>
    </dgm:pt>
    <dgm:pt modelId="{E6C6D1D7-A439-4CFC-913C-7A1488C3C139}" type="sibTrans" cxnId="{53A28097-14EB-4082-BA60-A5A98AF4250F}">
      <dgm:prSet/>
      <dgm:spPr/>
      <dgm:t>
        <a:bodyPr/>
        <a:lstStyle/>
        <a:p>
          <a:endParaRPr lang="en-US" sz="1800" b="0">
            <a:effectLst>
              <a:outerShdw blurRad="38100" dist="38100" dir="2700000" algn="tl">
                <a:srgbClr val="000000">
                  <a:alpha val="43137"/>
                </a:srgbClr>
              </a:outerShdw>
            </a:effectLst>
          </a:endParaRPr>
        </a:p>
      </dgm:t>
    </dgm:pt>
    <dgm:pt modelId="{BBB90261-9846-427C-9259-3A8E5B0A19D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Corporate &amp; HNW Coordinator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6D41DC64-3178-4B63-AABE-AACC4E8039E7}" type="parTrans" cxnId="{072E931C-2F92-414C-B124-DBF3A5C1A93A}">
      <dgm:prSet/>
      <dgm:spPr/>
      <dgm:t>
        <a:bodyPr/>
        <a:lstStyle/>
        <a:p>
          <a:endParaRPr lang="en-US" sz="1100" b="0">
            <a:effectLst>
              <a:outerShdw blurRad="38100" dist="38100" dir="2700000" algn="tl">
                <a:srgbClr val="000000">
                  <a:alpha val="43137"/>
                </a:srgbClr>
              </a:outerShdw>
            </a:effectLst>
          </a:endParaRPr>
        </a:p>
      </dgm:t>
    </dgm:pt>
    <dgm:pt modelId="{1C37E11F-0810-4B55-AF2B-AFBD5EF4019E}" type="sibTrans" cxnId="{072E931C-2F92-414C-B124-DBF3A5C1A93A}">
      <dgm:prSet/>
      <dgm:spPr/>
      <dgm:t>
        <a:bodyPr/>
        <a:lstStyle/>
        <a:p>
          <a:endParaRPr lang="en-US" sz="1800" b="0">
            <a:effectLst>
              <a:outerShdw blurRad="38100" dist="38100" dir="2700000" algn="tl">
                <a:srgbClr val="000000">
                  <a:alpha val="43137"/>
                </a:srgbClr>
              </a:outerShdw>
            </a:effectLst>
          </a:endParaRPr>
        </a:p>
      </dgm:t>
    </dgm:pt>
    <dgm:pt modelId="{5DD398F2-8FBF-4E18-BCD3-3BC125C7AF9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 (ISL)</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B5539E6A-51E3-45C2-B425-2C30B11EBEA3}" type="parTrans" cxnId="{0573AC45-0B0C-4958-A6E7-2D68E49F74BE}">
      <dgm:prSet/>
      <dgm:spPr>
        <a:ln>
          <a:solidFill>
            <a:srgbClr val="002060"/>
          </a:solidFill>
        </a:ln>
      </dgm:spPr>
      <dgm:t>
        <a:bodyPr/>
        <a:lstStyle/>
        <a:p>
          <a:endParaRPr lang="en-US" sz="1100" b="0">
            <a:effectLst>
              <a:outerShdw blurRad="38100" dist="38100" dir="2700000" algn="tl">
                <a:srgbClr val="000000">
                  <a:alpha val="43137"/>
                </a:srgbClr>
              </a:outerShdw>
            </a:effectLst>
          </a:endParaRPr>
        </a:p>
      </dgm:t>
    </dgm:pt>
    <dgm:pt modelId="{0AAD575F-AB33-451E-ADA1-131C04607B91}" type="sibTrans" cxnId="{0573AC45-0B0C-4958-A6E7-2D68E49F74BE}">
      <dgm:prSet/>
      <dgm:spPr/>
      <dgm:t>
        <a:bodyPr/>
        <a:lstStyle/>
        <a:p>
          <a:endParaRPr lang="en-US" sz="1800" b="0">
            <a:effectLst>
              <a:outerShdw blurRad="38100" dist="38100" dir="2700000" algn="tl">
                <a:srgbClr val="000000">
                  <a:alpha val="43137"/>
                </a:srgbClr>
              </a:outerShdw>
            </a:effectLst>
          </a:endParaRPr>
        </a:p>
      </dgm:t>
    </dgm:pt>
    <dgm:pt modelId="{17716FBB-96E4-4759-B57D-4703754678D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Manager (LHE)</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3B01BFA4-B51A-468F-9504-68D01732BB33}" type="parTrans" cxnId="{2E5B7660-F76F-496B-9519-BA3C89BA14FA}">
      <dgm:prSet/>
      <dgm:spPr>
        <a:ln>
          <a:solidFill>
            <a:srgbClr val="002060"/>
          </a:solidFill>
        </a:ln>
      </dgm:spPr>
      <dgm:t>
        <a:bodyPr/>
        <a:lstStyle/>
        <a:p>
          <a:endParaRPr lang="en-US" sz="1600" b="0"/>
        </a:p>
      </dgm:t>
    </dgm:pt>
    <dgm:pt modelId="{4F9BF7BC-D2B0-4B47-8BE8-16AED3AED804}" type="sibTrans" cxnId="{2E5B7660-F76F-496B-9519-BA3C89BA14FA}">
      <dgm:prSet/>
      <dgm:spPr/>
      <dgm:t>
        <a:bodyPr/>
        <a:lstStyle/>
        <a:p>
          <a:endParaRPr lang="en-US" sz="1600" b="0"/>
        </a:p>
      </dgm:t>
    </dgm:pt>
    <dgm:pt modelId="{FF6DD8DA-AD19-47C3-86B0-04E5C8C9188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a:t>
          </a:r>
        </a:p>
      </dgm:t>
    </dgm:pt>
    <dgm:pt modelId="{26FEAFDA-ACAE-4575-81A4-F4D7380F727E}" type="parTrans" cxnId="{6654CF8F-F4EE-4E56-9FBB-CA53DCBB7E57}">
      <dgm:prSet/>
      <dgm:spPr/>
      <dgm:t>
        <a:bodyPr/>
        <a:lstStyle/>
        <a:p>
          <a:endParaRPr lang="en-US" sz="1600"/>
        </a:p>
      </dgm:t>
    </dgm:pt>
    <dgm:pt modelId="{A4629B5B-914C-4E9F-BCBF-10CB317E6E47}" type="sibTrans" cxnId="{6654CF8F-F4EE-4E56-9FBB-CA53DCBB7E57}">
      <dgm:prSet/>
      <dgm:spPr/>
      <dgm:t>
        <a:bodyPr/>
        <a:lstStyle/>
        <a:p>
          <a:endParaRPr lang="en-US" sz="1600"/>
        </a:p>
      </dgm:t>
    </dgm:pt>
    <dgm:pt modelId="{41D52E88-7EBF-406E-B8F5-383D8609BEDC}">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Corporate Sales Coordinator (LHE)</a:t>
          </a:r>
        </a:p>
      </dgm:t>
    </dgm:pt>
    <dgm:pt modelId="{2D5C7BF9-3DB8-4983-B163-88E72DD04572}" type="parTrans" cxnId="{785A648B-B500-4B6C-9715-CA0AD7BC75CD}">
      <dgm:prSet/>
      <dgm:spPr/>
      <dgm:t>
        <a:bodyPr/>
        <a:lstStyle/>
        <a:p>
          <a:endParaRPr lang="en-US" sz="1600"/>
        </a:p>
      </dgm:t>
    </dgm:pt>
    <dgm:pt modelId="{1A0E77E5-2D01-4B3F-8E4A-B4B4666476E3}" type="sibTrans" cxnId="{785A648B-B500-4B6C-9715-CA0AD7BC75CD}">
      <dgm:prSet/>
      <dgm:spPr/>
      <dgm:t>
        <a:bodyPr/>
        <a:lstStyle/>
        <a:p>
          <a:endParaRPr lang="en-US" sz="1600"/>
        </a:p>
      </dgm:t>
    </dgm:pt>
    <dgm:pt modelId="{779DAD74-F2F0-4816-B596-EE0B5E7E7A4E}">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 (FSL)</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40074B2-D69F-498C-8E6D-37767CDC9822}" type="parTrans" cxnId="{136743ED-8559-451A-A8D5-F96A39E64317}">
      <dgm:prSet/>
      <dgm:spPr>
        <a:ln>
          <a:solidFill>
            <a:srgbClr val="002060"/>
          </a:solidFill>
        </a:ln>
      </dgm:spPr>
      <dgm:t>
        <a:bodyPr/>
        <a:lstStyle/>
        <a:p>
          <a:endParaRPr lang="en-US" sz="1600"/>
        </a:p>
      </dgm:t>
    </dgm:pt>
    <dgm:pt modelId="{DA9C5586-3A09-43DF-960A-6DBF3834A867}" type="sibTrans" cxnId="{136743ED-8559-451A-A8D5-F96A39E64317}">
      <dgm:prSet/>
      <dgm:spPr/>
      <dgm:t>
        <a:bodyPr/>
        <a:lstStyle/>
        <a:p>
          <a:endParaRPr lang="en-US" sz="1600"/>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41515" custScaleY="74979" custLinFactNeighborX="65618" custLinFactNeighborY="-348">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2" custSzX="3674293" custSzY="318178"/>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2" custScaleX="112131" custScaleY="74310" custLinFactNeighborX="68212" custLinFactNeighborY="3680">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2"/>
      <dgm:spPr/>
      <dgm:t>
        <a:bodyPr/>
        <a:lstStyle/>
        <a:p>
          <a:endParaRPr lang="en-US"/>
        </a:p>
      </dgm:t>
    </dgm:pt>
    <dgm:pt modelId="{6F7AD17A-2B7E-4F3B-AA11-74B68CA7E55A}" type="pres">
      <dgm:prSet presAssocID="{D587C1C2-22B9-44DE-A769-02870D926B12}" presName="hierChild4" presStyleCnt="0"/>
      <dgm:spPr/>
    </dgm:pt>
    <dgm:pt modelId="{E4AA758D-EE3E-4D83-AB11-526731968FE2}" type="pres">
      <dgm:prSet presAssocID="{18082B38-ACA8-4720-BCD1-2F96AC1D3CAB}" presName="Name37" presStyleLbl="parChTrans1D3" presStyleIdx="0" presStyleCnt="6" custSzX="359714" custSzY="494414"/>
      <dgm:spPr/>
      <dgm:t>
        <a:bodyPr/>
        <a:lstStyle/>
        <a:p>
          <a:endParaRPr lang="en-US"/>
        </a:p>
      </dgm:t>
    </dgm:pt>
    <dgm:pt modelId="{06FCF3A6-3ACD-479E-9E7E-45A61CBF7BAD}" type="pres">
      <dgm:prSet presAssocID="{36C9A1B5-BF8D-427E-9EC3-CFE0FFBF0197}" presName="hierRoot2" presStyleCnt="0">
        <dgm:presLayoutVars>
          <dgm:hierBranch val="init"/>
        </dgm:presLayoutVars>
      </dgm:prSet>
      <dgm:spPr/>
    </dgm:pt>
    <dgm:pt modelId="{F90C84F2-78FD-4B98-88D5-617A39926C88}" type="pres">
      <dgm:prSet presAssocID="{36C9A1B5-BF8D-427E-9EC3-CFE0FFBF0197}" presName="rootComposite" presStyleCnt="0"/>
      <dgm:spPr/>
    </dgm:pt>
    <dgm:pt modelId="{0DF3F654-D3CB-4852-9A6A-CAEA27FC6228}" type="pres">
      <dgm:prSet presAssocID="{36C9A1B5-BF8D-427E-9EC3-CFE0FFBF0197}" presName="rootText" presStyleLbl="node3" presStyleIdx="0" presStyleCnt="6" custScaleX="89976" custScaleY="74310" custLinFactNeighborX="59858" custLinFactNeighborY="-18713">
        <dgm:presLayoutVars>
          <dgm:chPref val="3"/>
        </dgm:presLayoutVars>
      </dgm:prSet>
      <dgm:spPr>
        <a:prstGeom prst="roundRect">
          <a:avLst/>
        </a:prstGeom>
      </dgm:spPr>
      <dgm:t>
        <a:bodyPr/>
        <a:lstStyle/>
        <a:p>
          <a:endParaRPr lang="en-US"/>
        </a:p>
      </dgm:t>
    </dgm:pt>
    <dgm:pt modelId="{6568AECE-FF58-43D2-ADB3-C9A038798F16}" type="pres">
      <dgm:prSet presAssocID="{36C9A1B5-BF8D-427E-9EC3-CFE0FFBF0197}" presName="rootConnector" presStyleLbl="node3" presStyleIdx="0" presStyleCnt="6"/>
      <dgm:spPr/>
      <dgm:t>
        <a:bodyPr/>
        <a:lstStyle/>
        <a:p>
          <a:endParaRPr lang="en-US"/>
        </a:p>
      </dgm:t>
    </dgm:pt>
    <dgm:pt modelId="{D6B00D10-7770-4301-BA73-9A3BA6C1BE8F}" type="pres">
      <dgm:prSet presAssocID="{36C9A1B5-BF8D-427E-9EC3-CFE0FFBF0197}" presName="hierChild4" presStyleCnt="0"/>
      <dgm:spPr/>
    </dgm:pt>
    <dgm:pt modelId="{7BC70A9A-1A7E-4A4C-973F-92A925191E55}" type="pres">
      <dgm:prSet presAssocID="{36C9A1B5-BF8D-427E-9EC3-CFE0FFBF0197}" presName="hierChild5" presStyleCnt="0"/>
      <dgm:spPr/>
    </dgm:pt>
    <dgm:pt modelId="{9127325B-A9F2-4C9C-95DD-A647D067484C}" type="pres">
      <dgm:prSet presAssocID="{982C6381-92FD-4B9D-88AE-7374ABF8FBAB}" presName="Name37" presStyleLbl="parChTrans1D3" presStyleIdx="1" presStyleCnt="6" custSzX="345485" custSzY="1203517"/>
      <dgm:spPr/>
      <dgm:t>
        <a:bodyPr/>
        <a:lstStyle/>
        <a:p>
          <a:endParaRPr lang="en-US"/>
        </a:p>
      </dgm:t>
    </dgm:pt>
    <dgm:pt modelId="{1D867FB8-CA9B-4044-9C76-B0B00208BD7E}" type="pres">
      <dgm:prSet presAssocID="{0AC04215-B811-4087-A7FA-5591B167E9EC}" presName="hierRoot2" presStyleCnt="0">
        <dgm:presLayoutVars>
          <dgm:hierBranch val="init"/>
        </dgm:presLayoutVars>
      </dgm:prSet>
      <dgm:spPr/>
    </dgm:pt>
    <dgm:pt modelId="{90F41695-00CA-4079-B467-CC9459A3B2C2}" type="pres">
      <dgm:prSet presAssocID="{0AC04215-B811-4087-A7FA-5591B167E9EC}" presName="rootComposite" presStyleCnt="0"/>
      <dgm:spPr/>
    </dgm:pt>
    <dgm:pt modelId="{DCDDF158-BF5A-4D82-914D-2378BA92138D}" type="pres">
      <dgm:prSet presAssocID="{0AC04215-B811-4087-A7FA-5591B167E9EC}" presName="rootText" presStyleLbl="node3" presStyleIdx="1" presStyleCnt="6" custScaleX="93221" custScaleY="74310" custLinFactNeighborX="58840" custLinFactNeighborY="-36870">
        <dgm:presLayoutVars>
          <dgm:chPref val="3"/>
        </dgm:presLayoutVars>
      </dgm:prSet>
      <dgm:spPr>
        <a:prstGeom prst="roundRect">
          <a:avLst/>
        </a:prstGeom>
      </dgm:spPr>
      <dgm:t>
        <a:bodyPr/>
        <a:lstStyle/>
        <a:p>
          <a:endParaRPr lang="en-US"/>
        </a:p>
      </dgm:t>
    </dgm:pt>
    <dgm:pt modelId="{498BA0CC-C5F5-499E-9437-5EE2E389EAD3}" type="pres">
      <dgm:prSet presAssocID="{0AC04215-B811-4087-A7FA-5591B167E9EC}" presName="rootConnector" presStyleLbl="node3" presStyleIdx="1" presStyleCnt="6"/>
      <dgm:spPr/>
      <dgm:t>
        <a:bodyPr/>
        <a:lstStyle/>
        <a:p>
          <a:endParaRPr lang="en-US"/>
        </a:p>
      </dgm:t>
    </dgm:pt>
    <dgm:pt modelId="{0A57062E-33DD-484F-89A1-6DEF9B627D8D}" type="pres">
      <dgm:prSet presAssocID="{0AC04215-B811-4087-A7FA-5591B167E9EC}" presName="hierChild4" presStyleCnt="0"/>
      <dgm:spPr/>
    </dgm:pt>
    <dgm:pt modelId="{2FB8828C-6104-43EC-866A-76973C6A6DE8}" type="pres">
      <dgm:prSet presAssocID="{0AC04215-B811-4087-A7FA-5591B167E9EC}" presName="hierChild5" presStyleCnt="0"/>
      <dgm:spPr/>
    </dgm:pt>
    <dgm:pt modelId="{6481325E-178A-4690-B818-5CD21C6B806C}" type="pres">
      <dgm:prSet presAssocID="{6D41DC64-3178-4B63-AABE-AACC4E8039E7}" presName="Name37" presStyleLbl="parChTrans1D3" presStyleIdx="2" presStyleCnt="6" custSzX="345485" custSzY="1925408"/>
      <dgm:spPr/>
      <dgm:t>
        <a:bodyPr/>
        <a:lstStyle/>
        <a:p>
          <a:endParaRPr lang="en-US"/>
        </a:p>
      </dgm:t>
    </dgm:pt>
    <dgm:pt modelId="{064B6878-E6F8-44DD-8D16-11A10584D781}" type="pres">
      <dgm:prSet presAssocID="{BBB90261-9846-427C-9259-3A8E5B0A19D7}" presName="hierRoot2" presStyleCnt="0">
        <dgm:presLayoutVars>
          <dgm:hierBranch val="init"/>
        </dgm:presLayoutVars>
      </dgm:prSet>
      <dgm:spPr/>
    </dgm:pt>
    <dgm:pt modelId="{C3DFC4F0-C81C-4B0E-A418-BF7928C75626}" type="pres">
      <dgm:prSet presAssocID="{BBB90261-9846-427C-9259-3A8E5B0A19D7}" presName="rootComposite" presStyleCnt="0"/>
      <dgm:spPr/>
    </dgm:pt>
    <dgm:pt modelId="{02B655EF-CB09-4BE2-A4A1-9193A36B1532}" type="pres">
      <dgm:prSet presAssocID="{BBB90261-9846-427C-9259-3A8E5B0A19D7}" presName="rootText" presStyleLbl="node3" presStyleIdx="2" presStyleCnt="6" custScaleX="93222" custScaleY="74310" custLinFactNeighborX="58840" custLinFactNeighborY="-56434">
        <dgm:presLayoutVars>
          <dgm:chPref val="3"/>
        </dgm:presLayoutVars>
      </dgm:prSet>
      <dgm:spPr>
        <a:prstGeom prst="roundRect">
          <a:avLst/>
        </a:prstGeom>
      </dgm:spPr>
      <dgm:t>
        <a:bodyPr/>
        <a:lstStyle/>
        <a:p>
          <a:endParaRPr lang="en-US"/>
        </a:p>
      </dgm:t>
    </dgm:pt>
    <dgm:pt modelId="{2CB1E2B7-E6ED-4477-BE1D-64BB25A0A586}" type="pres">
      <dgm:prSet presAssocID="{BBB90261-9846-427C-9259-3A8E5B0A19D7}" presName="rootConnector" presStyleLbl="node3" presStyleIdx="2" presStyleCnt="6"/>
      <dgm:spPr/>
      <dgm:t>
        <a:bodyPr/>
        <a:lstStyle/>
        <a:p>
          <a:endParaRPr lang="en-US"/>
        </a:p>
      </dgm:t>
    </dgm:pt>
    <dgm:pt modelId="{F949E342-C924-40A8-BEE7-3829C92B149B}" type="pres">
      <dgm:prSet presAssocID="{BBB90261-9846-427C-9259-3A8E5B0A19D7}" presName="hierChild4" presStyleCnt="0"/>
      <dgm:spPr/>
    </dgm:pt>
    <dgm:pt modelId="{CC71447F-0B10-49B4-BFCF-7FE6667E3DDE}" type="pres">
      <dgm:prSet presAssocID="{BBB90261-9846-427C-9259-3A8E5B0A19D7}" presName="hierChild5" presStyleCnt="0"/>
      <dgm:spPr/>
    </dgm:pt>
    <dgm:pt modelId="{75D75248-F715-4734-9D56-0A936AF52518}" type="pres">
      <dgm:prSet presAssocID="{D587C1C2-22B9-44DE-A769-02870D926B12}" presName="hierChild5" presStyleCnt="0"/>
      <dgm:spPr/>
    </dgm:pt>
    <dgm:pt modelId="{BDB3FAF7-7E0A-4160-96BC-3C1DF1AB7164}" type="pres">
      <dgm:prSet presAssocID="{4D6923A2-5A38-4CA6-9433-5ED0C8984267}" presName="Name37" presStyleLbl="parChTrans1D2" presStyleIdx="1" presStyleCnt="2" custSzX="1605695" custSzY="318178"/>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pt>
    <dgm:pt modelId="{4381EE5F-324E-4E9A-8921-627328CB936C}" type="pres">
      <dgm:prSet presAssocID="{BAF59777-DEBE-4449-8E89-85534ACE4C20}" presName="rootComposite" presStyleCnt="0"/>
      <dgm:spPr/>
    </dgm:pt>
    <dgm:pt modelId="{DB196C88-D2B4-48C4-B9F4-F20939E34319}" type="pres">
      <dgm:prSet presAssocID="{BAF59777-DEBE-4449-8E89-85534ACE4C20}" presName="rootText" presStyleLbl="node2" presStyleIdx="1" presStyleCnt="2" custScaleX="140400" custScaleY="74310" custLinFactNeighborX="69872" custLinFactNeighborY="2287">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1" presStyleCnt="2"/>
      <dgm:spPr/>
      <dgm:t>
        <a:bodyPr/>
        <a:lstStyle/>
        <a:p>
          <a:endParaRPr lang="en-US"/>
        </a:p>
      </dgm:t>
    </dgm:pt>
    <dgm:pt modelId="{C9D751D5-618F-432D-8AF7-932B4F5E1F97}" type="pres">
      <dgm:prSet presAssocID="{BAF59777-DEBE-4449-8E89-85534ACE4C20}" presName="hierChild4" presStyleCnt="0"/>
      <dgm:spPr/>
    </dgm:pt>
    <dgm:pt modelId="{0CA28F85-0B26-444D-A21A-C66CCAA5185C}" type="pres">
      <dgm:prSet presAssocID="{3B01BFA4-B51A-468F-9504-68D01732BB33}" presName="Name37" presStyleLbl="parChTrans1D3" presStyleIdx="3" presStyleCnt="6"/>
      <dgm:spPr/>
      <dgm:t>
        <a:bodyPr/>
        <a:lstStyle/>
        <a:p>
          <a:endParaRPr lang="en-US"/>
        </a:p>
      </dgm:t>
    </dgm:pt>
    <dgm:pt modelId="{2DAFFD6A-13E6-4160-9DAD-31389F35EC17}" type="pres">
      <dgm:prSet presAssocID="{17716FBB-96E4-4759-B57D-4703754678D2}" presName="hierRoot2" presStyleCnt="0">
        <dgm:presLayoutVars>
          <dgm:hierBranch val="init"/>
        </dgm:presLayoutVars>
      </dgm:prSet>
      <dgm:spPr/>
    </dgm:pt>
    <dgm:pt modelId="{71D0FDBA-431E-4CBA-B8DD-3B52C43D33C3}" type="pres">
      <dgm:prSet presAssocID="{17716FBB-96E4-4759-B57D-4703754678D2}" presName="rootComposite" presStyleCnt="0"/>
      <dgm:spPr/>
    </dgm:pt>
    <dgm:pt modelId="{8ABEE3F7-0436-46B8-991E-44BEA5D3127F}" type="pres">
      <dgm:prSet presAssocID="{17716FBB-96E4-4759-B57D-4703754678D2}" presName="rootText" presStyleLbl="node3" presStyleIdx="3" presStyleCnt="6" custScaleX="83549" custScaleY="76555" custLinFactNeighborX="47989" custLinFactNeighborY="-158">
        <dgm:presLayoutVars>
          <dgm:chPref val="3"/>
        </dgm:presLayoutVars>
      </dgm:prSet>
      <dgm:spPr>
        <a:prstGeom prst="roundRect">
          <a:avLst/>
        </a:prstGeom>
      </dgm:spPr>
      <dgm:t>
        <a:bodyPr/>
        <a:lstStyle/>
        <a:p>
          <a:endParaRPr lang="en-US"/>
        </a:p>
      </dgm:t>
    </dgm:pt>
    <dgm:pt modelId="{7D76391A-752A-4FE2-AD8F-7BE8F4C6D434}" type="pres">
      <dgm:prSet presAssocID="{17716FBB-96E4-4759-B57D-4703754678D2}" presName="rootConnector" presStyleLbl="node3" presStyleIdx="3" presStyleCnt="6"/>
      <dgm:spPr/>
      <dgm:t>
        <a:bodyPr/>
        <a:lstStyle/>
        <a:p>
          <a:endParaRPr lang="en-US"/>
        </a:p>
      </dgm:t>
    </dgm:pt>
    <dgm:pt modelId="{195777FD-C1B7-4E8A-97AF-8A148D45E6B4}" type="pres">
      <dgm:prSet presAssocID="{17716FBB-96E4-4759-B57D-4703754678D2}" presName="hierChild4" presStyleCnt="0"/>
      <dgm:spPr/>
    </dgm:pt>
    <dgm:pt modelId="{CD69573F-460A-4A94-AC21-7E1678B613B1}" type="pres">
      <dgm:prSet presAssocID="{26FEAFDA-ACAE-4575-81A4-F4D7380F727E}" presName="Name37" presStyleLbl="parChTrans1D4" presStyleIdx="0" presStyleCnt="2"/>
      <dgm:spPr/>
      <dgm:t>
        <a:bodyPr/>
        <a:lstStyle/>
        <a:p>
          <a:endParaRPr lang="en-US"/>
        </a:p>
      </dgm:t>
    </dgm:pt>
    <dgm:pt modelId="{DCBAD171-87C0-447C-B024-E5A164E9D879}" type="pres">
      <dgm:prSet presAssocID="{FF6DD8DA-AD19-47C3-86B0-04E5C8C91880}" presName="hierRoot2" presStyleCnt="0">
        <dgm:presLayoutVars>
          <dgm:hierBranch val="init"/>
        </dgm:presLayoutVars>
      </dgm:prSet>
      <dgm:spPr/>
    </dgm:pt>
    <dgm:pt modelId="{44E01EF2-7006-4705-B114-E03A20B718F3}" type="pres">
      <dgm:prSet presAssocID="{FF6DD8DA-AD19-47C3-86B0-04E5C8C91880}" presName="rootComposite" presStyleCnt="0"/>
      <dgm:spPr/>
    </dgm:pt>
    <dgm:pt modelId="{1AF8C71D-C339-448D-819D-8610D6941431}" type="pres">
      <dgm:prSet presAssocID="{FF6DD8DA-AD19-47C3-86B0-04E5C8C91880}" presName="rootText" presStyleLbl="node4" presStyleIdx="0" presStyleCnt="2" custScaleX="91627" custScaleY="68129" custLinFactNeighborX="46629" custLinFactNeighborY="-19582">
        <dgm:presLayoutVars>
          <dgm:chPref val="3"/>
        </dgm:presLayoutVars>
      </dgm:prSet>
      <dgm:spPr>
        <a:prstGeom prst="roundRect">
          <a:avLst/>
        </a:prstGeom>
      </dgm:spPr>
      <dgm:t>
        <a:bodyPr/>
        <a:lstStyle/>
        <a:p>
          <a:endParaRPr lang="en-US"/>
        </a:p>
      </dgm:t>
    </dgm:pt>
    <dgm:pt modelId="{63391EB0-2617-4D72-9863-B32D027B9B38}" type="pres">
      <dgm:prSet presAssocID="{FF6DD8DA-AD19-47C3-86B0-04E5C8C91880}" presName="rootConnector" presStyleLbl="node4" presStyleIdx="0" presStyleCnt="2"/>
      <dgm:spPr/>
      <dgm:t>
        <a:bodyPr/>
        <a:lstStyle/>
        <a:p>
          <a:endParaRPr lang="en-US"/>
        </a:p>
      </dgm:t>
    </dgm:pt>
    <dgm:pt modelId="{F779CB02-7A45-4007-A67E-D1EBDC3D9309}" type="pres">
      <dgm:prSet presAssocID="{FF6DD8DA-AD19-47C3-86B0-04E5C8C91880}" presName="hierChild4" presStyleCnt="0"/>
      <dgm:spPr/>
    </dgm:pt>
    <dgm:pt modelId="{81C218B6-FB0D-47A5-B36D-15655B523658}" type="pres">
      <dgm:prSet presAssocID="{FF6DD8DA-AD19-47C3-86B0-04E5C8C91880}" presName="hierChild5" presStyleCnt="0"/>
      <dgm:spPr/>
    </dgm:pt>
    <dgm:pt modelId="{81B83EF5-916B-458D-A246-D8777A0EEA04}" type="pres">
      <dgm:prSet presAssocID="{2D5C7BF9-3DB8-4983-B163-88E72DD04572}" presName="Name37" presStyleLbl="parChTrans1D4" presStyleIdx="1" presStyleCnt="2"/>
      <dgm:spPr/>
      <dgm:t>
        <a:bodyPr/>
        <a:lstStyle/>
        <a:p>
          <a:endParaRPr lang="en-US"/>
        </a:p>
      </dgm:t>
    </dgm:pt>
    <dgm:pt modelId="{0D9236BF-A4FA-46C0-A489-499C47467645}" type="pres">
      <dgm:prSet presAssocID="{41D52E88-7EBF-406E-B8F5-383D8609BEDC}" presName="hierRoot2" presStyleCnt="0">
        <dgm:presLayoutVars>
          <dgm:hierBranch val="init"/>
        </dgm:presLayoutVars>
      </dgm:prSet>
      <dgm:spPr/>
    </dgm:pt>
    <dgm:pt modelId="{FCA0B0A8-633F-4292-89B0-19E5FF7DCF53}" type="pres">
      <dgm:prSet presAssocID="{41D52E88-7EBF-406E-B8F5-383D8609BEDC}" presName="rootComposite" presStyleCnt="0"/>
      <dgm:spPr/>
    </dgm:pt>
    <dgm:pt modelId="{E30B7747-25C1-434B-9DFE-24C1701BB98D}" type="pres">
      <dgm:prSet presAssocID="{41D52E88-7EBF-406E-B8F5-383D8609BEDC}" presName="rootText" presStyleLbl="node4" presStyleIdx="1" presStyleCnt="2" custScaleX="88896" custScaleY="76555" custLinFactNeighborX="48246" custLinFactNeighborY="-50524">
        <dgm:presLayoutVars>
          <dgm:chPref val="3"/>
        </dgm:presLayoutVars>
      </dgm:prSet>
      <dgm:spPr>
        <a:prstGeom prst="roundRect">
          <a:avLst/>
        </a:prstGeom>
      </dgm:spPr>
      <dgm:t>
        <a:bodyPr/>
        <a:lstStyle/>
        <a:p>
          <a:endParaRPr lang="en-US"/>
        </a:p>
      </dgm:t>
    </dgm:pt>
    <dgm:pt modelId="{450F254B-861D-4109-B991-348FB53E4C53}" type="pres">
      <dgm:prSet presAssocID="{41D52E88-7EBF-406E-B8F5-383D8609BEDC}" presName="rootConnector" presStyleLbl="node4" presStyleIdx="1" presStyleCnt="2"/>
      <dgm:spPr/>
      <dgm:t>
        <a:bodyPr/>
        <a:lstStyle/>
        <a:p>
          <a:endParaRPr lang="en-US"/>
        </a:p>
      </dgm:t>
    </dgm:pt>
    <dgm:pt modelId="{DF70EF24-2284-403D-AE69-C50BC29BE82C}" type="pres">
      <dgm:prSet presAssocID="{41D52E88-7EBF-406E-B8F5-383D8609BEDC}" presName="hierChild4" presStyleCnt="0"/>
      <dgm:spPr/>
    </dgm:pt>
    <dgm:pt modelId="{FBA0AC75-E988-46E6-90FE-988DF31DCF98}" type="pres">
      <dgm:prSet presAssocID="{41D52E88-7EBF-406E-B8F5-383D8609BEDC}" presName="hierChild5" presStyleCnt="0"/>
      <dgm:spPr/>
    </dgm:pt>
    <dgm:pt modelId="{A4DD6710-98BD-41E4-BC02-4BE3D47A56F6}" type="pres">
      <dgm:prSet presAssocID="{17716FBB-96E4-4759-B57D-4703754678D2}" presName="hierChild5" presStyleCnt="0"/>
      <dgm:spPr/>
    </dgm:pt>
    <dgm:pt modelId="{A3957172-C0EA-416C-A5BD-BA0E1AED4F6B}" type="pres">
      <dgm:prSet presAssocID="{B5539E6A-51E3-45C2-B425-2C30B11EBEA3}" presName="Name37" presStyleLbl="parChTrans1D3" presStyleIdx="4" presStyleCnt="6" custSzX="1770250" custSzY="228542"/>
      <dgm:spPr/>
      <dgm:t>
        <a:bodyPr/>
        <a:lstStyle/>
        <a:p>
          <a:endParaRPr lang="en-US"/>
        </a:p>
      </dgm:t>
    </dgm:pt>
    <dgm:pt modelId="{B4A3408B-B85B-4EF8-BB90-14E91ED9B8DB}" type="pres">
      <dgm:prSet presAssocID="{5DD398F2-8FBF-4E18-BCD3-3BC125C7AF90}" presName="hierRoot2" presStyleCnt="0">
        <dgm:presLayoutVars>
          <dgm:hierBranch val="init"/>
        </dgm:presLayoutVars>
      </dgm:prSet>
      <dgm:spPr/>
    </dgm:pt>
    <dgm:pt modelId="{A0B72854-8B1F-4300-80E0-CBEA4C1446A2}" type="pres">
      <dgm:prSet presAssocID="{5DD398F2-8FBF-4E18-BCD3-3BC125C7AF90}" presName="rootComposite" presStyleCnt="0"/>
      <dgm:spPr/>
    </dgm:pt>
    <dgm:pt modelId="{7E47EC79-6222-41AB-8A2A-FB5E97C497E4}" type="pres">
      <dgm:prSet presAssocID="{5DD398F2-8FBF-4E18-BCD3-3BC125C7AF90}" presName="rootText" presStyleLbl="node3" presStyleIdx="4" presStyleCnt="6" custScaleX="85459" custScaleY="74310" custLinFactNeighborX="35462" custLinFactNeighborY="-327">
        <dgm:presLayoutVars>
          <dgm:chPref val="3"/>
        </dgm:presLayoutVars>
      </dgm:prSet>
      <dgm:spPr>
        <a:prstGeom prst="roundRect">
          <a:avLst/>
        </a:prstGeom>
      </dgm:spPr>
      <dgm:t>
        <a:bodyPr/>
        <a:lstStyle/>
        <a:p>
          <a:endParaRPr lang="en-US"/>
        </a:p>
      </dgm:t>
    </dgm:pt>
    <dgm:pt modelId="{4ECE93E7-B0E4-47D7-94CD-240FA94AF882}" type="pres">
      <dgm:prSet presAssocID="{5DD398F2-8FBF-4E18-BCD3-3BC125C7AF90}" presName="rootConnector" presStyleLbl="node3" presStyleIdx="4" presStyleCnt="6"/>
      <dgm:spPr/>
      <dgm:t>
        <a:bodyPr/>
        <a:lstStyle/>
        <a:p>
          <a:endParaRPr lang="en-US"/>
        </a:p>
      </dgm:t>
    </dgm:pt>
    <dgm:pt modelId="{CE4CC907-2A0D-43F1-B094-AC54C3AAEA45}" type="pres">
      <dgm:prSet presAssocID="{5DD398F2-8FBF-4E18-BCD3-3BC125C7AF90}" presName="hierChild4" presStyleCnt="0"/>
      <dgm:spPr/>
    </dgm:pt>
    <dgm:pt modelId="{7B1C7F33-AF6C-4951-B583-37ABF5A120B4}" type="pres">
      <dgm:prSet presAssocID="{5DD398F2-8FBF-4E18-BCD3-3BC125C7AF90}" presName="hierChild5" presStyleCnt="0"/>
      <dgm:spPr/>
    </dgm:pt>
    <dgm:pt modelId="{AB86BBC3-DD0B-41DA-B18D-8996229D7802}" type="pres">
      <dgm:prSet presAssocID="{140074B2-D69F-498C-8E6D-37767CDC9822}" presName="Name37" presStyleLbl="parChTrans1D3" presStyleIdx="5" presStyleCnt="6"/>
      <dgm:spPr/>
      <dgm:t>
        <a:bodyPr/>
        <a:lstStyle/>
        <a:p>
          <a:endParaRPr lang="en-US"/>
        </a:p>
      </dgm:t>
    </dgm:pt>
    <dgm:pt modelId="{63F9F1BF-E7CC-4910-8B1E-FA25C1FC9DE7}" type="pres">
      <dgm:prSet presAssocID="{779DAD74-F2F0-4816-B596-EE0B5E7E7A4E}" presName="hierRoot2" presStyleCnt="0">
        <dgm:presLayoutVars>
          <dgm:hierBranch val="init"/>
        </dgm:presLayoutVars>
      </dgm:prSet>
      <dgm:spPr/>
    </dgm:pt>
    <dgm:pt modelId="{8ECA3F5F-6561-4268-B6C6-983BBF1B6937}" type="pres">
      <dgm:prSet presAssocID="{779DAD74-F2F0-4816-B596-EE0B5E7E7A4E}" presName="rootComposite" presStyleCnt="0"/>
      <dgm:spPr/>
    </dgm:pt>
    <dgm:pt modelId="{557BD173-95FE-437F-A952-D6DEDC05AD55}" type="pres">
      <dgm:prSet presAssocID="{779DAD74-F2F0-4816-B596-EE0B5E7E7A4E}" presName="rootText" presStyleLbl="node3" presStyleIdx="5" presStyleCnt="6" custScaleX="92162" custScaleY="74310" custLinFactNeighborX="24518" custLinFactNeighborY="13">
        <dgm:presLayoutVars>
          <dgm:chPref val="3"/>
        </dgm:presLayoutVars>
      </dgm:prSet>
      <dgm:spPr>
        <a:prstGeom prst="roundRect">
          <a:avLst/>
        </a:prstGeom>
      </dgm:spPr>
      <dgm:t>
        <a:bodyPr/>
        <a:lstStyle/>
        <a:p>
          <a:endParaRPr lang="en-US"/>
        </a:p>
      </dgm:t>
    </dgm:pt>
    <dgm:pt modelId="{3A754A85-BE9F-4E75-A8F3-0A3DE13BD2CE}" type="pres">
      <dgm:prSet presAssocID="{779DAD74-F2F0-4816-B596-EE0B5E7E7A4E}" presName="rootConnector" presStyleLbl="node3" presStyleIdx="5" presStyleCnt="6"/>
      <dgm:spPr/>
      <dgm:t>
        <a:bodyPr/>
        <a:lstStyle/>
        <a:p>
          <a:endParaRPr lang="en-US"/>
        </a:p>
      </dgm:t>
    </dgm:pt>
    <dgm:pt modelId="{39C33AA7-205C-4740-ADFD-2F48D489CFE4}" type="pres">
      <dgm:prSet presAssocID="{779DAD74-F2F0-4816-B596-EE0B5E7E7A4E}" presName="hierChild4" presStyleCnt="0"/>
      <dgm:spPr/>
    </dgm:pt>
    <dgm:pt modelId="{530CBA04-9343-49B1-824A-038CD639C1B7}" type="pres">
      <dgm:prSet presAssocID="{779DAD74-F2F0-4816-B596-EE0B5E7E7A4E}" presName="hierChild5" presStyleCnt="0"/>
      <dgm:spPr/>
    </dgm:pt>
    <dgm:pt modelId="{382F997E-A260-4D76-A3CA-7A8A7232DB6C}" type="pres">
      <dgm:prSet presAssocID="{BAF59777-DEBE-4449-8E89-85534ACE4C20}" presName="hierChild5" presStyleCnt="0"/>
      <dgm:spPr/>
    </dgm:pt>
    <dgm:pt modelId="{C0465FBD-D6B1-49C5-BE1D-78E67F68EAD0}" type="pres">
      <dgm:prSet presAssocID="{4BC1A78C-24C4-4C26-B274-CFA86249A9D1}" presName="hierChild3" presStyleCnt="0"/>
      <dgm:spPr/>
    </dgm:pt>
  </dgm:ptLst>
  <dgm:cxnLst>
    <dgm:cxn modelId="{DD3177BE-CAEE-49E0-8DEA-B4C3F03F19D0}" type="presOf" srcId="{18082B38-ACA8-4720-BCD1-2F96AC1D3CAB}" destId="{E4AA758D-EE3E-4D83-AB11-526731968FE2}" srcOrd="0" destOrd="0" presId="urn:microsoft.com/office/officeart/2005/8/layout/orgChart1"/>
    <dgm:cxn modelId="{235B3E0A-DCE6-476A-8DD4-936561205EA1}" type="presOf" srcId="{D587C1C2-22B9-44DE-A769-02870D926B12}" destId="{8E8D808D-E4FB-4692-934E-8E652479E8E4}" srcOrd="1" destOrd="0" presId="urn:microsoft.com/office/officeart/2005/8/layout/orgChart1"/>
    <dgm:cxn modelId="{F3FEC900-A56B-4000-90A2-B5295A848910}" type="presOf" srcId="{36C9A1B5-BF8D-427E-9EC3-CFE0FFBF0197}" destId="{0DF3F654-D3CB-4852-9A6A-CAEA27FC6228}" srcOrd="0" destOrd="0" presId="urn:microsoft.com/office/officeart/2005/8/layout/orgChart1"/>
    <dgm:cxn modelId="{798F71CD-047C-48CB-A20B-3B5ED61AF2A0}" type="presOf" srcId="{4BC1A78C-24C4-4C26-B274-CFA86249A9D1}" destId="{7F8A65B5-8EAF-44D4-8631-FB872F682906}" srcOrd="1" destOrd="0" presId="urn:microsoft.com/office/officeart/2005/8/layout/orgChart1"/>
    <dgm:cxn modelId="{A19C87C6-A01F-4CAB-A093-14DE80F2797E}" type="presOf" srcId="{B5539E6A-51E3-45C2-B425-2C30B11EBEA3}" destId="{A3957172-C0EA-416C-A5BD-BA0E1AED4F6B}" srcOrd="0" destOrd="0" presId="urn:microsoft.com/office/officeart/2005/8/layout/orgChart1"/>
    <dgm:cxn modelId="{690A009C-37E2-4A72-83D0-020130D7C21D}" type="presOf" srcId="{BAF59777-DEBE-4449-8E89-85534ACE4C20}" destId="{01673517-58E7-4D18-8A1E-E190D6E2894E}" srcOrd="1" destOrd="0" presId="urn:microsoft.com/office/officeart/2005/8/layout/orgChart1"/>
    <dgm:cxn modelId="{F3117144-0D09-4C85-B1B7-255816B9F335}" type="presOf" srcId="{2D5C7BF9-3DB8-4983-B163-88E72DD04572}" destId="{81B83EF5-916B-458D-A246-D8777A0EEA04}" srcOrd="0" destOrd="0" presId="urn:microsoft.com/office/officeart/2005/8/layout/orgChart1"/>
    <dgm:cxn modelId="{ED28DB77-CF7D-4B14-AD11-AC13834A98A0}" type="presOf" srcId="{779DAD74-F2F0-4816-B596-EE0B5E7E7A4E}" destId="{557BD173-95FE-437F-A952-D6DEDC05AD55}" srcOrd="0" destOrd="0" presId="urn:microsoft.com/office/officeart/2005/8/layout/orgChart1"/>
    <dgm:cxn modelId="{DE030C0E-BB7C-4BBF-91B6-18293D6DA4ED}" type="presOf" srcId="{41D52E88-7EBF-406E-B8F5-383D8609BEDC}" destId="{E30B7747-25C1-434B-9DFE-24C1701BB98D}" srcOrd="0" destOrd="0" presId="urn:microsoft.com/office/officeart/2005/8/layout/orgChart1"/>
    <dgm:cxn modelId="{85A92D73-509D-4CE9-B8A3-09F6F23D78CB}" type="presOf" srcId="{3B01BFA4-B51A-468F-9504-68D01732BB33}" destId="{0CA28F85-0B26-444D-A21A-C66CCAA5185C}" srcOrd="0" destOrd="0" presId="urn:microsoft.com/office/officeart/2005/8/layout/orgChart1"/>
    <dgm:cxn modelId="{55416462-14A3-4BDA-B56F-A28276788F56}" type="presOf" srcId="{4D6923A2-5A38-4CA6-9433-5ED0C8984267}" destId="{BDB3FAF7-7E0A-4160-96BC-3C1DF1AB7164}" srcOrd="0" destOrd="0" presId="urn:microsoft.com/office/officeart/2005/8/layout/orgChart1"/>
    <dgm:cxn modelId="{3AF7676C-CE88-41A5-8D7D-0B8AD4C1925D}" type="presOf" srcId="{FF6DD8DA-AD19-47C3-86B0-04E5C8C91880}" destId="{63391EB0-2617-4D72-9863-B32D027B9B38}" srcOrd="1" destOrd="0" presId="urn:microsoft.com/office/officeart/2005/8/layout/orgChart1"/>
    <dgm:cxn modelId="{0D3DA7C3-F3A7-4F50-A598-45B44681274F}" type="presOf" srcId="{42A72966-29CA-417E-BCA7-F8333D8B9AAD}" destId="{067C9B2B-3CA0-4073-B32E-BCC71F19F96D}" srcOrd="0" destOrd="0" presId="urn:microsoft.com/office/officeart/2005/8/layout/orgChart1"/>
    <dgm:cxn modelId="{4D4FFD25-6789-43A4-A3F5-E1CFE3828841}" type="presOf" srcId="{140074B2-D69F-498C-8E6D-37767CDC9822}" destId="{AB86BBC3-DD0B-41DA-B18D-8996229D7802}" srcOrd="0" destOrd="0" presId="urn:microsoft.com/office/officeart/2005/8/layout/orgChart1"/>
    <dgm:cxn modelId="{211363D0-9E99-4EDA-9DAB-78F632920C16}" srcId="{D587C1C2-22B9-44DE-A769-02870D926B12}" destId="{36C9A1B5-BF8D-427E-9EC3-CFE0FFBF0197}" srcOrd="0" destOrd="0" parTransId="{18082B38-ACA8-4720-BCD1-2F96AC1D3CAB}" sibTransId="{1F3D16EB-0207-4B97-AF35-E4961D3221EC}"/>
    <dgm:cxn modelId="{BBB2FB42-7556-41BF-A0C5-5469930263CE}" type="presOf" srcId="{982C6381-92FD-4B9D-88AE-7374ABF8FBAB}" destId="{9127325B-A9F2-4C9C-95DD-A647D067484C}" srcOrd="0" destOrd="0" presId="urn:microsoft.com/office/officeart/2005/8/layout/orgChart1"/>
    <dgm:cxn modelId="{4C0BFA6D-0810-4C75-B91B-94C6978B1657}" type="presOf" srcId="{41D52E88-7EBF-406E-B8F5-383D8609BEDC}" destId="{450F254B-861D-4109-B991-348FB53E4C53}" srcOrd="1" destOrd="0" presId="urn:microsoft.com/office/officeart/2005/8/layout/orgChart1"/>
    <dgm:cxn modelId="{8FF47628-D51B-4497-9941-422313072C91}" srcId="{4BC1A78C-24C4-4C26-B274-CFA86249A9D1}" destId="{BAF59777-DEBE-4449-8E89-85534ACE4C20}" srcOrd="1" destOrd="0" parTransId="{4D6923A2-5A38-4CA6-9433-5ED0C8984267}" sibTransId="{1007E168-6A7B-40E0-8BA2-0F162DD020E5}"/>
    <dgm:cxn modelId="{F2BFCF3D-E57A-4E75-BB6A-E6C73D30ECC8}" type="presOf" srcId="{BBB90261-9846-427C-9259-3A8E5B0A19D7}" destId="{2CB1E2B7-E6ED-4477-BE1D-64BB25A0A586}" srcOrd="1" destOrd="0" presId="urn:microsoft.com/office/officeart/2005/8/layout/orgChart1"/>
    <dgm:cxn modelId="{5CAC5185-53F2-42D1-81AA-F9B1F882DF25}" type="presOf" srcId="{0AC04215-B811-4087-A7FA-5591B167E9EC}" destId="{498BA0CC-C5F5-499E-9437-5EE2E389EAD3}" srcOrd="1" destOrd="0" presId="urn:microsoft.com/office/officeart/2005/8/layout/orgChart1"/>
    <dgm:cxn modelId="{7786869A-FEE0-4077-9D14-78DB37C226A8}" type="presOf" srcId="{BBB90261-9846-427C-9259-3A8E5B0A19D7}" destId="{02B655EF-CB09-4BE2-A4A1-9193A36B1532}" srcOrd="0" destOrd="0" presId="urn:microsoft.com/office/officeart/2005/8/layout/orgChart1"/>
    <dgm:cxn modelId="{5CFADA5E-7B1F-4FC4-807D-B653468FA698}" type="presOf" srcId="{36C9A1B5-BF8D-427E-9EC3-CFE0FFBF0197}" destId="{6568AECE-FF58-43D2-ADB3-C9A038798F16}" srcOrd="1" destOrd="0" presId="urn:microsoft.com/office/officeart/2005/8/layout/orgChart1"/>
    <dgm:cxn modelId="{0573AC45-0B0C-4958-A6E7-2D68E49F74BE}" srcId="{BAF59777-DEBE-4449-8E89-85534ACE4C20}" destId="{5DD398F2-8FBF-4E18-BCD3-3BC125C7AF90}" srcOrd="1" destOrd="0" parTransId="{B5539E6A-51E3-45C2-B425-2C30B11EBEA3}" sibTransId="{0AAD575F-AB33-451E-ADA1-131C04607B91}"/>
    <dgm:cxn modelId="{785A648B-B500-4B6C-9715-CA0AD7BC75CD}" srcId="{17716FBB-96E4-4759-B57D-4703754678D2}" destId="{41D52E88-7EBF-406E-B8F5-383D8609BEDC}" srcOrd="1" destOrd="0" parTransId="{2D5C7BF9-3DB8-4983-B163-88E72DD04572}" sibTransId="{1A0E77E5-2D01-4B3F-8E4A-B4B4666476E3}"/>
    <dgm:cxn modelId="{53A28097-14EB-4082-BA60-A5A98AF4250F}" srcId="{D587C1C2-22B9-44DE-A769-02870D926B12}" destId="{0AC04215-B811-4087-A7FA-5591B167E9EC}" srcOrd="1" destOrd="0" parTransId="{982C6381-92FD-4B9D-88AE-7374ABF8FBAB}" sibTransId="{E6C6D1D7-A439-4CFC-913C-7A1488C3C139}"/>
    <dgm:cxn modelId="{5EDAE86D-2E3A-4621-9B35-62B06E985BA0}" srcId="{4BC1A78C-24C4-4C26-B274-CFA86249A9D1}" destId="{D587C1C2-22B9-44DE-A769-02870D926B12}" srcOrd="0" destOrd="0" parTransId="{42A72966-29CA-417E-BCA7-F8333D8B9AAD}" sibTransId="{4FFDA313-F5F6-404F-BCF8-7E186AEAF33F}"/>
    <dgm:cxn modelId="{76941CAC-E087-405F-9C24-0AE75D718299}" type="presOf" srcId="{779DAD74-F2F0-4816-B596-EE0B5E7E7A4E}" destId="{3A754A85-BE9F-4E75-A8F3-0A3DE13BD2CE}" srcOrd="1" destOrd="0" presId="urn:microsoft.com/office/officeart/2005/8/layout/orgChart1"/>
    <dgm:cxn modelId="{7C12A94A-4F14-4B11-9A64-48E1D7787A71}" type="presOf" srcId="{26FEAFDA-ACAE-4575-81A4-F4D7380F727E}" destId="{CD69573F-460A-4A94-AC21-7E1678B613B1}" srcOrd="0" destOrd="0" presId="urn:microsoft.com/office/officeart/2005/8/layout/orgChart1"/>
    <dgm:cxn modelId="{4E9A0861-DD33-4F8B-BD08-36A8F4F5492A}" type="presOf" srcId="{BAF59777-DEBE-4449-8E89-85534ACE4C20}" destId="{DB196C88-D2B4-48C4-B9F4-F20939E34319}" srcOrd="0" destOrd="0" presId="urn:microsoft.com/office/officeart/2005/8/layout/orgChart1"/>
    <dgm:cxn modelId="{ACFCB78D-CBC0-41F0-A216-BA2B6FA98A40}" type="presOf" srcId="{D587C1C2-22B9-44DE-A769-02870D926B12}" destId="{C92379BF-A895-4E99-A443-DB451F113F22}" srcOrd="0" destOrd="0" presId="urn:microsoft.com/office/officeart/2005/8/layout/orgChart1"/>
    <dgm:cxn modelId="{E418AB40-5E18-4943-A652-8F44D7B75D5A}" type="presOf" srcId="{6D41DC64-3178-4B63-AABE-AACC4E8039E7}" destId="{6481325E-178A-4690-B818-5CD21C6B806C}" srcOrd="0" destOrd="0" presId="urn:microsoft.com/office/officeart/2005/8/layout/orgChart1"/>
    <dgm:cxn modelId="{DD486B05-9181-4D64-8CA2-1B4AF7E828B1}" type="presOf" srcId="{5DD398F2-8FBF-4E18-BCD3-3BC125C7AF90}" destId="{4ECE93E7-B0E4-47D7-94CD-240FA94AF882}" srcOrd="1" destOrd="0" presId="urn:microsoft.com/office/officeart/2005/8/layout/orgChart1"/>
    <dgm:cxn modelId="{072E931C-2F92-414C-B124-DBF3A5C1A93A}" srcId="{D587C1C2-22B9-44DE-A769-02870D926B12}" destId="{BBB90261-9846-427C-9259-3A8E5B0A19D7}" srcOrd="2" destOrd="0" parTransId="{6D41DC64-3178-4B63-AABE-AACC4E8039E7}" sibTransId="{1C37E11F-0810-4B55-AF2B-AFBD5EF4019E}"/>
    <dgm:cxn modelId="{1C5D6EA9-C1F7-4CB7-A3D2-FA9F7418E264}" srcId="{E7CA85A5-6820-48B0-BADD-756E53D1654F}" destId="{4BC1A78C-24C4-4C26-B274-CFA86249A9D1}" srcOrd="0" destOrd="0" parTransId="{32685691-E695-429B-AE3C-C6E172A41C35}" sibTransId="{6BDB0907-A64A-403A-AAB7-522681BCAC20}"/>
    <dgm:cxn modelId="{03FFFA3B-034F-47C2-B5BB-A7CA121FA712}" type="presOf" srcId="{E7CA85A5-6820-48B0-BADD-756E53D1654F}" destId="{82613557-C853-42E7-AF56-73202D6C8569}" srcOrd="0" destOrd="0" presId="urn:microsoft.com/office/officeart/2005/8/layout/orgChart1"/>
    <dgm:cxn modelId="{750F011B-DD02-41B3-8016-58FD3E6B2FF0}" type="presOf" srcId="{5DD398F2-8FBF-4E18-BCD3-3BC125C7AF90}" destId="{7E47EC79-6222-41AB-8A2A-FB5E97C497E4}" srcOrd="0" destOrd="0" presId="urn:microsoft.com/office/officeart/2005/8/layout/orgChart1"/>
    <dgm:cxn modelId="{36BCEA52-F444-43A1-B7CC-B68EA55DABA2}" type="presOf" srcId="{17716FBB-96E4-4759-B57D-4703754678D2}" destId="{7D76391A-752A-4FE2-AD8F-7BE8F4C6D434}" srcOrd="1" destOrd="0" presId="urn:microsoft.com/office/officeart/2005/8/layout/orgChart1"/>
    <dgm:cxn modelId="{FD9F0704-4D48-497E-B00B-B15B9048EAC9}" type="presOf" srcId="{FF6DD8DA-AD19-47C3-86B0-04E5C8C91880}" destId="{1AF8C71D-C339-448D-819D-8610D6941431}" srcOrd="0" destOrd="0" presId="urn:microsoft.com/office/officeart/2005/8/layout/orgChart1"/>
    <dgm:cxn modelId="{6654CF8F-F4EE-4E56-9FBB-CA53DCBB7E57}" srcId="{17716FBB-96E4-4759-B57D-4703754678D2}" destId="{FF6DD8DA-AD19-47C3-86B0-04E5C8C91880}" srcOrd="0" destOrd="0" parTransId="{26FEAFDA-ACAE-4575-81A4-F4D7380F727E}" sibTransId="{A4629B5B-914C-4E9F-BCBF-10CB317E6E47}"/>
    <dgm:cxn modelId="{2E5B7660-F76F-496B-9519-BA3C89BA14FA}" srcId="{BAF59777-DEBE-4449-8E89-85534ACE4C20}" destId="{17716FBB-96E4-4759-B57D-4703754678D2}" srcOrd="0" destOrd="0" parTransId="{3B01BFA4-B51A-468F-9504-68D01732BB33}" sibTransId="{4F9BF7BC-D2B0-4B47-8BE8-16AED3AED804}"/>
    <dgm:cxn modelId="{6EA2A049-B282-47F0-BE9F-D00E1DC49D34}" type="presOf" srcId="{0AC04215-B811-4087-A7FA-5591B167E9EC}" destId="{DCDDF158-BF5A-4D82-914D-2378BA92138D}" srcOrd="0" destOrd="0" presId="urn:microsoft.com/office/officeart/2005/8/layout/orgChart1"/>
    <dgm:cxn modelId="{C3A3050F-E765-40C3-8323-43DDD15978D0}" type="presOf" srcId="{4BC1A78C-24C4-4C26-B274-CFA86249A9D1}" destId="{0104EA1A-EFED-40C8-AE90-A41E4668A5D8}" srcOrd="0" destOrd="0" presId="urn:microsoft.com/office/officeart/2005/8/layout/orgChart1"/>
    <dgm:cxn modelId="{136743ED-8559-451A-A8D5-F96A39E64317}" srcId="{BAF59777-DEBE-4449-8E89-85534ACE4C20}" destId="{779DAD74-F2F0-4816-B596-EE0B5E7E7A4E}" srcOrd="2" destOrd="0" parTransId="{140074B2-D69F-498C-8E6D-37767CDC9822}" sibTransId="{DA9C5586-3A09-43DF-960A-6DBF3834A867}"/>
    <dgm:cxn modelId="{EBB379F5-2D03-4F56-A6E4-21ECE4ED0C05}" type="presOf" srcId="{17716FBB-96E4-4759-B57D-4703754678D2}" destId="{8ABEE3F7-0436-46B8-991E-44BEA5D3127F}" srcOrd="0" destOrd="0" presId="urn:microsoft.com/office/officeart/2005/8/layout/orgChart1"/>
    <dgm:cxn modelId="{CE3CEC3C-A3BF-4559-A01D-5D738BAA6EBE}" type="presParOf" srcId="{82613557-C853-42E7-AF56-73202D6C8569}" destId="{283DB649-D301-43A8-BE96-BFED32EB321E}" srcOrd="0" destOrd="0" presId="urn:microsoft.com/office/officeart/2005/8/layout/orgChart1"/>
    <dgm:cxn modelId="{4FD44724-D1C6-4B8D-BF21-15FABAA3B934}" type="presParOf" srcId="{283DB649-D301-43A8-BE96-BFED32EB321E}" destId="{71B8F003-E963-48F5-8D5B-F1F916D696D9}" srcOrd="0" destOrd="0" presId="urn:microsoft.com/office/officeart/2005/8/layout/orgChart1"/>
    <dgm:cxn modelId="{A6973CB5-FF57-4AC5-8BC2-AFE31C01FE05}" type="presParOf" srcId="{71B8F003-E963-48F5-8D5B-F1F916D696D9}" destId="{0104EA1A-EFED-40C8-AE90-A41E4668A5D8}" srcOrd="0" destOrd="0" presId="urn:microsoft.com/office/officeart/2005/8/layout/orgChart1"/>
    <dgm:cxn modelId="{33195B28-71AC-44AA-9BD6-71FAD82919E9}" type="presParOf" srcId="{71B8F003-E963-48F5-8D5B-F1F916D696D9}" destId="{7F8A65B5-8EAF-44D4-8631-FB872F682906}" srcOrd="1" destOrd="0" presId="urn:microsoft.com/office/officeart/2005/8/layout/orgChart1"/>
    <dgm:cxn modelId="{0C9E778A-9357-4160-B71B-55AED84227C7}" type="presParOf" srcId="{283DB649-D301-43A8-BE96-BFED32EB321E}" destId="{B27AFE36-87C9-4AD2-8D46-B89588299192}" srcOrd="1" destOrd="0" presId="urn:microsoft.com/office/officeart/2005/8/layout/orgChart1"/>
    <dgm:cxn modelId="{D73A9C66-B89E-4212-98F5-2A557FDEDB2B}" type="presParOf" srcId="{B27AFE36-87C9-4AD2-8D46-B89588299192}" destId="{067C9B2B-3CA0-4073-B32E-BCC71F19F96D}" srcOrd="0" destOrd="0" presId="urn:microsoft.com/office/officeart/2005/8/layout/orgChart1"/>
    <dgm:cxn modelId="{5A8C6E2D-3B3E-4A58-B40F-FA32DF6E1A0C}" type="presParOf" srcId="{B27AFE36-87C9-4AD2-8D46-B89588299192}" destId="{A4BF1FBC-8476-480E-9DAE-FBE8E15F1B54}" srcOrd="1" destOrd="0" presId="urn:microsoft.com/office/officeart/2005/8/layout/orgChart1"/>
    <dgm:cxn modelId="{6A10BAE8-3EF4-4716-8156-232C7B288FD0}" type="presParOf" srcId="{A4BF1FBC-8476-480E-9DAE-FBE8E15F1B54}" destId="{2781E0BA-0AE6-432A-8415-75EE8FB1F0AE}" srcOrd="0" destOrd="0" presId="urn:microsoft.com/office/officeart/2005/8/layout/orgChart1"/>
    <dgm:cxn modelId="{6DC075B8-37B1-4185-9FFB-DC77875C3DBD}" type="presParOf" srcId="{2781E0BA-0AE6-432A-8415-75EE8FB1F0AE}" destId="{C92379BF-A895-4E99-A443-DB451F113F22}" srcOrd="0" destOrd="0" presId="urn:microsoft.com/office/officeart/2005/8/layout/orgChart1"/>
    <dgm:cxn modelId="{A049E615-B67B-4549-BF08-2DB9BD6FE63A}" type="presParOf" srcId="{2781E0BA-0AE6-432A-8415-75EE8FB1F0AE}" destId="{8E8D808D-E4FB-4692-934E-8E652479E8E4}" srcOrd="1" destOrd="0" presId="urn:microsoft.com/office/officeart/2005/8/layout/orgChart1"/>
    <dgm:cxn modelId="{0E203665-14B4-4D5A-A98D-653B4BBF26BC}" type="presParOf" srcId="{A4BF1FBC-8476-480E-9DAE-FBE8E15F1B54}" destId="{6F7AD17A-2B7E-4F3B-AA11-74B68CA7E55A}" srcOrd="1" destOrd="0" presId="urn:microsoft.com/office/officeart/2005/8/layout/orgChart1"/>
    <dgm:cxn modelId="{40709109-0BFA-4ACC-8AAB-843054048E43}" type="presParOf" srcId="{6F7AD17A-2B7E-4F3B-AA11-74B68CA7E55A}" destId="{E4AA758D-EE3E-4D83-AB11-526731968FE2}" srcOrd="0" destOrd="0" presId="urn:microsoft.com/office/officeart/2005/8/layout/orgChart1"/>
    <dgm:cxn modelId="{26E44947-DA42-4893-B577-73DF61FC5C71}" type="presParOf" srcId="{6F7AD17A-2B7E-4F3B-AA11-74B68CA7E55A}" destId="{06FCF3A6-3ACD-479E-9E7E-45A61CBF7BAD}" srcOrd="1" destOrd="0" presId="urn:microsoft.com/office/officeart/2005/8/layout/orgChart1"/>
    <dgm:cxn modelId="{0F5993E0-A7EE-4281-A2B1-4C4455BA46C5}" type="presParOf" srcId="{06FCF3A6-3ACD-479E-9E7E-45A61CBF7BAD}" destId="{F90C84F2-78FD-4B98-88D5-617A39926C88}" srcOrd="0" destOrd="0" presId="urn:microsoft.com/office/officeart/2005/8/layout/orgChart1"/>
    <dgm:cxn modelId="{8122E506-5651-4FF7-AE35-98B6D08BC881}" type="presParOf" srcId="{F90C84F2-78FD-4B98-88D5-617A39926C88}" destId="{0DF3F654-D3CB-4852-9A6A-CAEA27FC6228}" srcOrd="0" destOrd="0" presId="urn:microsoft.com/office/officeart/2005/8/layout/orgChart1"/>
    <dgm:cxn modelId="{6F4A63D7-5495-4D85-8A8F-C56C6308CF38}" type="presParOf" srcId="{F90C84F2-78FD-4B98-88D5-617A39926C88}" destId="{6568AECE-FF58-43D2-ADB3-C9A038798F16}" srcOrd="1" destOrd="0" presId="urn:microsoft.com/office/officeart/2005/8/layout/orgChart1"/>
    <dgm:cxn modelId="{89405E6A-8D25-4C52-959B-9A1CD42F8950}" type="presParOf" srcId="{06FCF3A6-3ACD-479E-9E7E-45A61CBF7BAD}" destId="{D6B00D10-7770-4301-BA73-9A3BA6C1BE8F}" srcOrd="1" destOrd="0" presId="urn:microsoft.com/office/officeart/2005/8/layout/orgChart1"/>
    <dgm:cxn modelId="{0C9B312B-53E6-41EF-A47B-97C0881E0561}" type="presParOf" srcId="{06FCF3A6-3ACD-479E-9E7E-45A61CBF7BAD}" destId="{7BC70A9A-1A7E-4A4C-973F-92A925191E55}" srcOrd="2" destOrd="0" presId="urn:microsoft.com/office/officeart/2005/8/layout/orgChart1"/>
    <dgm:cxn modelId="{566F0066-3D9A-4ED5-ADF7-3FBE72D55A4C}" type="presParOf" srcId="{6F7AD17A-2B7E-4F3B-AA11-74B68CA7E55A}" destId="{9127325B-A9F2-4C9C-95DD-A647D067484C}" srcOrd="2" destOrd="0" presId="urn:microsoft.com/office/officeart/2005/8/layout/orgChart1"/>
    <dgm:cxn modelId="{55B115CF-1C81-4870-991C-24F423FC29C0}" type="presParOf" srcId="{6F7AD17A-2B7E-4F3B-AA11-74B68CA7E55A}" destId="{1D867FB8-CA9B-4044-9C76-B0B00208BD7E}" srcOrd="3" destOrd="0" presId="urn:microsoft.com/office/officeart/2005/8/layout/orgChart1"/>
    <dgm:cxn modelId="{5F641423-45A9-465C-82ED-71EAF61D82C1}" type="presParOf" srcId="{1D867FB8-CA9B-4044-9C76-B0B00208BD7E}" destId="{90F41695-00CA-4079-B467-CC9459A3B2C2}" srcOrd="0" destOrd="0" presId="urn:microsoft.com/office/officeart/2005/8/layout/orgChart1"/>
    <dgm:cxn modelId="{7D7BE55D-B037-4A5A-BAA9-C04975253D99}" type="presParOf" srcId="{90F41695-00CA-4079-B467-CC9459A3B2C2}" destId="{DCDDF158-BF5A-4D82-914D-2378BA92138D}" srcOrd="0" destOrd="0" presId="urn:microsoft.com/office/officeart/2005/8/layout/orgChart1"/>
    <dgm:cxn modelId="{28D50130-9719-4113-983C-D03EFCAA3561}" type="presParOf" srcId="{90F41695-00CA-4079-B467-CC9459A3B2C2}" destId="{498BA0CC-C5F5-499E-9437-5EE2E389EAD3}" srcOrd="1" destOrd="0" presId="urn:microsoft.com/office/officeart/2005/8/layout/orgChart1"/>
    <dgm:cxn modelId="{274E2058-C678-4C5D-A574-4FF3074F3751}" type="presParOf" srcId="{1D867FB8-CA9B-4044-9C76-B0B00208BD7E}" destId="{0A57062E-33DD-484F-89A1-6DEF9B627D8D}" srcOrd="1" destOrd="0" presId="urn:microsoft.com/office/officeart/2005/8/layout/orgChart1"/>
    <dgm:cxn modelId="{1FFC012A-1A4C-4618-8B3E-A5E6DC6BC2C7}" type="presParOf" srcId="{1D867FB8-CA9B-4044-9C76-B0B00208BD7E}" destId="{2FB8828C-6104-43EC-866A-76973C6A6DE8}" srcOrd="2" destOrd="0" presId="urn:microsoft.com/office/officeart/2005/8/layout/orgChart1"/>
    <dgm:cxn modelId="{94E9458A-3745-4769-8A21-F1A828BF1F6E}" type="presParOf" srcId="{6F7AD17A-2B7E-4F3B-AA11-74B68CA7E55A}" destId="{6481325E-178A-4690-B818-5CD21C6B806C}" srcOrd="4" destOrd="0" presId="urn:microsoft.com/office/officeart/2005/8/layout/orgChart1"/>
    <dgm:cxn modelId="{EB63C3A5-8EC7-41BE-BF46-B6FB2F56AFFD}" type="presParOf" srcId="{6F7AD17A-2B7E-4F3B-AA11-74B68CA7E55A}" destId="{064B6878-E6F8-44DD-8D16-11A10584D781}" srcOrd="5" destOrd="0" presId="urn:microsoft.com/office/officeart/2005/8/layout/orgChart1"/>
    <dgm:cxn modelId="{A8E8C1A5-6D87-4939-8085-B580CC16AA62}" type="presParOf" srcId="{064B6878-E6F8-44DD-8D16-11A10584D781}" destId="{C3DFC4F0-C81C-4B0E-A418-BF7928C75626}" srcOrd="0" destOrd="0" presId="urn:microsoft.com/office/officeart/2005/8/layout/orgChart1"/>
    <dgm:cxn modelId="{7B765D31-827D-4871-ABA9-FECE971E515E}" type="presParOf" srcId="{C3DFC4F0-C81C-4B0E-A418-BF7928C75626}" destId="{02B655EF-CB09-4BE2-A4A1-9193A36B1532}" srcOrd="0" destOrd="0" presId="urn:microsoft.com/office/officeart/2005/8/layout/orgChart1"/>
    <dgm:cxn modelId="{82653A5A-FDFE-4410-BFA2-A27A92FBC21B}" type="presParOf" srcId="{C3DFC4F0-C81C-4B0E-A418-BF7928C75626}" destId="{2CB1E2B7-E6ED-4477-BE1D-64BB25A0A586}" srcOrd="1" destOrd="0" presId="urn:microsoft.com/office/officeart/2005/8/layout/orgChart1"/>
    <dgm:cxn modelId="{87699AD1-0244-4F56-9BDC-159CF9DC645A}" type="presParOf" srcId="{064B6878-E6F8-44DD-8D16-11A10584D781}" destId="{F949E342-C924-40A8-BEE7-3829C92B149B}" srcOrd="1" destOrd="0" presId="urn:microsoft.com/office/officeart/2005/8/layout/orgChart1"/>
    <dgm:cxn modelId="{AE0D0EB0-95D8-43D5-8610-6F48A231782F}" type="presParOf" srcId="{064B6878-E6F8-44DD-8D16-11A10584D781}" destId="{CC71447F-0B10-49B4-BFCF-7FE6667E3DDE}" srcOrd="2" destOrd="0" presId="urn:microsoft.com/office/officeart/2005/8/layout/orgChart1"/>
    <dgm:cxn modelId="{C7FAAD0A-F0EB-472A-8C0F-30281B124E97}" type="presParOf" srcId="{A4BF1FBC-8476-480E-9DAE-FBE8E15F1B54}" destId="{75D75248-F715-4734-9D56-0A936AF52518}" srcOrd="2" destOrd="0" presId="urn:microsoft.com/office/officeart/2005/8/layout/orgChart1"/>
    <dgm:cxn modelId="{EA83DBB1-A557-40BC-B191-8E15C266E80F}" type="presParOf" srcId="{B27AFE36-87C9-4AD2-8D46-B89588299192}" destId="{BDB3FAF7-7E0A-4160-96BC-3C1DF1AB7164}" srcOrd="2" destOrd="0" presId="urn:microsoft.com/office/officeart/2005/8/layout/orgChart1"/>
    <dgm:cxn modelId="{D06357EF-654C-4D18-A27E-DA067D120D79}" type="presParOf" srcId="{B27AFE36-87C9-4AD2-8D46-B89588299192}" destId="{9E107066-2F77-4D93-ABF9-04EF7D7A8027}" srcOrd="3" destOrd="0" presId="urn:microsoft.com/office/officeart/2005/8/layout/orgChart1"/>
    <dgm:cxn modelId="{E9207CF6-1F40-4EFC-8BBD-22C46841B519}" type="presParOf" srcId="{9E107066-2F77-4D93-ABF9-04EF7D7A8027}" destId="{4381EE5F-324E-4E9A-8921-627328CB936C}" srcOrd="0" destOrd="0" presId="urn:microsoft.com/office/officeart/2005/8/layout/orgChart1"/>
    <dgm:cxn modelId="{8121350C-9CE4-4990-BC01-FB503308ACC0}" type="presParOf" srcId="{4381EE5F-324E-4E9A-8921-627328CB936C}" destId="{DB196C88-D2B4-48C4-B9F4-F20939E34319}" srcOrd="0" destOrd="0" presId="urn:microsoft.com/office/officeart/2005/8/layout/orgChart1"/>
    <dgm:cxn modelId="{1A231DF9-C9ED-4005-B254-05562DCC99FD}" type="presParOf" srcId="{4381EE5F-324E-4E9A-8921-627328CB936C}" destId="{01673517-58E7-4D18-8A1E-E190D6E2894E}" srcOrd="1" destOrd="0" presId="urn:microsoft.com/office/officeart/2005/8/layout/orgChart1"/>
    <dgm:cxn modelId="{D8908139-56C8-41C8-BFD2-17F9ADA1426B}" type="presParOf" srcId="{9E107066-2F77-4D93-ABF9-04EF7D7A8027}" destId="{C9D751D5-618F-432D-8AF7-932B4F5E1F97}" srcOrd="1" destOrd="0" presId="urn:microsoft.com/office/officeart/2005/8/layout/orgChart1"/>
    <dgm:cxn modelId="{5BC6AF23-7935-48A3-9A78-8C73CF4C2519}" type="presParOf" srcId="{C9D751D5-618F-432D-8AF7-932B4F5E1F97}" destId="{0CA28F85-0B26-444D-A21A-C66CCAA5185C}" srcOrd="0" destOrd="0" presId="urn:microsoft.com/office/officeart/2005/8/layout/orgChart1"/>
    <dgm:cxn modelId="{DDA9165F-AEFE-4E77-AA10-63F9D2B77545}" type="presParOf" srcId="{C9D751D5-618F-432D-8AF7-932B4F5E1F97}" destId="{2DAFFD6A-13E6-4160-9DAD-31389F35EC17}" srcOrd="1" destOrd="0" presId="urn:microsoft.com/office/officeart/2005/8/layout/orgChart1"/>
    <dgm:cxn modelId="{47F497C5-8C9B-4E24-9BD2-E9761B32B19E}" type="presParOf" srcId="{2DAFFD6A-13E6-4160-9DAD-31389F35EC17}" destId="{71D0FDBA-431E-4CBA-B8DD-3B52C43D33C3}" srcOrd="0" destOrd="0" presId="urn:microsoft.com/office/officeart/2005/8/layout/orgChart1"/>
    <dgm:cxn modelId="{7DDBC6FC-1F36-4D1F-B7C3-504C3BD45AFD}" type="presParOf" srcId="{71D0FDBA-431E-4CBA-B8DD-3B52C43D33C3}" destId="{8ABEE3F7-0436-46B8-991E-44BEA5D3127F}" srcOrd="0" destOrd="0" presId="urn:microsoft.com/office/officeart/2005/8/layout/orgChart1"/>
    <dgm:cxn modelId="{41F574EA-A0A0-4798-937F-9D5D56CCB1F2}" type="presParOf" srcId="{71D0FDBA-431E-4CBA-B8DD-3B52C43D33C3}" destId="{7D76391A-752A-4FE2-AD8F-7BE8F4C6D434}" srcOrd="1" destOrd="0" presId="urn:microsoft.com/office/officeart/2005/8/layout/orgChart1"/>
    <dgm:cxn modelId="{DA71B9BB-6D0D-43A5-ADC7-21DE04C474D5}" type="presParOf" srcId="{2DAFFD6A-13E6-4160-9DAD-31389F35EC17}" destId="{195777FD-C1B7-4E8A-97AF-8A148D45E6B4}" srcOrd="1" destOrd="0" presId="urn:microsoft.com/office/officeart/2005/8/layout/orgChart1"/>
    <dgm:cxn modelId="{E17136F2-6892-444D-83C8-B4E5E5492A8F}" type="presParOf" srcId="{195777FD-C1B7-4E8A-97AF-8A148D45E6B4}" destId="{CD69573F-460A-4A94-AC21-7E1678B613B1}" srcOrd="0" destOrd="0" presId="urn:microsoft.com/office/officeart/2005/8/layout/orgChart1"/>
    <dgm:cxn modelId="{565B1F04-A830-4C91-B499-955EFC881DA2}" type="presParOf" srcId="{195777FD-C1B7-4E8A-97AF-8A148D45E6B4}" destId="{DCBAD171-87C0-447C-B024-E5A164E9D879}" srcOrd="1" destOrd="0" presId="urn:microsoft.com/office/officeart/2005/8/layout/orgChart1"/>
    <dgm:cxn modelId="{D5BB7186-FB87-4399-ACA5-44AA529FBA1F}" type="presParOf" srcId="{DCBAD171-87C0-447C-B024-E5A164E9D879}" destId="{44E01EF2-7006-4705-B114-E03A20B718F3}" srcOrd="0" destOrd="0" presId="urn:microsoft.com/office/officeart/2005/8/layout/orgChart1"/>
    <dgm:cxn modelId="{240EAA8C-7780-4FCB-AC69-531165F64373}" type="presParOf" srcId="{44E01EF2-7006-4705-B114-E03A20B718F3}" destId="{1AF8C71D-C339-448D-819D-8610D6941431}" srcOrd="0" destOrd="0" presId="urn:microsoft.com/office/officeart/2005/8/layout/orgChart1"/>
    <dgm:cxn modelId="{86B5C401-3698-4ABB-8E75-83088528FD01}" type="presParOf" srcId="{44E01EF2-7006-4705-B114-E03A20B718F3}" destId="{63391EB0-2617-4D72-9863-B32D027B9B38}" srcOrd="1" destOrd="0" presId="urn:microsoft.com/office/officeart/2005/8/layout/orgChart1"/>
    <dgm:cxn modelId="{5404F54D-3659-4C0D-9CCA-5FD7810B2ADB}" type="presParOf" srcId="{DCBAD171-87C0-447C-B024-E5A164E9D879}" destId="{F779CB02-7A45-4007-A67E-D1EBDC3D9309}" srcOrd="1" destOrd="0" presId="urn:microsoft.com/office/officeart/2005/8/layout/orgChart1"/>
    <dgm:cxn modelId="{81C4F502-2590-439F-AF32-41A9AAFEAE05}" type="presParOf" srcId="{DCBAD171-87C0-447C-B024-E5A164E9D879}" destId="{81C218B6-FB0D-47A5-B36D-15655B523658}" srcOrd="2" destOrd="0" presId="urn:microsoft.com/office/officeart/2005/8/layout/orgChart1"/>
    <dgm:cxn modelId="{2CDD7AE4-4EB6-4A55-A3ED-24FA7D02AAEF}" type="presParOf" srcId="{195777FD-C1B7-4E8A-97AF-8A148D45E6B4}" destId="{81B83EF5-916B-458D-A246-D8777A0EEA04}" srcOrd="2" destOrd="0" presId="urn:microsoft.com/office/officeart/2005/8/layout/orgChart1"/>
    <dgm:cxn modelId="{9B6DDE08-E57A-4669-B2E6-A8E940A1053A}" type="presParOf" srcId="{195777FD-C1B7-4E8A-97AF-8A148D45E6B4}" destId="{0D9236BF-A4FA-46C0-A489-499C47467645}" srcOrd="3" destOrd="0" presId="urn:microsoft.com/office/officeart/2005/8/layout/orgChart1"/>
    <dgm:cxn modelId="{97951EAB-4E24-49B2-B018-22DC7B3FF0C5}" type="presParOf" srcId="{0D9236BF-A4FA-46C0-A489-499C47467645}" destId="{FCA0B0A8-633F-4292-89B0-19E5FF7DCF53}" srcOrd="0" destOrd="0" presId="urn:microsoft.com/office/officeart/2005/8/layout/orgChart1"/>
    <dgm:cxn modelId="{7F83E13D-1FEE-44A3-BF34-8317A7EAFFED}" type="presParOf" srcId="{FCA0B0A8-633F-4292-89B0-19E5FF7DCF53}" destId="{E30B7747-25C1-434B-9DFE-24C1701BB98D}" srcOrd="0" destOrd="0" presId="urn:microsoft.com/office/officeart/2005/8/layout/orgChart1"/>
    <dgm:cxn modelId="{0B4A72B4-CB7E-4F04-ABFD-4E46B8807D98}" type="presParOf" srcId="{FCA0B0A8-633F-4292-89B0-19E5FF7DCF53}" destId="{450F254B-861D-4109-B991-348FB53E4C53}" srcOrd="1" destOrd="0" presId="urn:microsoft.com/office/officeart/2005/8/layout/orgChart1"/>
    <dgm:cxn modelId="{EF6446E6-F7AB-4B8B-9B12-DFCDC6706400}" type="presParOf" srcId="{0D9236BF-A4FA-46C0-A489-499C47467645}" destId="{DF70EF24-2284-403D-AE69-C50BC29BE82C}" srcOrd="1" destOrd="0" presId="urn:microsoft.com/office/officeart/2005/8/layout/orgChart1"/>
    <dgm:cxn modelId="{895B77DF-0442-487C-ADB0-EEFA0825C59C}" type="presParOf" srcId="{0D9236BF-A4FA-46C0-A489-499C47467645}" destId="{FBA0AC75-E988-46E6-90FE-988DF31DCF98}" srcOrd="2" destOrd="0" presId="urn:microsoft.com/office/officeart/2005/8/layout/orgChart1"/>
    <dgm:cxn modelId="{7AC3F349-0D90-4E95-82BE-EC673E55C08F}" type="presParOf" srcId="{2DAFFD6A-13E6-4160-9DAD-31389F35EC17}" destId="{A4DD6710-98BD-41E4-BC02-4BE3D47A56F6}" srcOrd="2" destOrd="0" presId="urn:microsoft.com/office/officeart/2005/8/layout/orgChart1"/>
    <dgm:cxn modelId="{6BC08F18-6A88-4468-A6F8-2245B04A586E}" type="presParOf" srcId="{C9D751D5-618F-432D-8AF7-932B4F5E1F97}" destId="{A3957172-C0EA-416C-A5BD-BA0E1AED4F6B}" srcOrd="2" destOrd="0" presId="urn:microsoft.com/office/officeart/2005/8/layout/orgChart1"/>
    <dgm:cxn modelId="{68A37456-0886-4F30-B318-85449EDBA4C7}" type="presParOf" srcId="{C9D751D5-618F-432D-8AF7-932B4F5E1F97}" destId="{B4A3408B-B85B-4EF8-BB90-14E91ED9B8DB}" srcOrd="3" destOrd="0" presId="urn:microsoft.com/office/officeart/2005/8/layout/orgChart1"/>
    <dgm:cxn modelId="{6A5B9F52-86DB-4895-A2C4-CB3EBFE91DEF}" type="presParOf" srcId="{B4A3408B-B85B-4EF8-BB90-14E91ED9B8DB}" destId="{A0B72854-8B1F-4300-80E0-CBEA4C1446A2}" srcOrd="0" destOrd="0" presId="urn:microsoft.com/office/officeart/2005/8/layout/orgChart1"/>
    <dgm:cxn modelId="{B27429EC-7940-4041-AB8D-70B9E7D6009B}" type="presParOf" srcId="{A0B72854-8B1F-4300-80E0-CBEA4C1446A2}" destId="{7E47EC79-6222-41AB-8A2A-FB5E97C497E4}" srcOrd="0" destOrd="0" presId="urn:microsoft.com/office/officeart/2005/8/layout/orgChart1"/>
    <dgm:cxn modelId="{0D80B8B4-0116-47FC-9629-D8BCAB1A060E}" type="presParOf" srcId="{A0B72854-8B1F-4300-80E0-CBEA4C1446A2}" destId="{4ECE93E7-B0E4-47D7-94CD-240FA94AF882}" srcOrd="1" destOrd="0" presId="urn:microsoft.com/office/officeart/2005/8/layout/orgChart1"/>
    <dgm:cxn modelId="{36F72628-0EA9-48FA-93C5-5F711B427306}" type="presParOf" srcId="{B4A3408B-B85B-4EF8-BB90-14E91ED9B8DB}" destId="{CE4CC907-2A0D-43F1-B094-AC54C3AAEA45}" srcOrd="1" destOrd="0" presId="urn:microsoft.com/office/officeart/2005/8/layout/orgChart1"/>
    <dgm:cxn modelId="{939FBB3A-72A8-4706-B905-059E8B58132F}" type="presParOf" srcId="{B4A3408B-B85B-4EF8-BB90-14E91ED9B8DB}" destId="{7B1C7F33-AF6C-4951-B583-37ABF5A120B4}" srcOrd="2" destOrd="0" presId="urn:microsoft.com/office/officeart/2005/8/layout/orgChart1"/>
    <dgm:cxn modelId="{5FD30210-9802-4CFD-89CB-6EE3F859AE74}" type="presParOf" srcId="{C9D751D5-618F-432D-8AF7-932B4F5E1F97}" destId="{AB86BBC3-DD0B-41DA-B18D-8996229D7802}" srcOrd="4" destOrd="0" presId="urn:microsoft.com/office/officeart/2005/8/layout/orgChart1"/>
    <dgm:cxn modelId="{5D184582-7F1E-4406-98DE-6DDF84D16AFB}" type="presParOf" srcId="{C9D751D5-618F-432D-8AF7-932B4F5E1F97}" destId="{63F9F1BF-E7CC-4910-8B1E-FA25C1FC9DE7}" srcOrd="5" destOrd="0" presId="urn:microsoft.com/office/officeart/2005/8/layout/orgChart1"/>
    <dgm:cxn modelId="{A68990F8-BBB9-4E78-B9AD-B286C1E7DA09}" type="presParOf" srcId="{63F9F1BF-E7CC-4910-8B1E-FA25C1FC9DE7}" destId="{8ECA3F5F-6561-4268-B6C6-983BBF1B6937}" srcOrd="0" destOrd="0" presId="urn:microsoft.com/office/officeart/2005/8/layout/orgChart1"/>
    <dgm:cxn modelId="{518F1302-78FE-4CD9-AC84-227163E8F21D}" type="presParOf" srcId="{8ECA3F5F-6561-4268-B6C6-983BBF1B6937}" destId="{557BD173-95FE-437F-A952-D6DEDC05AD55}" srcOrd="0" destOrd="0" presId="urn:microsoft.com/office/officeart/2005/8/layout/orgChart1"/>
    <dgm:cxn modelId="{A0ADAFC9-E154-406A-9163-CDCF206207BB}" type="presParOf" srcId="{8ECA3F5F-6561-4268-B6C6-983BBF1B6937}" destId="{3A754A85-BE9F-4E75-A8F3-0A3DE13BD2CE}" srcOrd="1" destOrd="0" presId="urn:microsoft.com/office/officeart/2005/8/layout/orgChart1"/>
    <dgm:cxn modelId="{D14DE60E-B2E4-49C5-9675-D829A66E551F}" type="presParOf" srcId="{63F9F1BF-E7CC-4910-8B1E-FA25C1FC9DE7}" destId="{39C33AA7-205C-4740-ADFD-2F48D489CFE4}" srcOrd="1" destOrd="0" presId="urn:microsoft.com/office/officeart/2005/8/layout/orgChart1"/>
    <dgm:cxn modelId="{53EE26F5-9476-4BAD-99E0-F147BC361E0A}" type="presParOf" srcId="{63F9F1BF-E7CC-4910-8B1E-FA25C1FC9DE7}" destId="{530CBA04-9343-49B1-824A-038CD639C1B7}" srcOrd="2" destOrd="0" presId="urn:microsoft.com/office/officeart/2005/8/layout/orgChart1"/>
    <dgm:cxn modelId="{C7DB7FD8-FAC1-4920-A3EB-DD68F427D1AA}" type="presParOf" srcId="{9E107066-2F77-4D93-ABF9-04EF7D7A8027}" destId="{382F997E-A260-4D76-A3CA-7A8A7232DB6C}" srcOrd="2" destOrd="0" presId="urn:microsoft.com/office/officeart/2005/8/layout/orgChart1"/>
    <dgm:cxn modelId="{B0AED760-9A15-4214-B339-B1E72664E0C5}" type="presParOf" srcId="{283DB649-D301-43A8-BE96-BFED32EB321E}" destId="{C0465FBD-D6B1-49C5-BE1D-78E67F68EAD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CA85A5-6820-48B0-BADD-756E53D1654F}" type="doc">
      <dgm:prSet loTypeId="urn:microsoft.com/office/officeart/2005/8/layout/hierarchy6"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8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Head of HNW Sales</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2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4FFDA313-F5F6-404F-BCF8-7E186AEAF33F}" type="sibTrans" cxnId="{5EDAE86D-2E3A-4621-9B35-62B06E985BA0}">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36C9A1B5-BF8D-427E-9EC3-CFE0FFBF019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Managers (KHI)</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8082B38-ACA8-4720-BCD1-2F96AC1D3CAB}" type="parTrans" cxnId="{211363D0-9E99-4EDA-9DAB-78F632920C16}">
      <dgm:prSet/>
      <dgm:spPr/>
      <dgm:t>
        <a:bodyPr/>
        <a:lstStyle/>
        <a:p>
          <a:endParaRPr lang="en-US" sz="1100" b="0">
            <a:effectLst>
              <a:outerShdw blurRad="38100" dist="38100" dir="2700000" algn="tl">
                <a:srgbClr val="000000">
                  <a:alpha val="43137"/>
                </a:srgbClr>
              </a:outerShdw>
            </a:effectLst>
          </a:endParaRPr>
        </a:p>
      </dgm:t>
    </dgm:pt>
    <dgm:pt modelId="{1F3D16EB-0207-4B97-AF35-E4961D3221EC}" type="sibTrans" cxnId="{211363D0-9E99-4EDA-9DAB-78F632920C16}">
      <dgm:prSet/>
      <dgm:spPr/>
      <dgm:t>
        <a:bodyPr/>
        <a:lstStyle/>
        <a:p>
          <a:endParaRPr lang="en-US" sz="1800" b="0">
            <a:effectLst>
              <a:outerShdw blurRad="38100" dist="38100" dir="2700000" algn="tl">
                <a:srgbClr val="000000">
                  <a:alpha val="43137"/>
                </a:srgbClr>
              </a:outerShdw>
            </a:effectLst>
          </a:endParaRPr>
        </a:p>
      </dgm:t>
    </dgm:pt>
    <dgm:pt modelId="{0AC04215-B811-4087-A7FA-5591B167E9EC}">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Managers (LHE)</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982C6381-92FD-4B9D-88AE-7374ABF8FBAB}" type="parTrans" cxnId="{53A28097-14EB-4082-BA60-A5A98AF4250F}">
      <dgm:prSet/>
      <dgm:spPr/>
      <dgm:t>
        <a:bodyPr/>
        <a:lstStyle/>
        <a:p>
          <a:endParaRPr lang="en-US" sz="1100" b="0">
            <a:effectLst>
              <a:outerShdw blurRad="38100" dist="38100" dir="2700000" algn="tl">
                <a:srgbClr val="000000">
                  <a:alpha val="43137"/>
                </a:srgbClr>
              </a:outerShdw>
            </a:effectLst>
          </a:endParaRPr>
        </a:p>
      </dgm:t>
    </dgm:pt>
    <dgm:pt modelId="{E6C6D1D7-A439-4CFC-913C-7A1488C3C139}" type="sibTrans" cxnId="{53A28097-14EB-4082-BA60-A5A98AF4250F}">
      <dgm:prSet/>
      <dgm:spPr/>
      <dgm:t>
        <a:bodyPr/>
        <a:lstStyle/>
        <a:p>
          <a:endParaRPr lang="en-US" sz="1800" b="0">
            <a:effectLst>
              <a:outerShdw blurRad="38100" dist="38100" dir="2700000" algn="tl">
                <a:srgbClr val="000000">
                  <a:alpha val="43137"/>
                </a:srgbClr>
              </a:outerShdw>
            </a:effectLst>
          </a:endParaRPr>
        </a:p>
      </dgm:t>
    </dgm:pt>
    <dgm:pt modelId="{BBB90261-9846-427C-9259-3A8E5B0A19D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 (ISL)</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6D41DC64-3178-4B63-AABE-AACC4E8039E7}" type="parTrans" cxnId="{072E931C-2F92-414C-B124-DBF3A5C1A93A}">
      <dgm:prSet/>
      <dgm:spPr/>
      <dgm:t>
        <a:bodyPr/>
        <a:lstStyle/>
        <a:p>
          <a:endParaRPr lang="en-US" sz="1100" b="0">
            <a:effectLst>
              <a:outerShdw blurRad="38100" dist="38100" dir="2700000" algn="tl">
                <a:srgbClr val="000000">
                  <a:alpha val="43137"/>
                </a:srgbClr>
              </a:outerShdw>
            </a:effectLst>
          </a:endParaRPr>
        </a:p>
      </dgm:t>
    </dgm:pt>
    <dgm:pt modelId="{1C37E11F-0810-4B55-AF2B-AFBD5EF4019E}" type="sibTrans" cxnId="{072E931C-2F92-414C-B124-DBF3A5C1A93A}">
      <dgm:prSet/>
      <dgm:spPr/>
      <dgm:t>
        <a:bodyPr/>
        <a:lstStyle/>
        <a:p>
          <a:endParaRPr lang="en-US" sz="1800" b="0">
            <a:effectLst>
              <a:outerShdw blurRad="38100" dist="38100" dir="2700000" algn="tl">
                <a:srgbClr val="000000">
                  <a:alpha val="43137"/>
                </a:srgbClr>
              </a:outerShdw>
            </a:effectLst>
          </a:endParaRPr>
        </a:p>
      </dgm:t>
    </dgm:pt>
    <dgm:pt modelId="{60EE24FB-2F87-42F9-AB75-0164A5C54E45}" type="pres">
      <dgm:prSet presAssocID="{E7CA85A5-6820-48B0-BADD-756E53D1654F}" presName="mainComposite" presStyleCnt="0">
        <dgm:presLayoutVars>
          <dgm:chPref val="1"/>
          <dgm:dir/>
          <dgm:animOne val="branch"/>
          <dgm:animLvl val="lvl"/>
          <dgm:resizeHandles val="exact"/>
        </dgm:presLayoutVars>
      </dgm:prSet>
      <dgm:spPr/>
      <dgm:t>
        <a:bodyPr/>
        <a:lstStyle/>
        <a:p>
          <a:endParaRPr lang="en-US"/>
        </a:p>
      </dgm:t>
    </dgm:pt>
    <dgm:pt modelId="{93CDBF95-3A7B-416B-8360-93C3308AA1DA}" type="pres">
      <dgm:prSet presAssocID="{E7CA85A5-6820-48B0-BADD-756E53D1654F}" presName="hierFlow" presStyleCnt="0"/>
      <dgm:spPr/>
    </dgm:pt>
    <dgm:pt modelId="{C507353B-E99A-4925-B44F-EE726F13A5BC}" type="pres">
      <dgm:prSet presAssocID="{E7CA85A5-6820-48B0-BADD-756E53D1654F}" presName="hierChild1" presStyleCnt="0">
        <dgm:presLayoutVars>
          <dgm:chPref val="1"/>
          <dgm:animOne val="branch"/>
          <dgm:animLvl val="lvl"/>
        </dgm:presLayoutVars>
      </dgm:prSet>
      <dgm:spPr/>
    </dgm:pt>
    <dgm:pt modelId="{01CFCD53-4482-455D-B6C6-986676DE8352}" type="pres">
      <dgm:prSet presAssocID="{4BC1A78C-24C4-4C26-B274-CFA86249A9D1}" presName="Name14" presStyleCnt="0"/>
      <dgm:spPr/>
    </dgm:pt>
    <dgm:pt modelId="{D70A3F69-7298-4478-97C1-057F2DDD8B12}" type="pres">
      <dgm:prSet presAssocID="{4BC1A78C-24C4-4C26-B274-CFA86249A9D1}" presName="level1Shape" presStyleLbl="node0" presStyleIdx="0" presStyleCnt="1" custScaleX="182800">
        <dgm:presLayoutVars>
          <dgm:chPref val="3"/>
        </dgm:presLayoutVars>
      </dgm:prSet>
      <dgm:spPr/>
      <dgm:t>
        <a:bodyPr/>
        <a:lstStyle/>
        <a:p>
          <a:endParaRPr lang="en-US"/>
        </a:p>
      </dgm:t>
    </dgm:pt>
    <dgm:pt modelId="{288660D6-5F3F-4356-997F-08817E7AB078}" type="pres">
      <dgm:prSet presAssocID="{4BC1A78C-24C4-4C26-B274-CFA86249A9D1}" presName="hierChild2" presStyleCnt="0"/>
      <dgm:spPr/>
    </dgm:pt>
    <dgm:pt modelId="{F1E798F8-AAE6-4DE4-AAB2-840DA5CC62C6}" type="pres">
      <dgm:prSet presAssocID="{42A72966-29CA-417E-BCA7-F8333D8B9AAD}" presName="Name19" presStyleLbl="parChTrans1D2" presStyleIdx="0" presStyleCnt="1"/>
      <dgm:spPr/>
      <dgm:t>
        <a:bodyPr/>
        <a:lstStyle/>
        <a:p>
          <a:endParaRPr lang="en-US"/>
        </a:p>
      </dgm:t>
    </dgm:pt>
    <dgm:pt modelId="{4B5992A3-0C46-44C4-A19E-4F4EEDC810B6}" type="pres">
      <dgm:prSet presAssocID="{D587C1C2-22B9-44DE-A769-02870D926B12}" presName="Name21" presStyleCnt="0"/>
      <dgm:spPr/>
    </dgm:pt>
    <dgm:pt modelId="{DBD46557-B056-4C73-BF42-C9C4B7EB8C24}" type="pres">
      <dgm:prSet presAssocID="{D587C1C2-22B9-44DE-A769-02870D926B12}" presName="level2Shape" presStyleLbl="node2" presStyleIdx="0" presStyleCnt="1" custScaleX="182800"/>
      <dgm:spPr/>
      <dgm:t>
        <a:bodyPr/>
        <a:lstStyle/>
        <a:p>
          <a:endParaRPr lang="en-US"/>
        </a:p>
      </dgm:t>
    </dgm:pt>
    <dgm:pt modelId="{8E42FED7-9EE1-4322-B3AC-C3CC19426D11}" type="pres">
      <dgm:prSet presAssocID="{D587C1C2-22B9-44DE-A769-02870D926B12}" presName="hierChild3" presStyleCnt="0"/>
      <dgm:spPr/>
    </dgm:pt>
    <dgm:pt modelId="{8769236D-C5CF-4E1B-9144-162ED041646F}" type="pres">
      <dgm:prSet presAssocID="{18082B38-ACA8-4720-BCD1-2F96AC1D3CAB}" presName="Name19" presStyleLbl="parChTrans1D3" presStyleIdx="0" presStyleCnt="3"/>
      <dgm:spPr/>
      <dgm:t>
        <a:bodyPr/>
        <a:lstStyle/>
        <a:p>
          <a:endParaRPr lang="en-US"/>
        </a:p>
      </dgm:t>
    </dgm:pt>
    <dgm:pt modelId="{99D6C793-F6AF-4F45-8ACD-4B3B59A3A5A5}" type="pres">
      <dgm:prSet presAssocID="{36C9A1B5-BF8D-427E-9EC3-CFE0FFBF0197}" presName="Name21" presStyleCnt="0"/>
      <dgm:spPr/>
    </dgm:pt>
    <dgm:pt modelId="{259DE2D9-5145-4E1C-8589-73E8DA5C8FFB}" type="pres">
      <dgm:prSet presAssocID="{36C9A1B5-BF8D-427E-9EC3-CFE0FFBF0197}" presName="level2Shape" presStyleLbl="node3" presStyleIdx="0" presStyleCnt="3" custScaleX="182800"/>
      <dgm:spPr/>
      <dgm:t>
        <a:bodyPr/>
        <a:lstStyle/>
        <a:p>
          <a:endParaRPr lang="en-US"/>
        </a:p>
      </dgm:t>
    </dgm:pt>
    <dgm:pt modelId="{810542FD-FD4B-4FC6-83CA-FA7665CBB77E}" type="pres">
      <dgm:prSet presAssocID="{36C9A1B5-BF8D-427E-9EC3-CFE0FFBF0197}" presName="hierChild3" presStyleCnt="0"/>
      <dgm:spPr/>
    </dgm:pt>
    <dgm:pt modelId="{5FDABC80-8E56-4823-882D-DD17DB0CCED1}" type="pres">
      <dgm:prSet presAssocID="{982C6381-92FD-4B9D-88AE-7374ABF8FBAB}" presName="Name19" presStyleLbl="parChTrans1D3" presStyleIdx="1" presStyleCnt="3"/>
      <dgm:spPr/>
      <dgm:t>
        <a:bodyPr/>
        <a:lstStyle/>
        <a:p>
          <a:endParaRPr lang="en-US"/>
        </a:p>
      </dgm:t>
    </dgm:pt>
    <dgm:pt modelId="{5592AFF5-7577-494A-A981-CC48A941FF31}" type="pres">
      <dgm:prSet presAssocID="{0AC04215-B811-4087-A7FA-5591B167E9EC}" presName="Name21" presStyleCnt="0"/>
      <dgm:spPr/>
    </dgm:pt>
    <dgm:pt modelId="{C7B12C11-34B0-495C-9361-9D396B3D8EBE}" type="pres">
      <dgm:prSet presAssocID="{0AC04215-B811-4087-A7FA-5591B167E9EC}" presName="level2Shape" presStyleLbl="node3" presStyleIdx="1" presStyleCnt="3" custScaleX="182800"/>
      <dgm:spPr/>
      <dgm:t>
        <a:bodyPr/>
        <a:lstStyle/>
        <a:p>
          <a:endParaRPr lang="en-US"/>
        </a:p>
      </dgm:t>
    </dgm:pt>
    <dgm:pt modelId="{765C54A7-9E48-4570-9BA9-620CE29D1B53}" type="pres">
      <dgm:prSet presAssocID="{0AC04215-B811-4087-A7FA-5591B167E9EC}" presName="hierChild3" presStyleCnt="0"/>
      <dgm:spPr/>
    </dgm:pt>
    <dgm:pt modelId="{653B2185-0E94-4487-8F90-ECCF9FD98CC6}" type="pres">
      <dgm:prSet presAssocID="{6D41DC64-3178-4B63-AABE-AACC4E8039E7}" presName="Name19" presStyleLbl="parChTrans1D3" presStyleIdx="2" presStyleCnt="3"/>
      <dgm:spPr/>
      <dgm:t>
        <a:bodyPr/>
        <a:lstStyle/>
        <a:p>
          <a:endParaRPr lang="en-US"/>
        </a:p>
      </dgm:t>
    </dgm:pt>
    <dgm:pt modelId="{259CEEF2-31B6-4116-ABAF-33AF3E397AFC}" type="pres">
      <dgm:prSet presAssocID="{BBB90261-9846-427C-9259-3A8E5B0A19D7}" presName="Name21" presStyleCnt="0"/>
      <dgm:spPr/>
    </dgm:pt>
    <dgm:pt modelId="{FEB4D6CB-45BB-4EA2-A699-78DB09C3DF0D}" type="pres">
      <dgm:prSet presAssocID="{BBB90261-9846-427C-9259-3A8E5B0A19D7}" presName="level2Shape" presStyleLbl="node3" presStyleIdx="2" presStyleCnt="3" custScaleX="182800"/>
      <dgm:spPr/>
      <dgm:t>
        <a:bodyPr/>
        <a:lstStyle/>
        <a:p>
          <a:endParaRPr lang="en-US"/>
        </a:p>
      </dgm:t>
    </dgm:pt>
    <dgm:pt modelId="{035BC0B0-6CB3-4D15-B13A-15D48608967E}" type="pres">
      <dgm:prSet presAssocID="{BBB90261-9846-427C-9259-3A8E5B0A19D7}" presName="hierChild3" presStyleCnt="0"/>
      <dgm:spPr/>
    </dgm:pt>
    <dgm:pt modelId="{A412A290-9587-44CB-B870-4DAB03FDA54A}" type="pres">
      <dgm:prSet presAssocID="{E7CA85A5-6820-48B0-BADD-756E53D1654F}" presName="bgShapesFlow" presStyleCnt="0"/>
      <dgm:spPr/>
    </dgm:pt>
  </dgm:ptLst>
  <dgm:cxnLst>
    <dgm:cxn modelId="{53A28097-14EB-4082-BA60-A5A98AF4250F}" srcId="{D587C1C2-22B9-44DE-A769-02870D926B12}" destId="{0AC04215-B811-4087-A7FA-5591B167E9EC}" srcOrd="1" destOrd="0" parTransId="{982C6381-92FD-4B9D-88AE-7374ABF8FBAB}" sibTransId="{E6C6D1D7-A439-4CFC-913C-7A1488C3C139}"/>
    <dgm:cxn modelId="{211363D0-9E99-4EDA-9DAB-78F632920C16}" srcId="{D587C1C2-22B9-44DE-A769-02870D926B12}" destId="{36C9A1B5-BF8D-427E-9EC3-CFE0FFBF0197}" srcOrd="0" destOrd="0" parTransId="{18082B38-ACA8-4720-BCD1-2F96AC1D3CAB}" sibTransId="{1F3D16EB-0207-4B97-AF35-E4961D3221EC}"/>
    <dgm:cxn modelId="{1C5D6EA9-C1F7-4CB7-A3D2-FA9F7418E264}" srcId="{E7CA85A5-6820-48B0-BADD-756E53D1654F}" destId="{4BC1A78C-24C4-4C26-B274-CFA86249A9D1}" srcOrd="0" destOrd="0" parTransId="{32685691-E695-429B-AE3C-C6E172A41C35}" sibTransId="{6BDB0907-A64A-403A-AAB7-522681BCAC20}"/>
    <dgm:cxn modelId="{B90B63A6-9425-47C6-9268-F253A124CC6F}" type="presOf" srcId="{6D41DC64-3178-4B63-AABE-AACC4E8039E7}" destId="{653B2185-0E94-4487-8F90-ECCF9FD98CC6}" srcOrd="0" destOrd="0" presId="urn:microsoft.com/office/officeart/2005/8/layout/hierarchy6"/>
    <dgm:cxn modelId="{3E8D2DEC-8C89-4AE3-A830-0BE10EEED530}" type="presOf" srcId="{36C9A1B5-BF8D-427E-9EC3-CFE0FFBF0197}" destId="{259DE2D9-5145-4E1C-8589-73E8DA5C8FFB}" srcOrd="0" destOrd="0" presId="urn:microsoft.com/office/officeart/2005/8/layout/hierarchy6"/>
    <dgm:cxn modelId="{4399AF68-6171-4469-AF5F-A7635851E248}" type="presOf" srcId="{18082B38-ACA8-4720-BCD1-2F96AC1D3CAB}" destId="{8769236D-C5CF-4E1B-9144-162ED041646F}" srcOrd="0" destOrd="0" presId="urn:microsoft.com/office/officeart/2005/8/layout/hierarchy6"/>
    <dgm:cxn modelId="{65920908-04B3-41A6-87EC-B5F0FDC6960B}" type="presOf" srcId="{0AC04215-B811-4087-A7FA-5591B167E9EC}" destId="{C7B12C11-34B0-495C-9361-9D396B3D8EBE}" srcOrd="0" destOrd="0" presId="urn:microsoft.com/office/officeart/2005/8/layout/hierarchy6"/>
    <dgm:cxn modelId="{072E931C-2F92-414C-B124-DBF3A5C1A93A}" srcId="{D587C1C2-22B9-44DE-A769-02870D926B12}" destId="{BBB90261-9846-427C-9259-3A8E5B0A19D7}" srcOrd="2" destOrd="0" parTransId="{6D41DC64-3178-4B63-AABE-AACC4E8039E7}" sibTransId="{1C37E11F-0810-4B55-AF2B-AFBD5EF4019E}"/>
    <dgm:cxn modelId="{0EDF057A-50DE-4902-AAE8-84FC7EA59592}" type="presOf" srcId="{4BC1A78C-24C4-4C26-B274-CFA86249A9D1}" destId="{D70A3F69-7298-4478-97C1-057F2DDD8B12}" srcOrd="0" destOrd="0" presId="urn:microsoft.com/office/officeart/2005/8/layout/hierarchy6"/>
    <dgm:cxn modelId="{E23BC9AD-92E0-4BEA-8059-B5EF707209FF}" type="presOf" srcId="{BBB90261-9846-427C-9259-3A8E5B0A19D7}" destId="{FEB4D6CB-45BB-4EA2-A699-78DB09C3DF0D}" srcOrd="0" destOrd="0" presId="urn:microsoft.com/office/officeart/2005/8/layout/hierarchy6"/>
    <dgm:cxn modelId="{1690E258-FF82-48C7-84E8-4A63FE02175F}" type="presOf" srcId="{D587C1C2-22B9-44DE-A769-02870D926B12}" destId="{DBD46557-B056-4C73-BF42-C9C4B7EB8C24}" srcOrd="0" destOrd="0" presId="urn:microsoft.com/office/officeart/2005/8/layout/hierarchy6"/>
    <dgm:cxn modelId="{1719D6E5-1F75-46CA-BAE5-8821E5B7C2A9}" type="presOf" srcId="{42A72966-29CA-417E-BCA7-F8333D8B9AAD}" destId="{F1E798F8-AAE6-4DE4-AAB2-840DA5CC62C6}" srcOrd="0" destOrd="0" presId="urn:microsoft.com/office/officeart/2005/8/layout/hierarchy6"/>
    <dgm:cxn modelId="{91A39200-4E58-4B25-A130-14BEFC24E8F5}" type="presOf" srcId="{982C6381-92FD-4B9D-88AE-7374ABF8FBAB}" destId="{5FDABC80-8E56-4823-882D-DD17DB0CCED1}" srcOrd="0" destOrd="0" presId="urn:microsoft.com/office/officeart/2005/8/layout/hierarchy6"/>
    <dgm:cxn modelId="{5EDAE86D-2E3A-4621-9B35-62B06E985BA0}" srcId="{4BC1A78C-24C4-4C26-B274-CFA86249A9D1}" destId="{D587C1C2-22B9-44DE-A769-02870D926B12}" srcOrd="0" destOrd="0" parTransId="{42A72966-29CA-417E-BCA7-F8333D8B9AAD}" sibTransId="{4FFDA313-F5F6-404F-BCF8-7E186AEAF33F}"/>
    <dgm:cxn modelId="{F88CE3F8-62B6-46B2-8471-1B494D5E1E29}" type="presOf" srcId="{E7CA85A5-6820-48B0-BADD-756E53D1654F}" destId="{60EE24FB-2F87-42F9-AB75-0164A5C54E45}" srcOrd="0" destOrd="0" presId="urn:microsoft.com/office/officeart/2005/8/layout/hierarchy6"/>
    <dgm:cxn modelId="{19D7A8D0-93DC-4C60-8CDC-11D70F5D0D3E}" type="presParOf" srcId="{60EE24FB-2F87-42F9-AB75-0164A5C54E45}" destId="{93CDBF95-3A7B-416B-8360-93C3308AA1DA}" srcOrd="0" destOrd="0" presId="urn:microsoft.com/office/officeart/2005/8/layout/hierarchy6"/>
    <dgm:cxn modelId="{27C2EE50-3116-428D-A284-A4C6D9E1222C}" type="presParOf" srcId="{93CDBF95-3A7B-416B-8360-93C3308AA1DA}" destId="{C507353B-E99A-4925-B44F-EE726F13A5BC}" srcOrd="0" destOrd="0" presId="urn:microsoft.com/office/officeart/2005/8/layout/hierarchy6"/>
    <dgm:cxn modelId="{FC84FB17-5E4D-46A9-9E59-FD95FEBF1129}" type="presParOf" srcId="{C507353B-E99A-4925-B44F-EE726F13A5BC}" destId="{01CFCD53-4482-455D-B6C6-986676DE8352}" srcOrd="0" destOrd="0" presId="urn:microsoft.com/office/officeart/2005/8/layout/hierarchy6"/>
    <dgm:cxn modelId="{90C7B0C5-DD98-4D33-B7BA-0CC4D33E069F}" type="presParOf" srcId="{01CFCD53-4482-455D-B6C6-986676DE8352}" destId="{D70A3F69-7298-4478-97C1-057F2DDD8B12}" srcOrd="0" destOrd="0" presId="urn:microsoft.com/office/officeart/2005/8/layout/hierarchy6"/>
    <dgm:cxn modelId="{2D502EE7-3311-4750-BA97-AFC4129CD9E6}" type="presParOf" srcId="{01CFCD53-4482-455D-B6C6-986676DE8352}" destId="{288660D6-5F3F-4356-997F-08817E7AB078}" srcOrd="1" destOrd="0" presId="urn:microsoft.com/office/officeart/2005/8/layout/hierarchy6"/>
    <dgm:cxn modelId="{4F0EAF84-8CEA-4A59-A6A1-13EC598C9A7F}" type="presParOf" srcId="{288660D6-5F3F-4356-997F-08817E7AB078}" destId="{F1E798F8-AAE6-4DE4-AAB2-840DA5CC62C6}" srcOrd="0" destOrd="0" presId="urn:microsoft.com/office/officeart/2005/8/layout/hierarchy6"/>
    <dgm:cxn modelId="{6B387443-E836-42E6-A24D-2B6EBD1CB470}" type="presParOf" srcId="{288660D6-5F3F-4356-997F-08817E7AB078}" destId="{4B5992A3-0C46-44C4-A19E-4F4EEDC810B6}" srcOrd="1" destOrd="0" presId="urn:microsoft.com/office/officeart/2005/8/layout/hierarchy6"/>
    <dgm:cxn modelId="{3B471DCF-F371-4127-8C2F-0F7D6DDD3A01}" type="presParOf" srcId="{4B5992A3-0C46-44C4-A19E-4F4EEDC810B6}" destId="{DBD46557-B056-4C73-BF42-C9C4B7EB8C24}" srcOrd="0" destOrd="0" presId="urn:microsoft.com/office/officeart/2005/8/layout/hierarchy6"/>
    <dgm:cxn modelId="{2FEE23F3-26B6-4FC8-9704-987772D7D6D8}" type="presParOf" srcId="{4B5992A3-0C46-44C4-A19E-4F4EEDC810B6}" destId="{8E42FED7-9EE1-4322-B3AC-C3CC19426D11}" srcOrd="1" destOrd="0" presId="urn:microsoft.com/office/officeart/2005/8/layout/hierarchy6"/>
    <dgm:cxn modelId="{52C64AFF-6CB1-402B-B7C7-6B00BB0B295F}" type="presParOf" srcId="{8E42FED7-9EE1-4322-B3AC-C3CC19426D11}" destId="{8769236D-C5CF-4E1B-9144-162ED041646F}" srcOrd="0" destOrd="0" presId="urn:microsoft.com/office/officeart/2005/8/layout/hierarchy6"/>
    <dgm:cxn modelId="{9B736BAA-D52A-46FD-8008-6740B7F8C074}" type="presParOf" srcId="{8E42FED7-9EE1-4322-B3AC-C3CC19426D11}" destId="{99D6C793-F6AF-4F45-8ACD-4B3B59A3A5A5}" srcOrd="1" destOrd="0" presId="urn:microsoft.com/office/officeart/2005/8/layout/hierarchy6"/>
    <dgm:cxn modelId="{52FCB8BE-4E1E-42BC-AEE7-5947410A0DF8}" type="presParOf" srcId="{99D6C793-F6AF-4F45-8ACD-4B3B59A3A5A5}" destId="{259DE2D9-5145-4E1C-8589-73E8DA5C8FFB}" srcOrd="0" destOrd="0" presId="urn:microsoft.com/office/officeart/2005/8/layout/hierarchy6"/>
    <dgm:cxn modelId="{A0A3B39C-5D1A-416A-A91C-DC80AE6D09EA}" type="presParOf" srcId="{99D6C793-F6AF-4F45-8ACD-4B3B59A3A5A5}" destId="{810542FD-FD4B-4FC6-83CA-FA7665CBB77E}" srcOrd="1" destOrd="0" presId="urn:microsoft.com/office/officeart/2005/8/layout/hierarchy6"/>
    <dgm:cxn modelId="{A2AC0CDE-33D9-458D-9BE2-970101F97050}" type="presParOf" srcId="{8E42FED7-9EE1-4322-B3AC-C3CC19426D11}" destId="{5FDABC80-8E56-4823-882D-DD17DB0CCED1}" srcOrd="2" destOrd="0" presId="urn:microsoft.com/office/officeart/2005/8/layout/hierarchy6"/>
    <dgm:cxn modelId="{7CCDC54B-5A60-435F-BF50-075AB668CFB4}" type="presParOf" srcId="{8E42FED7-9EE1-4322-B3AC-C3CC19426D11}" destId="{5592AFF5-7577-494A-A981-CC48A941FF31}" srcOrd="3" destOrd="0" presId="urn:microsoft.com/office/officeart/2005/8/layout/hierarchy6"/>
    <dgm:cxn modelId="{E576BA08-7AD9-4F8F-A0FE-F8535A2B1A6A}" type="presParOf" srcId="{5592AFF5-7577-494A-A981-CC48A941FF31}" destId="{C7B12C11-34B0-495C-9361-9D396B3D8EBE}" srcOrd="0" destOrd="0" presId="urn:microsoft.com/office/officeart/2005/8/layout/hierarchy6"/>
    <dgm:cxn modelId="{8CE6144E-2897-46E0-B642-D88DE4832810}" type="presParOf" srcId="{5592AFF5-7577-494A-A981-CC48A941FF31}" destId="{765C54A7-9E48-4570-9BA9-620CE29D1B53}" srcOrd="1" destOrd="0" presId="urn:microsoft.com/office/officeart/2005/8/layout/hierarchy6"/>
    <dgm:cxn modelId="{008DBAB9-812F-4072-80A7-B01A6A7B2D2E}" type="presParOf" srcId="{8E42FED7-9EE1-4322-B3AC-C3CC19426D11}" destId="{653B2185-0E94-4487-8F90-ECCF9FD98CC6}" srcOrd="4" destOrd="0" presId="urn:microsoft.com/office/officeart/2005/8/layout/hierarchy6"/>
    <dgm:cxn modelId="{30F4E43E-8CB0-4B9A-9698-E83595D15C86}" type="presParOf" srcId="{8E42FED7-9EE1-4322-B3AC-C3CC19426D11}" destId="{259CEEF2-31B6-4116-ABAF-33AF3E397AFC}" srcOrd="5" destOrd="0" presId="urn:microsoft.com/office/officeart/2005/8/layout/hierarchy6"/>
    <dgm:cxn modelId="{5335416A-0A3F-4225-9FA1-EB8FD095A08A}" type="presParOf" srcId="{259CEEF2-31B6-4116-ABAF-33AF3E397AFC}" destId="{FEB4D6CB-45BB-4EA2-A699-78DB09C3DF0D}" srcOrd="0" destOrd="0" presId="urn:microsoft.com/office/officeart/2005/8/layout/hierarchy6"/>
    <dgm:cxn modelId="{645E9383-0376-4369-BA4A-8D119DD26D9D}" type="presParOf" srcId="{259CEEF2-31B6-4116-ABAF-33AF3E397AFC}" destId="{035BC0B0-6CB3-4D15-B13A-15D48608967E}" srcOrd="1" destOrd="0" presId="urn:microsoft.com/office/officeart/2005/8/layout/hierarchy6"/>
    <dgm:cxn modelId="{54C0783C-39E9-4377-9EB8-D7DEE1F09B93}" type="presParOf" srcId="{60EE24FB-2F87-42F9-AB75-0164A5C54E45}" destId="{A412A290-9587-44CB-B870-4DAB03FDA54A}"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CA85A5-6820-48B0-BADD-756E53D1654F}" type="doc">
      <dgm:prSet loTypeId="urn:microsoft.com/office/officeart/2005/8/layout/hierarchy6"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8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FF6DD8DA-AD19-47C3-86B0-04E5C8C9188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Managers</a:t>
          </a:r>
        </a:p>
      </dgm:t>
    </dgm:pt>
    <dgm:pt modelId="{26FEAFDA-ACAE-4575-81A4-F4D7380F727E}" type="parTrans" cxnId="{6654CF8F-F4EE-4E56-9FBB-CA53DCBB7E57}">
      <dgm:prSet/>
      <dgm:spPr/>
      <dgm:t>
        <a:bodyPr/>
        <a:lstStyle/>
        <a:p>
          <a:endParaRPr lang="en-US" sz="1600"/>
        </a:p>
      </dgm:t>
    </dgm:pt>
    <dgm:pt modelId="{A4629B5B-914C-4E9F-BCBF-10CB317E6E47}" type="sibTrans" cxnId="{6654CF8F-F4EE-4E56-9FBB-CA53DCBB7E57}">
      <dgm:prSet/>
      <dgm:spPr/>
      <dgm:t>
        <a:bodyPr/>
        <a:lstStyle/>
        <a:p>
          <a:endParaRPr lang="en-US" sz="1600"/>
        </a:p>
      </dgm:t>
    </dgm:pt>
    <dgm:pt modelId="{41CFDF0C-EAE7-4A85-B8FC-8A68C7BFDFC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Area Managers</a:t>
          </a:r>
        </a:p>
      </dgm:t>
    </dgm:pt>
    <dgm:pt modelId="{9E0F208A-BA4E-4D8F-897D-F5618AE88B48}" type="parTrans" cxnId="{AD1122BF-2FBF-41FA-A11A-F3E7117BFC45}">
      <dgm:prSet/>
      <dgm:spPr/>
      <dgm:t>
        <a:bodyPr/>
        <a:lstStyle/>
        <a:p>
          <a:endParaRPr lang="en-US" sz="1600"/>
        </a:p>
      </dgm:t>
    </dgm:pt>
    <dgm:pt modelId="{8D1DCB36-C52B-48D4-8BFA-D6C45479D03C}" type="sibTrans" cxnId="{AD1122BF-2FBF-41FA-A11A-F3E7117BFC45}">
      <dgm:prSet/>
      <dgm:spPr/>
      <dgm:t>
        <a:bodyPr/>
        <a:lstStyle/>
        <a:p>
          <a:endParaRPr lang="en-US" sz="1600"/>
        </a:p>
      </dgm:t>
    </dgm:pt>
    <dgm:pt modelId="{8EE43B69-6360-443B-BD4E-59B2CABB4D99}">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Managers </a:t>
          </a:r>
        </a:p>
      </dgm:t>
    </dgm:pt>
    <dgm:pt modelId="{21416D81-9E83-4585-8C2D-147C8171F517}" type="parTrans" cxnId="{43B2A41D-4507-4C07-9204-E72CB97D4277}">
      <dgm:prSet/>
      <dgm:spPr/>
      <dgm:t>
        <a:bodyPr/>
        <a:lstStyle/>
        <a:p>
          <a:endParaRPr lang="en-US" sz="1600"/>
        </a:p>
      </dgm:t>
    </dgm:pt>
    <dgm:pt modelId="{B3F36B97-649D-4502-9D27-826B087631AE}" type="sibTrans" cxnId="{43B2A41D-4507-4C07-9204-E72CB97D4277}">
      <dgm:prSet/>
      <dgm:spPr/>
      <dgm:t>
        <a:bodyPr/>
        <a:lstStyle/>
        <a:p>
          <a:endParaRPr lang="en-US" sz="1600"/>
        </a:p>
      </dgm:t>
    </dgm:pt>
    <dgm:pt modelId="{8691CD82-D82C-40EA-97C4-2D0C9B64460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Managers</a:t>
          </a:r>
        </a:p>
      </dgm:t>
    </dgm:pt>
    <dgm:pt modelId="{1545D1C4-FC4E-4626-A678-FD8A5D16C7CA}" type="parTrans" cxnId="{5565CA1D-3C14-4DDB-9F48-766155CE52F9}">
      <dgm:prSet/>
      <dgm:spPr/>
      <dgm:t>
        <a:bodyPr/>
        <a:lstStyle/>
        <a:p>
          <a:endParaRPr lang="en-US" sz="1600"/>
        </a:p>
      </dgm:t>
    </dgm:pt>
    <dgm:pt modelId="{CFBAFCBB-1017-496B-B4F2-FB2787044B73}" type="sibTrans" cxnId="{5565CA1D-3C14-4DDB-9F48-766155CE52F9}">
      <dgm:prSet/>
      <dgm:spPr/>
      <dgm:t>
        <a:bodyPr/>
        <a:lstStyle/>
        <a:p>
          <a:endParaRPr lang="en-US" sz="1600"/>
        </a:p>
      </dgm:t>
    </dgm:pt>
    <dgm:pt modelId="{D28B01A7-FA6A-49A0-900F-64766F460B9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Officers</a:t>
          </a:r>
        </a:p>
      </dgm:t>
    </dgm:pt>
    <dgm:pt modelId="{2ED7405E-6034-473D-A892-9CD0F3FB03FF}" type="parTrans" cxnId="{A1060E50-D21C-414B-A111-311F6542D0E5}">
      <dgm:prSet/>
      <dgm:spPr/>
      <dgm:t>
        <a:bodyPr/>
        <a:lstStyle/>
        <a:p>
          <a:endParaRPr lang="en-US" sz="1600"/>
        </a:p>
      </dgm:t>
    </dgm:pt>
    <dgm:pt modelId="{BFFA0CC3-9FF3-4079-9472-9000725C8EE6}" type="sibTrans" cxnId="{A1060E50-D21C-414B-A111-311F6542D0E5}">
      <dgm:prSet/>
      <dgm:spPr/>
      <dgm:t>
        <a:bodyPr/>
        <a:lstStyle/>
        <a:p>
          <a:endParaRPr lang="en-US" sz="1600"/>
        </a:p>
      </dgm:t>
    </dgm:pt>
    <dgm:pt modelId="{1F23A060-0C5D-4CDD-919E-1D47615AFC0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Sales Manager</a:t>
          </a:r>
        </a:p>
      </dgm:t>
    </dgm:pt>
    <dgm:pt modelId="{C9160180-6D41-41E5-AB0B-D9D554E33163}" type="parTrans" cxnId="{B9712FD1-673F-4B76-A9C0-21220587BD1E}">
      <dgm:prSet/>
      <dgm:spPr/>
      <dgm:t>
        <a:bodyPr/>
        <a:lstStyle/>
        <a:p>
          <a:endParaRPr lang="en-US" sz="1600"/>
        </a:p>
      </dgm:t>
    </dgm:pt>
    <dgm:pt modelId="{C5BB2C97-043E-4500-B5D5-EAC3B2F5968E}" type="sibTrans" cxnId="{B9712FD1-673F-4B76-A9C0-21220587BD1E}">
      <dgm:prSet/>
      <dgm:spPr/>
      <dgm:t>
        <a:bodyPr/>
        <a:lstStyle/>
        <a:p>
          <a:endParaRPr lang="en-US" sz="1600"/>
        </a:p>
      </dgm:t>
    </dgm:pt>
    <dgm:pt modelId="{C424909E-201E-4F84-B919-4713544B7DD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Lahore</a:t>
          </a:r>
        </a:p>
      </dgm:t>
    </dgm:pt>
    <dgm:pt modelId="{336458C7-EB9E-4965-9ED2-25C2F6A93506}" type="parTrans" cxnId="{F604FA38-006A-4DA4-B5BA-DE48050B4D6C}">
      <dgm:prSet/>
      <dgm:spPr/>
      <dgm:t>
        <a:bodyPr/>
        <a:lstStyle/>
        <a:p>
          <a:endParaRPr lang="en-US" sz="1600"/>
        </a:p>
      </dgm:t>
    </dgm:pt>
    <dgm:pt modelId="{743137A6-350D-44AF-9F29-C212DDA7D784}" type="sibTrans" cxnId="{F604FA38-006A-4DA4-B5BA-DE48050B4D6C}">
      <dgm:prSet/>
      <dgm:spPr/>
      <dgm:t>
        <a:bodyPr/>
        <a:lstStyle/>
        <a:p>
          <a:endParaRPr lang="en-US" sz="1600"/>
        </a:p>
      </dgm:t>
    </dgm:pt>
    <dgm:pt modelId="{9ADFA120-A81A-4F94-A206-A7505F1B4BA9}">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Head (South)</a:t>
          </a:r>
        </a:p>
      </dgm:t>
    </dgm:pt>
    <dgm:pt modelId="{990736C5-2132-428E-8E76-148613CF216F}" type="parTrans" cxnId="{F29AAEEB-1891-4546-B54E-9EEE599BB849}">
      <dgm:prSet/>
      <dgm:spPr/>
      <dgm:t>
        <a:bodyPr/>
        <a:lstStyle/>
        <a:p>
          <a:endParaRPr lang="en-US" sz="1600"/>
        </a:p>
      </dgm:t>
    </dgm:pt>
    <dgm:pt modelId="{176D2B5D-403C-419D-9254-00675392D277}" type="sibTrans" cxnId="{F29AAEEB-1891-4546-B54E-9EEE599BB849}">
      <dgm:prSet/>
      <dgm:spPr/>
      <dgm:t>
        <a:bodyPr/>
        <a:lstStyle/>
        <a:p>
          <a:endParaRPr lang="en-US" sz="1600"/>
        </a:p>
      </dgm:t>
    </dgm:pt>
    <dgm:pt modelId="{6DEEACE4-C31F-4CCE-899C-F75BDCCB539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Islamabad</a:t>
          </a:r>
        </a:p>
      </dgm:t>
    </dgm:pt>
    <dgm:pt modelId="{67480A00-BC14-4241-B461-FC20A8A6B9E1}" type="parTrans" cxnId="{B5425501-F628-4F87-9363-72B0493BE317}">
      <dgm:prSet/>
      <dgm:spPr/>
      <dgm:t>
        <a:bodyPr/>
        <a:lstStyle/>
        <a:p>
          <a:endParaRPr lang="en-US" sz="1600"/>
        </a:p>
      </dgm:t>
    </dgm:pt>
    <dgm:pt modelId="{7FFB70D1-4FC7-48B5-92C6-3848B5D4EADF}" type="sibTrans" cxnId="{B5425501-F628-4F87-9363-72B0493BE317}">
      <dgm:prSet/>
      <dgm:spPr/>
      <dgm:t>
        <a:bodyPr/>
        <a:lstStyle/>
        <a:p>
          <a:endParaRPr lang="en-US" sz="1600"/>
        </a:p>
      </dgm:t>
    </dgm:pt>
    <dgm:pt modelId="{EA00E2C0-AB6E-4254-9315-995CFBC4FEE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Area Manager</a:t>
          </a:r>
        </a:p>
      </dgm:t>
    </dgm:pt>
    <dgm:pt modelId="{BF84A2B1-50F0-4C33-8749-8B30AB975094}" type="parTrans" cxnId="{F3A31E10-DA5A-4465-A708-78B9D420B6B2}">
      <dgm:prSet/>
      <dgm:spPr/>
      <dgm:t>
        <a:bodyPr/>
        <a:lstStyle/>
        <a:p>
          <a:endParaRPr lang="en-US" sz="1600"/>
        </a:p>
      </dgm:t>
    </dgm:pt>
    <dgm:pt modelId="{EC679686-BDAC-4C26-87E8-5379AAA767FC}" type="sibTrans" cxnId="{F3A31E10-DA5A-4465-A708-78B9D420B6B2}">
      <dgm:prSet/>
      <dgm:spPr/>
      <dgm:t>
        <a:bodyPr/>
        <a:lstStyle/>
        <a:p>
          <a:endParaRPr lang="en-US" sz="1600"/>
        </a:p>
      </dgm:t>
    </dgm:pt>
    <dgm:pt modelId="{2D2E60AB-87D2-44A6-A332-F09C4DF0825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p>
      </dgm:t>
    </dgm:pt>
    <dgm:pt modelId="{895270FD-7B9C-48F4-9688-C2125309C743}" type="parTrans" cxnId="{D44DE82C-BBDF-413E-8416-B5DCB8132317}">
      <dgm:prSet/>
      <dgm:spPr/>
      <dgm:t>
        <a:bodyPr/>
        <a:lstStyle/>
        <a:p>
          <a:endParaRPr lang="en-US" sz="1600"/>
        </a:p>
      </dgm:t>
    </dgm:pt>
    <dgm:pt modelId="{DDBC5BE2-1422-42DC-99FC-69A679C64BDC}" type="sibTrans" cxnId="{D44DE82C-BBDF-413E-8416-B5DCB8132317}">
      <dgm:prSet/>
      <dgm:spPr/>
      <dgm:t>
        <a:bodyPr/>
        <a:lstStyle/>
        <a:p>
          <a:endParaRPr lang="en-US" sz="1600"/>
        </a:p>
      </dgm:t>
    </dgm:pt>
    <dgm:pt modelId="{898719C0-8DD7-4B33-AE2F-25EE22B23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Manager</a:t>
          </a:r>
        </a:p>
      </dgm:t>
    </dgm:pt>
    <dgm:pt modelId="{24C0F23E-5EE4-417A-B913-4111AAD7D25E}" type="parTrans" cxnId="{9B19073E-DD69-4E17-987B-E96750B526DF}">
      <dgm:prSet/>
      <dgm:spPr/>
      <dgm:t>
        <a:bodyPr/>
        <a:lstStyle/>
        <a:p>
          <a:endParaRPr lang="en-US" sz="1600"/>
        </a:p>
      </dgm:t>
    </dgm:pt>
    <dgm:pt modelId="{42E7A823-444C-4B34-A243-A762E13F2A98}" type="sibTrans" cxnId="{9B19073E-DD69-4E17-987B-E96750B526DF}">
      <dgm:prSet/>
      <dgm:spPr/>
      <dgm:t>
        <a:bodyPr/>
        <a:lstStyle/>
        <a:p>
          <a:endParaRPr lang="en-US" sz="1600"/>
        </a:p>
      </dgm:t>
    </dgm:pt>
    <dgm:pt modelId="{EBC23F83-E025-477D-B005-D81620A4682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Officer </a:t>
          </a:r>
        </a:p>
      </dgm:t>
    </dgm:pt>
    <dgm:pt modelId="{BCB4EB92-91E0-4A7B-8FFE-C86CC2CAA575}" type="parTrans" cxnId="{C77E270F-1D70-4CFC-B2A2-8710D1938A64}">
      <dgm:prSet/>
      <dgm:spPr/>
      <dgm:t>
        <a:bodyPr/>
        <a:lstStyle/>
        <a:p>
          <a:endParaRPr lang="en-US" sz="1600"/>
        </a:p>
      </dgm:t>
    </dgm:pt>
    <dgm:pt modelId="{AC41A421-57D0-4668-A77E-6DEC90813512}" type="sibTrans" cxnId="{C77E270F-1D70-4CFC-B2A2-8710D1938A64}">
      <dgm:prSet/>
      <dgm:spPr/>
      <dgm:t>
        <a:bodyPr/>
        <a:lstStyle/>
        <a:p>
          <a:endParaRPr lang="en-US" sz="1600"/>
        </a:p>
      </dgm:t>
    </dgm:pt>
    <dgm:pt modelId="{B164E0FE-ADB6-4158-A6E0-942857B15C06}">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Area Manager</a:t>
          </a:r>
        </a:p>
      </dgm:t>
    </dgm:pt>
    <dgm:pt modelId="{070F0C85-C765-4E78-801A-6852E3D49584}" type="parTrans" cxnId="{2CDE3369-79EC-4A15-8632-045D5E332736}">
      <dgm:prSet/>
      <dgm:spPr/>
      <dgm:t>
        <a:bodyPr/>
        <a:lstStyle/>
        <a:p>
          <a:endParaRPr lang="en-US" sz="1600"/>
        </a:p>
      </dgm:t>
    </dgm:pt>
    <dgm:pt modelId="{46C4B68E-4309-44AC-8EA5-EF4EC4D346A2}" type="sibTrans" cxnId="{2CDE3369-79EC-4A15-8632-045D5E332736}">
      <dgm:prSet/>
      <dgm:spPr/>
      <dgm:t>
        <a:bodyPr/>
        <a:lstStyle/>
        <a:p>
          <a:endParaRPr lang="en-US" sz="1600"/>
        </a:p>
      </dgm:t>
    </dgm:pt>
    <dgm:pt modelId="{E61E6B68-7B8F-4B2F-9B9B-ABE7F4BB9CBD}">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p>
      </dgm:t>
    </dgm:pt>
    <dgm:pt modelId="{C4AB7F2C-0A38-47DA-B8B6-91ADC2592169}" type="parTrans" cxnId="{2C106BBB-F4B9-497B-AA3F-3613F957BE73}">
      <dgm:prSet/>
      <dgm:spPr/>
      <dgm:t>
        <a:bodyPr/>
        <a:lstStyle/>
        <a:p>
          <a:endParaRPr lang="en-US" sz="1600"/>
        </a:p>
      </dgm:t>
    </dgm:pt>
    <dgm:pt modelId="{ADFB3A70-4143-446B-B581-E0F3E9F9B16A}" type="sibTrans" cxnId="{2C106BBB-F4B9-497B-AA3F-3613F957BE73}">
      <dgm:prSet/>
      <dgm:spPr/>
      <dgm:t>
        <a:bodyPr/>
        <a:lstStyle/>
        <a:p>
          <a:endParaRPr lang="en-US" sz="1600"/>
        </a:p>
      </dgm:t>
    </dgm:pt>
    <dgm:pt modelId="{1EFD43F4-29A2-43A6-9E72-43309E24B5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Head (Central &amp; North)</a:t>
          </a:r>
        </a:p>
      </dgm:t>
    </dgm:pt>
    <dgm:pt modelId="{029E5F79-6DA3-48F3-88FC-322EEF42F263}" type="parTrans" cxnId="{10A31995-7499-493E-8EA9-20FC27DC0C70}">
      <dgm:prSet/>
      <dgm:spPr/>
      <dgm:t>
        <a:bodyPr/>
        <a:lstStyle/>
        <a:p>
          <a:endParaRPr lang="en-US" sz="1600"/>
        </a:p>
      </dgm:t>
    </dgm:pt>
    <dgm:pt modelId="{9660EB2F-4291-4579-880C-C814EBDE8CE4}" type="sibTrans" cxnId="{10A31995-7499-493E-8EA9-20FC27DC0C70}">
      <dgm:prSet/>
      <dgm:spPr/>
      <dgm:t>
        <a:bodyPr/>
        <a:lstStyle/>
        <a:p>
          <a:endParaRPr lang="en-US" sz="1600"/>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National Sales Manager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007E168-6A7B-40E0-8BA2-0F162DD020E5}" type="sibTrans" cxnId="{8FF47628-D51B-4497-9941-422313072C91}">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2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17716FBB-96E4-4759-B57D-4703754678D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Deputy National Sales Manager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F9BF7BC-D2B0-4B47-8BE8-16AED3AED804}" type="sibTrans" cxnId="{2E5B7660-F76F-496B-9519-BA3C89BA14FA}">
      <dgm:prSet/>
      <dgm:spPr/>
      <dgm:t>
        <a:bodyPr/>
        <a:lstStyle/>
        <a:p>
          <a:endParaRPr lang="en-US" sz="1600" b="0"/>
        </a:p>
      </dgm:t>
    </dgm:pt>
    <dgm:pt modelId="{3B01BFA4-B51A-468F-9504-68D01732BB33}" type="parTrans" cxnId="{2E5B7660-F76F-496B-9519-BA3C89BA14FA}">
      <dgm:prSet/>
      <dgm:spPr/>
      <dgm:t>
        <a:bodyPr/>
        <a:lstStyle/>
        <a:p>
          <a:endParaRPr lang="en-US" sz="1600" b="0"/>
        </a:p>
      </dgm:t>
    </dgm:pt>
    <dgm:pt modelId="{AA4100D2-0DC4-4B4A-BA5B-1E8BDE37EE80}" type="pres">
      <dgm:prSet presAssocID="{E7CA85A5-6820-48B0-BADD-756E53D1654F}" presName="mainComposite" presStyleCnt="0">
        <dgm:presLayoutVars>
          <dgm:chPref val="1"/>
          <dgm:dir/>
          <dgm:animOne val="branch"/>
          <dgm:animLvl val="lvl"/>
          <dgm:resizeHandles val="exact"/>
        </dgm:presLayoutVars>
      </dgm:prSet>
      <dgm:spPr/>
      <dgm:t>
        <a:bodyPr/>
        <a:lstStyle/>
        <a:p>
          <a:endParaRPr lang="en-US"/>
        </a:p>
      </dgm:t>
    </dgm:pt>
    <dgm:pt modelId="{3A24B997-A47A-449C-85FB-0C69BFE7E36F}" type="pres">
      <dgm:prSet presAssocID="{E7CA85A5-6820-48B0-BADD-756E53D1654F}" presName="hierFlow" presStyleCnt="0"/>
      <dgm:spPr/>
    </dgm:pt>
    <dgm:pt modelId="{1B7BB550-1B67-4AD4-9188-BD499407E999}" type="pres">
      <dgm:prSet presAssocID="{E7CA85A5-6820-48B0-BADD-756E53D1654F}" presName="hierChild1" presStyleCnt="0">
        <dgm:presLayoutVars>
          <dgm:chPref val="1"/>
          <dgm:animOne val="branch"/>
          <dgm:animLvl val="lvl"/>
        </dgm:presLayoutVars>
      </dgm:prSet>
      <dgm:spPr/>
    </dgm:pt>
    <dgm:pt modelId="{90C30A2F-AC59-4FFF-B0A0-1A9099BB6C1F}" type="pres">
      <dgm:prSet presAssocID="{4BC1A78C-24C4-4C26-B274-CFA86249A9D1}" presName="Name14" presStyleCnt="0"/>
      <dgm:spPr/>
    </dgm:pt>
    <dgm:pt modelId="{0F3F62AE-E9DA-4A77-B413-537B2B00A520}" type="pres">
      <dgm:prSet presAssocID="{4BC1A78C-24C4-4C26-B274-CFA86249A9D1}" presName="level1Shape" presStyleLbl="node0" presStyleIdx="0" presStyleCnt="1" custScaleX="228802" custScaleY="94100" custLinFactNeighborX="-1585" custLinFactNeighborY="48465">
        <dgm:presLayoutVars>
          <dgm:chPref val="3"/>
        </dgm:presLayoutVars>
      </dgm:prSet>
      <dgm:spPr/>
      <dgm:t>
        <a:bodyPr/>
        <a:lstStyle/>
        <a:p>
          <a:endParaRPr lang="en-US"/>
        </a:p>
      </dgm:t>
    </dgm:pt>
    <dgm:pt modelId="{8201DCDB-340D-4871-868D-A0FD5D51A2D6}" type="pres">
      <dgm:prSet presAssocID="{4BC1A78C-24C4-4C26-B274-CFA86249A9D1}" presName="hierChild2" presStyleCnt="0"/>
      <dgm:spPr/>
    </dgm:pt>
    <dgm:pt modelId="{92C25B9F-1C9F-4D74-8B10-6D127F36E43D}" type="pres">
      <dgm:prSet presAssocID="{4D6923A2-5A38-4CA6-9433-5ED0C8984267}" presName="Name19" presStyleLbl="parChTrans1D2" presStyleIdx="0" presStyleCnt="1"/>
      <dgm:spPr/>
      <dgm:t>
        <a:bodyPr/>
        <a:lstStyle/>
        <a:p>
          <a:endParaRPr lang="en-US"/>
        </a:p>
      </dgm:t>
    </dgm:pt>
    <dgm:pt modelId="{B3338BA0-9657-4907-9C9D-48F65AFAF1B7}" type="pres">
      <dgm:prSet presAssocID="{BAF59777-DEBE-4449-8E89-85534ACE4C20}" presName="Name21" presStyleCnt="0"/>
      <dgm:spPr/>
    </dgm:pt>
    <dgm:pt modelId="{17610FE7-EB10-4997-91FB-F49A85315289}" type="pres">
      <dgm:prSet presAssocID="{BAF59777-DEBE-4449-8E89-85534ACE4C20}" presName="level2Shape" presStyleLbl="node2" presStyleIdx="0" presStyleCnt="1" custScaleX="204644" custScaleY="92590" custLinFactNeighborX="-1491" custLinFactNeighborY="43395"/>
      <dgm:spPr/>
      <dgm:t>
        <a:bodyPr/>
        <a:lstStyle/>
        <a:p>
          <a:endParaRPr lang="en-US"/>
        </a:p>
      </dgm:t>
    </dgm:pt>
    <dgm:pt modelId="{58DA9AEA-9CA7-44F1-BC46-9B3D4DE6EBCB}" type="pres">
      <dgm:prSet presAssocID="{BAF59777-DEBE-4449-8E89-85534ACE4C20}" presName="hierChild3" presStyleCnt="0"/>
      <dgm:spPr/>
    </dgm:pt>
    <dgm:pt modelId="{6DE29BA8-FE9E-408D-B62E-E4EA2C085537}" type="pres">
      <dgm:prSet presAssocID="{3B01BFA4-B51A-468F-9504-68D01732BB33}" presName="Name19" presStyleLbl="parChTrans1D3" presStyleIdx="0" presStyleCnt="1"/>
      <dgm:spPr/>
      <dgm:t>
        <a:bodyPr/>
        <a:lstStyle/>
        <a:p>
          <a:endParaRPr lang="en-US"/>
        </a:p>
      </dgm:t>
    </dgm:pt>
    <dgm:pt modelId="{281838DB-1782-4B7A-95A7-CF179997CD4B}" type="pres">
      <dgm:prSet presAssocID="{17716FBB-96E4-4759-B57D-4703754678D2}" presName="Name21" presStyleCnt="0"/>
      <dgm:spPr/>
    </dgm:pt>
    <dgm:pt modelId="{D2F96960-26F9-4DDD-99AD-8852CAE0441D}" type="pres">
      <dgm:prSet presAssocID="{17716FBB-96E4-4759-B57D-4703754678D2}" presName="level2Shape" presStyleLbl="node3" presStyleIdx="0" presStyleCnt="1" custScaleX="192070" custScaleY="93287" custLinFactNeighborX="-1491" custLinFactNeighborY="30561"/>
      <dgm:spPr/>
      <dgm:t>
        <a:bodyPr/>
        <a:lstStyle/>
        <a:p>
          <a:endParaRPr lang="en-US"/>
        </a:p>
      </dgm:t>
    </dgm:pt>
    <dgm:pt modelId="{F871E2D9-391D-4470-9D12-13D99AA3E913}" type="pres">
      <dgm:prSet presAssocID="{17716FBB-96E4-4759-B57D-4703754678D2}" presName="hierChild3" presStyleCnt="0"/>
      <dgm:spPr/>
    </dgm:pt>
    <dgm:pt modelId="{7AC50D5B-0248-4E40-B059-3216101F7643}" type="pres">
      <dgm:prSet presAssocID="{029E5F79-6DA3-48F3-88FC-322EEF42F263}" presName="Name19" presStyleLbl="parChTrans1D4" presStyleIdx="0" presStyleCnt="16"/>
      <dgm:spPr/>
      <dgm:t>
        <a:bodyPr/>
        <a:lstStyle/>
        <a:p>
          <a:endParaRPr lang="en-US"/>
        </a:p>
      </dgm:t>
    </dgm:pt>
    <dgm:pt modelId="{446AC8A0-70FD-4236-BD89-DF24C093DCF4}" type="pres">
      <dgm:prSet presAssocID="{1EFD43F4-29A2-43A6-9E72-43309E24B520}" presName="Name21" presStyleCnt="0"/>
      <dgm:spPr/>
    </dgm:pt>
    <dgm:pt modelId="{B592DCC6-2555-47BD-82B4-97C62A8BF79A}" type="pres">
      <dgm:prSet presAssocID="{1EFD43F4-29A2-43A6-9E72-43309E24B520}" presName="level2Shape" presStyleLbl="node4" presStyleIdx="0" presStyleCnt="16" custScaleX="223941" custScaleY="91466" custLinFactNeighborX="-8620" custLinFactNeighborY="30561"/>
      <dgm:spPr/>
      <dgm:t>
        <a:bodyPr/>
        <a:lstStyle/>
        <a:p>
          <a:endParaRPr lang="en-US"/>
        </a:p>
      </dgm:t>
    </dgm:pt>
    <dgm:pt modelId="{A71791B8-C55B-4CB7-85BB-64435DCBCE4E}" type="pres">
      <dgm:prSet presAssocID="{1EFD43F4-29A2-43A6-9E72-43309E24B520}" presName="hierChild3" presStyleCnt="0"/>
      <dgm:spPr/>
    </dgm:pt>
    <dgm:pt modelId="{23DF04EB-6E35-4DD7-BB3A-8686A8E218BF}" type="pres">
      <dgm:prSet presAssocID="{67480A00-BC14-4241-B461-FC20A8A6B9E1}" presName="Name19" presStyleLbl="parChTrans1D4" presStyleIdx="1" presStyleCnt="16"/>
      <dgm:spPr/>
      <dgm:t>
        <a:bodyPr/>
        <a:lstStyle/>
        <a:p>
          <a:endParaRPr lang="en-US"/>
        </a:p>
      </dgm:t>
    </dgm:pt>
    <dgm:pt modelId="{B22FB5FF-D15E-4335-B2CD-65FBAC201C12}" type="pres">
      <dgm:prSet presAssocID="{6DEEACE4-C31F-4CCE-899C-F75BDCCB539B}" presName="Name21" presStyleCnt="0"/>
      <dgm:spPr/>
    </dgm:pt>
    <dgm:pt modelId="{FADAAFFF-FCD1-4F07-9DB3-7ADED5822744}" type="pres">
      <dgm:prSet presAssocID="{6DEEACE4-C31F-4CCE-899C-F75BDCCB539B}" presName="level2Shape" presStyleLbl="node4" presStyleIdx="1" presStyleCnt="16" custScaleX="194236" custScaleY="74373" custLinFactNeighborX="-1491" custLinFactNeighborY="28422"/>
      <dgm:spPr/>
      <dgm:t>
        <a:bodyPr/>
        <a:lstStyle/>
        <a:p>
          <a:endParaRPr lang="en-US"/>
        </a:p>
      </dgm:t>
    </dgm:pt>
    <dgm:pt modelId="{8140EAE8-C88A-4B86-82DB-04324FC76926}" type="pres">
      <dgm:prSet presAssocID="{6DEEACE4-C31F-4CCE-899C-F75BDCCB539B}" presName="hierChild3" presStyleCnt="0"/>
      <dgm:spPr/>
    </dgm:pt>
    <dgm:pt modelId="{9EB51A42-979B-4413-AE43-1A38529100C1}" type="pres">
      <dgm:prSet presAssocID="{070F0C85-C765-4E78-801A-6852E3D49584}" presName="Name19" presStyleLbl="parChTrans1D4" presStyleIdx="2" presStyleCnt="16"/>
      <dgm:spPr/>
      <dgm:t>
        <a:bodyPr/>
        <a:lstStyle/>
        <a:p>
          <a:endParaRPr lang="en-US"/>
        </a:p>
      </dgm:t>
    </dgm:pt>
    <dgm:pt modelId="{7F692D8A-8C7C-4B10-B73C-DDFBF4990737}" type="pres">
      <dgm:prSet presAssocID="{B164E0FE-ADB6-4158-A6E0-942857B15C06}" presName="Name21" presStyleCnt="0"/>
      <dgm:spPr/>
    </dgm:pt>
    <dgm:pt modelId="{CE5F0681-8DA8-44D8-A541-7B4FD8A0C479}" type="pres">
      <dgm:prSet presAssocID="{B164E0FE-ADB6-4158-A6E0-942857B15C06}" presName="level2Shape" presStyleLbl="node4" presStyleIdx="2" presStyleCnt="16" custScaleX="182279" custScaleY="82439" custLinFactNeighborX="-1491" custLinFactNeighborY="28422"/>
      <dgm:spPr/>
      <dgm:t>
        <a:bodyPr/>
        <a:lstStyle/>
        <a:p>
          <a:endParaRPr lang="en-US"/>
        </a:p>
      </dgm:t>
    </dgm:pt>
    <dgm:pt modelId="{F4F305EF-38D9-481D-AA33-CF7CA6928A7B}" type="pres">
      <dgm:prSet presAssocID="{B164E0FE-ADB6-4158-A6E0-942857B15C06}" presName="hierChild3" presStyleCnt="0"/>
      <dgm:spPr/>
    </dgm:pt>
    <dgm:pt modelId="{D402B77F-DB11-49FF-9F01-766E8DE2F15B}" type="pres">
      <dgm:prSet presAssocID="{C4AB7F2C-0A38-47DA-B8B6-91ADC2592169}" presName="Name19" presStyleLbl="parChTrans1D4" presStyleIdx="3" presStyleCnt="16"/>
      <dgm:spPr/>
      <dgm:t>
        <a:bodyPr/>
        <a:lstStyle/>
        <a:p>
          <a:endParaRPr lang="en-US"/>
        </a:p>
      </dgm:t>
    </dgm:pt>
    <dgm:pt modelId="{9819E7CA-EEAD-4826-81C7-062C20885686}" type="pres">
      <dgm:prSet presAssocID="{E61E6B68-7B8F-4B2F-9B9B-ABE7F4BB9CBD}" presName="Name21" presStyleCnt="0"/>
      <dgm:spPr/>
    </dgm:pt>
    <dgm:pt modelId="{404BB9F4-D4BD-4FA1-8B18-6800076EFCFC}" type="pres">
      <dgm:prSet presAssocID="{E61E6B68-7B8F-4B2F-9B9B-ABE7F4BB9CBD}" presName="level2Shape" presStyleLbl="node4" presStyleIdx="3" presStyleCnt="16" custScaleX="185798" custLinFactNeighborX="-1491" custLinFactNeighborY="28422"/>
      <dgm:spPr/>
      <dgm:t>
        <a:bodyPr/>
        <a:lstStyle/>
        <a:p>
          <a:endParaRPr lang="en-US"/>
        </a:p>
      </dgm:t>
    </dgm:pt>
    <dgm:pt modelId="{67512A54-04D8-4700-9A8E-85B821749AFB}" type="pres">
      <dgm:prSet presAssocID="{E61E6B68-7B8F-4B2F-9B9B-ABE7F4BB9CBD}" presName="hierChild3" presStyleCnt="0"/>
      <dgm:spPr/>
    </dgm:pt>
    <dgm:pt modelId="{8CAEFA92-4C48-4F20-B9AF-41D6DD33DC59}" type="pres">
      <dgm:prSet presAssocID="{336458C7-EB9E-4965-9ED2-25C2F6A93506}" presName="Name19" presStyleLbl="parChTrans1D4" presStyleIdx="4" presStyleCnt="16"/>
      <dgm:spPr/>
      <dgm:t>
        <a:bodyPr/>
        <a:lstStyle/>
        <a:p>
          <a:endParaRPr lang="en-US"/>
        </a:p>
      </dgm:t>
    </dgm:pt>
    <dgm:pt modelId="{43783F38-D650-4E10-B400-25EE88B89196}" type="pres">
      <dgm:prSet presAssocID="{C424909E-201E-4F84-B919-4713544B7DD2}" presName="Name21" presStyleCnt="0"/>
      <dgm:spPr/>
    </dgm:pt>
    <dgm:pt modelId="{1B94F9CD-50D1-4372-BACD-6E9F4CC88B09}" type="pres">
      <dgm:prSet presAssocID="{C424909E-201E-4F84-B919-4713544B7DD2}" presName="level2Shape" presStyleLbl="node4" presStyleIdx="4" presStyleCnt="16" custScaleX="200634" custScaleY="75990" custLinFactNeighborX="-1491" custLinFactNeighborY="28422"/>
      <dgm:spPr/>
      <dgm:t>
        <a:bodyPr/>
        <a:lstStyle/>
        <a:p>
          <a:endParaRPr lang="en-US"/>
        </a:p>
      </dgm:t>
    </dgm:pt>
    <dgm:pt modelId="{DBAF1C58-BA64-452F-8459-4EFF2AAB5E6F}" type="pres">
      <dgm:prSet presAssocID="{C424909E-201E-4F84-B919-4713544B7DD2}" presName="hierChild3" presStyleCnt="0"/>
      <dgm:spPr/>
    </dgm:pt>
    <dgm:pt modelId="{44B96B5C-3713-4A35-B73B-3D20CDA87E1C}" type="pres">
      <dgm:prSet presAssocID="{C9160180-6D41-41E5-AB0B-D9D554E33163}" presName="Name19" presStyleLbl="parChTrans1D4" presStyleIdx="5" presStyleCnt="16"/>
      <dgm:spPr/>
      <dgm:t>
        <a:bodyPr/>
        <a:lstStyle/>
        <a:p>
          <a:endParaRPr lang="en-US"/>
        </a:p>
      </dgm:t>
    </dgm:pt>
    <dgm:pt modelId="{B0D4D391-6DAB-4F8B-9166-67518A4434AE}" type="pres">
      <dgm:prSet presAssocID="{1F23A060-0C5D-4CDD-919E-1D47615AFC04}" presName="Name21" presStyleCnt="0"/>
      <dgm:spPr/>
    </dgm:pt>
    <dgm:pt modelId="{DC89AAF1-0233-43B1-9F30-E57CA7AF9FDB}" type="pres">
      <dgm:prSet presAssocID="{1F23A060-0C5D-4CDD-919E-1D47615AFC04}" presName="level2Shape" presStyleLbl="node4" presStyleIdx="5" presStyleCnt="16" custScaleX="216301" custScaleY="86852" custLinFactNeighborX="-1491" custLinFactNeighborY="28422"/>
      <dgm:spPr/>
      <dgm:t>
        <a:bodyPr/>
        <a:lstStyle/>
        <a:p>
          <a:endParaRPr lang="en-US"/>
        </a:p>
      </dgm:t>
    </dgm:pt>
    <dgm:pt modelId="{37AE5EA9-BA94-4C02-BEA9-D0010ECFA191}" type="pres">
      <dgm:prSet presAssocID="{1F23A060-0C5D-4CDD-919E-1D47615AFC04}" presName="hierChild3" presStyleCnt="0"/>
      <dgm:spPr/>
    </dgm:pt>
    <dgm:pt modelId="{866EB7B4-4492-4C3F-82E0-099CE320715B}" type="pres">
      <dgm:prSet presAssocID="{BF84A2B1-50F0-4C33-8749-8B30AB975094}" presName="Name19" presStyleLbl="parChTrans1D4" presStyleIdx="6" presStyleCnt="16"/>
      <dgm:spPr/>
      <dgm:t>
        <a:bodyPr/>
        <a:lstStyle/>
        <a:p>
          <a:endParaRPr lang="en-US"/>
        </a:p>
      </dgm:t>
    </dgm:pt>
    <dgm:pt modelId="{850B3988-D82D-4BB8-9580-97327DE9E3C9}" type="pres">
      <dgm:prSet presAssocID="{EA00E2C0-AB6E-4254-9315-995CFBC4FEEB}" presName="Name21" presStyleCnt="0"/>
      <dgm:spPr/>
    </dgm:pt>
    <dgm:pt modelId="{83817429-831B-4583-B48E-9D4FDD847C78}" type="pres">
      <dgm:prSet presAssocID="{EA00E2C0-AB6E-4254-9315-995CFBC4FEEB}" presName="level2Shape" presStyleLbl="node4" presStyleIdx="6" presStyleCnt="16" custScaleX="168794" custLinFactNeighborX="-1491" custLinFactNeighborY="28422"/>
      <dgm:spPr/>
      <dgm:t>
        <a:bodyPr/>
        <a:lstStyle/>
        <a:p>
          <a:endParaRPr lang="en-US"/>
        </a:p>
      </dgm:t>
    </dgm:pt>
    <dgm:pt modelId="{6EC374B9-F4DB-485C-A784-AC8829E5D0E8}" type="pres">
      <dgm:prSet presAssocID="{EA00E2C0-AB6E-4254-9315-995CFBC4FEEB}" presName="hierChild3" presStyleCnt="0"/>
      <dgm:spPr/>
    </dgm:pt>
    <dgm:pt modelId="{566ED0E1-1DAC-46E4-AA2F-FB2DE4D396C4}" type="pres">
      <dgm:prSet presAssocID="{895270FD-7B9C-48F4-9688-C2125309C743}" presName="Name19" presStyleLbl="parChTrans1D4" presStyleIdx="7" presStyleCnt="16"/>
      <dgm:spPr/>
      <dgm:t>
        <a:bodyPr/>
        <a:lstStyle/>
        <a:p>
          <a:endParaRPr lang="en-US"/>
        </a:p>
      </dgm:t>
    </dgm:pt>
    <dgm:pt modelId="{243F1530-A7B2-42A9-94E3-6CD71B874151}" type="pres">
      <dgm:prSet presAssocID="{2D2E60AB-87D2-44A6-A332-F09C4DF08254}" presName="Name21" presStyleCnt="0"/>
      <dgm:spPr/>
    </dgm:pt>
    <dgm:pt modelId="{EE4D7419-6EDE-41F3-B642-1B2D2241E544}" type="pres">
      <dgm:prSet presAssocID="{2D2E60AB-87D2-44A6-A332-F09C4DF08254}" presName="level2Shape" presStyleLbl="node4" presStyleIdx="7" presStyleCnt="16" custScaleX="168794" custLinFactNeighborX="-8621" custLinFactNeighborY="28422"/>
      <dgm:spPr/>
      <dgm:t>
        <a:bodyPr/>
        <a:lstStyle/>
        <a:p>
          <a:endParaRPr lang="en-US"/>
        </a:p>
      </dgm:t>
    </dgm:pt>
    <dgm:pt modelId="{7D5EA28E-8513-45AC-A072-3A51337B9AA4}" type="pres">
      <dgm:prSet presAssocID="{2D2E60AB-87D2-44A6-A332-F09C4DF08254}" presName="hierChild3" presStyleCnt="0"/>
      <dgm:spPr/>
    </dgm:pt>
    <dgm:pt modelId="{A441B001-4F25-4A06-92E9-3347A206B214}" type="pres">
      <dgm:prSet presAssocID="{24C0F23E-5EE4-417A-B913-4111AAD7D25E}" presName="Name19" presStyleLbl="parChTrans1D4" presStyleIdx="8" presStyleCnt="16"/>
      <dgm:spPr/>
      <dgm:t>
        <a:bodyPr/>
        <a:lstStyle/>
        <a:p>
          <a:endParaRPr lang="en-US"/>
        </a:p>
      </dgm:t>
    </dgm:pt>
    <dgm:pt modelId="{5523385D-D824-4990-8C5D-DCF06E0B490F}" type="pres">
      <dgm:prSet presAssocID="{898719C0-8DD7-4B33-AE2F-25EE22B23C20}" presName="Name21" presStyleCnt="0"/>
      <dgm:spPr/>
    </dgm:pt>
    <dgm:pt modelId="{A0D19F7C-1F20-4FFC-A1D0-A28A985EDB7F}" type="pres">
      <dgm:prSet presAssocID="{898719C0-8DD7-4B33-AE2F-25EE22B23C20}" presName="level2Shape" presStyleLbl="node4" presStyleIdx="8" presStyleCnt="16" custScaleX="168794" custLinFactNeighborX="-18603" custLinFactNeighborY="28422"/>
      <dgm:spPr/>
      <dgm:t>
        <a:bodyPr/>
        <a:lstStyle/>
        <a:p>
          <a:endParaRPr lang="en-US"/>
        </a:p>
      </dgm:t>
    </dgm:pt>
    <dgm:pt modelId="{82608AF8-8E4F-40B6-8254-D10D3D9FCFF2}" type="pres">
      <dgm:prSet presAssocID="{898719C0-8DD7-4B33-AE2F-25EE22B23C20}" presName="hierChild3" presStyleCnt="0"/>
      <dgm:spPr/>
    </dgm:pt>
    <dgm:pt modelId="{AA58BCCF-434A-433E-B52B-37DE45FE2162}" type="pres">
      <dgm:prSet presAssocID="{BCB4EB92-91E0-4A7B-8FFE-C86CC2CAA575}" presName="Name19" presStyleLbl="parChTrans1D4" presStyleIdx="9" presStyleCnt="16"/>
      <dgm:spPr/>
      <dgm:t>
        <a:bodyPr/>
        <a:lstStyle/>
        <a:p>
          <a:endParaRPr lang="en-US"/>
        </a:p>
      </dgm:t>
    </dgm:pt>
    <dgm:pt modelId="{5CDE422D-4321-4F47-AE09-52CBA284E991}" type="pres">
      <dgm:prSet presAssocID="{EBC23F83-E025-477D-B005-D81620A4682F}" presName="Name21" presStyleCnt="0"/>
      <dgm:spPr/>
    </dgm:pt>
    <dgm:pt modelId="{2755A17E-FEF6-45C4-90B1-AE30F60434C7}" type="pres">
      <dgm:prSet presAssocID="{EBC23F83-E025-477D-B005-D81620A4682F}" presName="level2Shape" presStyleLbl="node4" presStyleIdx="9" presStyleCnt="16" custScaleX="145942" custLinFactNeighborX="-31437" custLinFactNeighborY="28422"/>
      <dgm:spPr/>
      <dgm:t>
        <a:bodyPr/>
        <a:lstStyle/>
        <a:p>
          <a:endParaRPr lang="en-US"/>
        </a:p>
      </dgm:t>
    </dgm:pt>
    <dgm:pt modelId="{C2DEFCB5-991C-4B80-B2DF-16D028D2E007}" type="pres">
      <dgm:prSet presAssocID="{EBC23F83-E025-477D-B005-D81620A4682F}" presName="hierChild3" presStyleCnt="0"/>
      <dgm:spPr/>
    </dgm:pt>
    <dgm:pt modelId="{F2A8B17C-66C4-4A02-9E93-75887E694909}" type="pres">
      <dgm:prSet presAssocID="{990736C5-2132-428E-8E76-148613CF216F}" presName="Name19" presStyleLbl="parChTrans1D4" presStyleIdx="10" presStyleCnt="16"/>
      <dgm:spPr/>
      <dgm:t>
        <a:bodyPr/>
        <a:lstStyle/>
        <a:p>
          <a:endParaRPr lang="en-US"/>
        </a:p>
      </dgm:t>
    </dgm:pt>
    <dgm:pt modelId="{8C223737-4D2B-442E-AD87-5DF87A45EC64}" type="pres">
      <dgm:prSet presAssocID="{9ADFA120-A81A-4F94-A206-A7505F1B4BA9}" presName="Name21" presStyleCnt="0"/>
      <dgm:spPr/>
    </dgm:pt>
    <dgm:pt modelId="{EEE28C8C-F6F3-4C22-B8A9-9AB4EDE0AA42}" type="pres">
      <dgm:prSet presAssocID="{9ADFA120-A81A-4F94-A206-A7505F1B4BA9}" presName="level2Shape" presStyleLbl="node4" presStyleIdx="10" presStyleCnt="16" custScaleX="211638" custScaleY="82949" custLinFactNeighborX="-1491" custLinFactNeighborY="30561"/>
      <dgm:spPr/>
      <dgm:t>
        <a:bodyPr/>
        <a:lstStyle/>
        <a:p>
          <a:endParaRPr lang="en-US"/>
        </a:p>
      </dgm:t>
    </dgm:pt>
    <dgm:pt modelId="{7F13F97A-35C6-4623-9193-8E1EB38893DE}" type="pres">
      <dgm:prSet presAssocID="{9ADFA120-A81A-4F94-A206-A7505F1B4BA9}" presName="hierChild3" presStyleCnt="0"/>
      <dgm:spPr/>
    </dgm:pt>
    <dgm:pt modelId="{7DEA6E47-FE5C-46F1-A288-2C1980BDCA3B}" type="pres">
      <dgm:prSet presAssocID="{26FEAFDA-ACAE-4575-81A4-F4D7380F727E}" presName="Name19" presStyleLbl="parChTrans1D4" presStyleIdx="11" presStyleCnt="16"/>
      <dgm:spPr/>
      <dgm:t>
        <a:bodyPr/>
        <a:lstStyle/>
        <a:p>
          <a:endParaRPr lang="en-US"/>
        </a:p>
      </dgm:t>
    </dgm:pt>
    <dgm:pt modelId="{089CEED0-F9CE-4151-9117-7783D2E5DAEC}" type="pres">
      <dgm:prSet presAssocID="{FF6DD8DA-AD19-47C3-86B0-04E5C8C91880}" presName="Name21" presStyleCnt="0"/>
      <dgm:spPr/>
    </dgm:pt>
    <dgm:pt modelId="{BB7F6E0A-53E2-455E-8D9A-DBF001656B3C}" type="pres">
      <dgm:prSet presAssocID="{FF6DD8DA-AD19-47C3-86B0-04E5C8C91880}" presName="level2Shape" presStyleLbl="node4" presStyleIdx="11" presStyleCnt="16" custScaleX="211638" custScaleY="85349" custLinFactNeighborX="-963" custLinFactNeighborY="17728"/>
      <dgm:spPr/>
      <dgm:t>
        <a:bodyPr/>
        <a:lstStyle/>
        <a:p>
          <a:endParaRPr lang="en-US"/>
        </a:p>
      </dgm:t>
    </dgm:pt>
    <dgm:pt modelId="{A6EF7ED9-0504-446A-96A6-5B440577CFB7}" type="pres">
      <dgm:prSet presAssocID="{FF6DD8DA-AD19-47C3-86B0-04E5C8C91880}" presName="hierChild3" presStyleCnt="0"/>
      <dgm:spPr/>
    </dgm:pt>
    <dgm:pt modelId="{20FFE165-831F-4654-A3B8-BD10C1617122}" type="pres">
      <dgm:prSet presAssocID="{9E0F208A-BA4E-4D8F-897D-F5618AE88B48}" presName="Name19" presStyleLbl="parChTrans1D4" presStyleIdx="12" presStyleCnt="16"/>
      <dgm:spPr/>
      <dgm:t>
        <a:bodyPr/>
        <a:lstStyle/>
        <a:p>
          <a:endParaRPr lang="en-US"/>
        </a:p>
      </dgm:t>
    </dgm:pt>
    <dgm:pt modelId="{3893451B-7C94-44FA-B0B8-6F5061709702}" type="pres">
      <dgm:prSet presAssocID="{41CFDF0C-EAE7-4A85-B8FC-8A68C7BFDFC2}" presName="Name21" presStyleCnt="0"/>
      <dgm:spPr/>
    </dgm:pt>
    <dgm:pt modelId="{1D7C831E-2A51-4227-BC2D-889A46CAB122}" type="pres">
      <dgm:prSet presAssocID="{41CFDF0C-EAE7-4A85-B8FC-8A68C7BFDFC2}" presName="level2Shape" presStyleLbl="node4" presStyleIdx="12" presStyleCnt="16" custScaleX="213551" custScaleY="80372" custLinFactNeighborX="-1491" custLinFactNeighborY="9171"/>
      <dgm:spPr/>
      <dgm:t>
        <a:bodyPr/>
        <a:lstStyle/>
        <a:p>
          <a:endParaRPr lang="en-US"/>
        </a:p>
      </dgm:t>
    </dgm:pt>
    <dgm:pt modelId="{BB5D9515-11A1-47B2-BCDD-D3E25E5CAA85}" type="pres">
      <dgm:prSet presAssocID="{41CFDF0C-EAE7-4A85-B8FC-8A68C7BFDFC2}" presName="hierChild3" presStyleCnt="0"/>
      <dgm:spPr/>
    </dgm:pt>
    <dgm:pt modelId="{DE44D590-CE01-49AD-8D68-F6EB70855E53}" type="pres">
      <dgm:prSet presAssocID="{21416D81-9E83-4585-8C2D-147C8171F517}" presName="Name19" presStyleLbl="parChTrans1D4" presStyleIdx="13" presStyleCnt="16"/>
      <dgm:spPr/>
      <dgm:t>
        <a:bodyPr/>
        <a:lstStyle/>
        <a:p>
          <a:endParaRPr lang="en-US"/>
        </a:p>
      </dgm:t>
    </dgm:pt>
    <dgm:pt modelId="{E0A2B33C-0EDD-4CC6-96FC-92823EA2AB6D}" type="pres">
      <dgm:prSet presAssocID="{8EE43B69-6360-443B-BD4E-59B2CABB4D99}" presName="Name21" presStyleCnt="0"/>
      <dgm:spPr/>
    </dgm:pt>
    <dgm:pt modelId="{BE3F9A24-8FE0-4D89-9CF9-385838C071D8}" type="pres">
      <dgm:prSet presAssocID="{8EE43B69-6360-443B-BD4E-59B2CABB4D99}" presName="level2Shape" presStyleLbl="node4" presStyleIdx="13" presStyleCnt="16" custScaleX="213551" custScaleY="82677" custLinFactNeighborX="-1922" custLinFactNeighborY="618"/>
      <dgm:spPr/>
      <dgm:t>
        <a:bodyPr/>
        <a:lstStyle/>
        <a:p>
          <a:endParaRPr lang="en-US"/>
        </a:p>
      </dgm:t>
    </dgm:pt>
    <dgm:pt modelId="{24AAB518-8E6B-4594-A975-70477153B76D}" type="pres">
      <dgm:prSet presAssocID="{8EE43B69-6360-443B-BD4E-59B2CABB4D99}" presName="hierChild3" presStyleCnt="0"/>
      <dgm:spPr/>
    </dgm:pt>
    <dgm:pt modelId="{40C3A33D-1145-42CC-9EAF-702288597FB4}" type="pres">
      <dgm:prSet presAssocID="{1545D1C4-FC4E-4626-A678-FD8A5D16C7CA}" presName="Name19" presStyleLbl="parChTrans1D4" presStyleIdx="14" presStyleCnt="16"/>
      <dgm:spPr/>
      <dgm:t>
        <a:bodyPr/>
        <a:lstStyle/>
        <a:p>
          <a:endParaRPr lang="en-US"/>
        </a:p>
      </dgm:t>
    </dgm:pt>
    <dgm:pt modelId="{2F44D804-8D4A-4DA0-8A35-DA5315AFE3E1}" type="pres">
      <dgm:prSet presAssocID="{8691CD82-D82C-40EA-97C4-2D0C9B64460F}" presName="Name21" presStyleCnt="0"/>
      <dgm:spPr/>
    </dgm:pt>
    <dgm:pt modelId="{CF769A36-071C-430F-9DE8-454C3B449BF1}" type="pres">
      <dgm:prSet presAssocID="{8691CD82-D82C-40EA-97C4-2D0C9B64460F}" presName="level2Shape" presStyleLbl="node4" presStyleIdx="14" presStyleCnt="16" custScaleX="162823" custScaleY="90693" custLinFactNeighborX="17006" custLinFactNeighborY="-7219"/>
      <dgm:spPr/>
      <dgm:t>
        <a:bodyPr/>
        <a:lstStyle/>
        <a:p>
          <a:endParaRPr lang="en-US"/>
        </a:p>
      </dgm:t>
    </dgm:pt>
    <dgm:pt modelId="{2DDC4BEC-ED7A-420B-B611-F1F7B35C318B}" type="pres">
      <dgm:prSet presAssocID="{8691CD82-D82C-40EA-97C4-2D0C9B64460F}" presName="hierChild3" presStyleCnt="0"/>
      <dgm:spPr/>
    </dgm:pt>
    <dgm:pt modelId="{86ED7754-21EA-4619-935C-E69699DA34E8}" type="pres">
      <dgm:prSet presAssocID="{2ED7405E-6034-473D-A892-9CD0F3FB03FF}" presName="Name19" presStyleLbl="parChTrans1D4" presStyleIdx="15" presStyleCnt="16"/>
      <dgm:spPr/>
      <dgm:t>
        <a:bodyPr/>
        <a:lstStyle/>
        <a:p>
          <a:endParaRPr lang="en-US"/>
        </a:p>
      </dgm:t>
    </dgm:pt>
    <dgm:pt modelId="{5638F812-1340-4C77-94F7-398462D5ED37}" type="pres">
      <dgm:prSet presAssocID="{D28B01A7-FA6A-49A0-900F-64766F460B90}" presName="Name21" presStyleCnt="0"/>
      <dgm:spPr/>
    </dgm:pt>
    <dgm:pt modelId="{4DAB3ED0-3B71-4ECB-B084-93671C28F8FD}" type="pres">
      <dgm:prSet presAssocID="{D28B01A7-FA6A-49A0-900F-64766F460B90}" presName="level2Shape" presStyleLbl="node4" presStyleIdx="15" presStyleCnt="16" custScaleX="145601" custScaleY="89982" custLinFactNeighborX="-1491" custLinFactNeighborY="-5743"/>
      <dgm:spPr/>
      <dgm:t>
        <a:bodyPr/>
        <a:lstStyle/>
        <a:p>
          <a:endParaRPr lang="en-US"/>
        </a:p>
      </dgm:t>
    </dgm:pt>
    <dgm:pt modelId="{682DEE06-6392-428E-85E2-FA0FCD7E8F0A}" type="pres">
      <dgm:prSet presAssocID="{D28B01A7-FA6A-49A0-900F-64766F460B90}" presName="hierChild3" presStyleCnt="0"/>
      <dgm:spPr/>
    </dgm:pt>
    <dgm:pt modelId="{AC2286F7-4806-4764-9B3A-FC133BB849F8}" type="pres">
      <dgm:prSet presAssocID="{E7CA85A5-6820-48B0-BADD-756E53D1654F}" presName="bgShapesFlow" presStyleCnt="0"/>
      <dgm:spPr/>
    </dgm:pt>
  </dgm:ptLst>
  <dgm:cxnLst>
    <dgm:cxn modelId="{CEC24F01-E4BB-4B9C-9DCF-995633BF3052}" type="presOf" srcId="{8EE43B69-6360-443B-BD4E-59B2CABB4D99}" destId="{BE3F9A24-8FE0-4D89-9CF9-385838C071D8}" srcOrd="0" destOrd="0" presId="urn:microsoft.com/office/officeart/2005/8/layout/hierarchy6"/>
    <dgm:cxn modelId="{0160DFC1-97F8-4D6F-8331-03A56A7B1AE9}" type="presOf" srcId="{BF84A2B1-50F0-4C33-8749-8B30AB975094}" destId="{866EB7B4-4492-4C3F-82E0-099CE320715B}" srcOrd="0" destOrd="0" presId="urn:microsoft.com/office/officeart/2005/8/layout/hierarchy6"/>
    <dgm:cxn modelId="{2C106BBB-F4B9-497B-AA3F-3613F957BE73}" srcId="{B164E0FE-ADB6-4158-A6E0-942857B15C06}" destId="{E61E6B68-7B8F-4B2F-9B9B-ABE7F4BB9CBD}" srcOrd="0" destOrd="0" parTransId="{C4AB7F2C-0A38-47DA-B8B6-91ADC2592169}" sibTransId="{ADFB3A70-4143-446B-B581-E0F3E9F9B16A}"/>
    <dgm:cxn modelId="{0F2BFA78-D175-4CC2-B76F-11F3657964EC}" type="presOf" srcId="{41CFDF0C-EAE7-4A85-B8FC-8A68C7BFDFC2}" destId="{1D7C831E-2A51-4227-BC2D-889A46CAB122}" srcOrd="0" destOrd="0" presId="urn:microsoft.com/office/officeart/2005/8/layout/hierarchy6"/>
    <dgm:cxn modelId="{F3A31E10-DA5A-4465-A708-78B9D420B6B2}" srcId="{1F23A060-0C5D-4CDD-919E-1D47615AFC04}" destId="{EA00E2C0-AB6E-4254-9315-995CFBC4FEEB}" srcOrd="0" destOrd="0" parTransId="{BF84A2B1-50F0-4C33-8749-8B30AB975094}" sibTransId="{EC679686-BDAC-4C26-87E8-5379AAA767FC}"/>
    <dgm:cxn modelId="{584BA3D2-EE22-43F0-9CFD-1925999CFA25}" type="presOf" srcId="{BAF59777-DEBE-4449-8E89-85534ACE4C20}" destId="{17610FE7-EB10-4997-91FB-F49A85315289}" srcOrd="0" destOrd="0" presId="urn:microsoft.com/office/officeart/2005/8/layout/hierarchy6"/>
    <dgm:cxn modelId="{1F5E92BA-C46B-4EFE-90F1-C23DBB9FCCFF}" type="presOf" srcId="{E7CA85A5-6820-48B0-BADD-756E53D1654F}" destId="{AA4100D2-0DC4-4B4A-BA5B-1E8BDE37EE80}" srcOrd="0" destOrd="0" presId="urn:microsoft.com/office/officeart/2005/8/layout/hierarchy6"/>
    <dgm:cxn modelId="{B73B51E4-1AA2-4F9F-8A66-8970CEB4305D}" type="presOf" srcId="{BCB4EB92-91E0-4A7B-8FFE-C86CC2CAA575}" destId="{AA58BCCF-434A-433E-B52B-37DE45FE2162}" srcOrd="0" destOrd="0" presId="urn:microsoft.com/office/officeart/2005/8/layout/hierarchy6"/>
    <dgm:cxn modelId="{23B294B4-E9C0-47FC-92EB-F966ABEAE42E}" type="presOf" srcId="{EBC23F83-E025-477D-B005-D81620A4682F}" destId="{2755A17E-FEF6-45C4-90B1-AE30F60434C7}" srcOrd="0" destOrd="0" presId="urn:microsoft.com/office/officeart/2005/8/layout/hierarchy6"/>
    <dgm:cxn modelId="{F29AAEEB-1891-4546-B54E-9EEE599BB849}" srcId="{17716FBB-96E4-4759-B57D-4703754678D2}" destId="{9ADFA120-A81A-4F94-A206-A7505F1B4BA9}" srcOrd="1" destOrd="0" parTransId="{990736C5-2132-428E-8E76-148613CF216F}" sibTransId="{176D2B5D-403C-419D-9254-00675392D277}"/>
    <dgm:cxn modelId="{9B19073E-DD69-4E17-987B-E96750B526DF}" srcId="{1F23A060-0C5D-4CDD-919E-1D47615AFC04}" destId="{898719C0-8DD7-4B33-AE2F-25EE22B23C20}" srcOrd="2" destOrd="0" parTransId="{24C0F23E-5EE4-417A-B913-4111AAD7D25E}" sibTransId="{42E7A823-444C-4B34-A243-A762E13F2A98}"/>
    <dgm:cxn modelId="{999CCBB5-DF2B-4F48-8C03-4B7479A5C7AE}" type="presOf" srcId="{B164E0FE-ADB6-4158-A6E0-942857B15C06}" destId="{CE5F0681-8DA8-44D8-A541-7B4FD8A0C479}" srcOrd="0" destOrd="0" presId="urn:microsoft.com/office/officeart/2005/8/layout/hierarchy6"/>
    <dgm:cxn modelId="{5565CA1D-3C14-4DDB-9F48-766155CE52F9}" srcId="{8EE43B69-6360-443B-BD4E-59B2CABB4D99}" destId="{8691CD82-D82C-40EA-97C4-2D0C9B64460F}" srcOrd="0" destOrd="0" parTransId="{1545D1C4-FC4E-4626-A678-FD8A5D16C7CA}" sibTransId="{CFBAFCBB-1017-496B-B4F2-FB2787044B73}"/>
    <dgm:cxn modelId="{9D489C47-2701-496C-8DF1-72492976E3C0}" type="presOf" srcId="{C9160180-6D41-41E5-AB0B-D9D554E33163}" destId="{44B96B5C-3713-4A35-B73B-3D20CDA87E1C}" srcOrd="0" destOrd="0" presId="urn:microsoft.com/office/officeart/2005/8/layout/hierarchy6"/>
    <dgm:cxn modelId="{A1060E50-D21C-414B-A111-311F6542D0E5}" srcId="{8EE43B69-6360-443B-BD4E-59B2CABB4D99}" destId="{D28B01A7-FA6A-49A0-900F-64766F460B90}" srcOrd="1" destOrd="0" parTransId="{2ED7405E-6034-473D-A892-9CD0F3FB03FF}" sibTransId="{BFFA0CC3-9FF3-4079-9472-9000725C8EE6}"/>
    <dgm:cxn modelId="{E113ACE2-7F3E-4BFE-95D8-F3D72B485735}" type="presOf" srcId="{C424909E-201E-4F84-B919-4713544B7DD2}" destId="{1B94F9CD-50D1-4372-BACD-6E9F4CC88B09}" srcOrd="0" destOrd="0" presId="urn:microsoft.com/office/officeart/2005/8/layout/hierarchy6"/>
    <dgm:cxn modelId="{F909D69F-2CFE-44F6-825A-6E72F215120A}" type="presOf" srcId="{FF6DD8DA-AD19-47C3-86B0-04E5C8C91880}" destId="{BB7F6E0A-53E2-455E-8D9A-DBF001656B3C}" srcOrd="0" destOrd="0" presId="urn:microsoft.com/office/officeart/2005/8/layout/hierarchy6"/>
    <dgm:cxn modelId="{2CDE3369-79EC-4A15-8632-045D5E332736}" srcId="{6DEEACE4-C31F-4CCE-899C-F75BDCCB539B}" destId="{B164E0FE-ADB6-4158-A6E0-942857B15C06}" srcOrd="0" destOrd="0" parTransId="{070F0C85-C765-4E78-801A-6852E3D49584}" sibTransId="{46C4B68E-4309-44AC-8EA5-EF4EC4D346A2}"/>
    <dgm:cxn modelId="{494F4572-5165-4AEA-B80A-7544B7BE2EAA}" type="presOf" srcId="{336458C7-EB9E-4965-9ED2-25C2F6A93506}" destId="{8CAEFA92-4C48-4F20-B9AF-41D6DD33DC59}" srcOrd="0" destOrd="0" presId="urn:microsoft.com/office/officeart/2005/8/layout/hierarchy6"/>
    <dgm:cxn modelId="{9FD337B4-6B75-4D17-986B-3329F9FC2E1D}" type="presOf" srcId="{895270FD-7B9C-48F4-9688-C2125309C743}" destId="{566ED0E1-1DAC-46E4-AA2F-FB2DE4D396C4}" srcOrd="0" destOrd="0" presId="urn:microsoft.com/office/officeart/2005/8/layout/hierarchy6"/>
    <dgm:cxn modelId="{F604FA38-006A-4DA4-B5BA-DE48050B4D6C}" srcId="{1EFD43F4-29A2-43A6-9E72-43309E24B520}" destId="{C424909E-201E-4F84-B919-4713544B7DD2}" srcOrd="1" destOrd="0" parTransId="{336458C7-EB9E-4965-9ED2-25C2F6A93506}" sibTransId="{743137A6-350D-44AF-9F29-C212DDA7D784}"/>
    <dgm:cxn modelId="{B3DD8CB4-221B-403C-89DB-82B11B49BBAA}" type="presOf" srcId="{4D6923A2-5A38-4CA6-9433-5ED0C8984267}" destId="{92C25B9F-1C9F-4D74-8B10-6D127F36E43D}" srcOrd="0" destOrd="0" presId="urn:microsoft.com/office/officeart/2005/8/layout/hierarchy6"/>
    <dgm:cxn modelId="{995790CC-99C1-4C99-AF08-33CC770D3309}" type="presOf" srcId="{24C0F23E-5EE4-417A-B913-4111AAD7D25E}" destId="{A441B001-4F25-4A06-92E9-3347A206B214}" srcOrd="0" destOrd="0" presId="urn:microsoft.com/office/officeart/2005/8/layout/hierarchy6"/>
    <dgm:cxn modelId="{8FF47628-D51B-4497-9941-422313072C91}" srcId="{4BC1A78C-24C4-4C26-B274-CFA86249A9D1}" destId="{BAF59777-DEBE-4449-8E89-85534ACE4C20}" srcOrd="0" destOrd="0" parTransId="{4D6923A2-5A38-4CA6-9433-5ED0C8984267}" sibTransId="{1007E168-6A7B-40E0-8BA2-0F162DD020E5}"/>
    <dgm:cxn modelId="{6F38A5EE-17B8-4E35-8E50-9B63B2834C25}" type="presOf" srcId="{2D2E60AB-87D2-44A6-A332-F09C4DF08254}" destId="{EE4D7419-6EDE-41F3-B642-1B2D2241E544}" srcOrd="0" destOrd="0" presId="urn:microsoft.com/office/officeart/2005/8/layout/hierarchy6"/>
    <dgm:cxn modelId="{AB1027C3-3B77-48E2-A004-EC3FA3E940F9}" type="presOf" srcId="{C4AB7F2C-0A38-47DA-B8B6-91ADC2592169}" destId="{D402B77F-DB11-49FF-9F01-766E8DE2F15B}" srcOrd="0" destOrd="0" presId="urn:microsoft.com/office/officeart/2005/8/layout/hierarchy6"/>
    <dgm:cxn modelId="{11299561-B428-412B-BF11-C0AF0FE99F76}" type="presOf" srcId="{E61E6B68-7B8F-4B2F-9B9B-ABE7F4BB9CBD}" destId="{404BB9F4-D4BD-4FA1-8B18-6800076EFCFC}" srcOrd="0" destOrd="0" presId="urn:microsoft.com/office/officeart/2005/8/layout/hierarchy6"/>
    <dgm:cxn modelId="{D44DE82C-BBDF-413E-8416-B5DCB8132317}" srcId="{1F23A060-0C5D-4CDD-919E-1D47615AFC04}" destId="{2D2E60AB-87D2-44A6-A332-F09C4DF08254}" srcOrd="1" destOrd="0" parTransId="{895270FD-7B9C-48F4-9688-C2125309C743}" sibTransId="{DDBC5BE2-1422-42DC-99FC-69A679C64BDC}"/>
    <dgm:cxn modelId="{7BB5DEF9-E481-4145-9AB1-B39EA9436E7E}" type="presOf" srcId="{D28B01A7-FA6A-49A0-900F-64766F460B90}" destId="{4DAB3ED0-3B71-4ECB-B084-93671C28F8FD}" srcOrd="0" destOrd="0" presId="urn:microsoft.com/office/officeart/2005/8/layout/hierarchy6"/>
    <dgm:cxn modelId="{C2CC6BF4-CF27-456F-989D-F630BBFF0217}" type="presOf" srcId="{3B01BFA4-B51A-468F-9504-68D01732BB33}" destId="{6DE29BA8-FE9E-408D-B62E-E4EA2C085537}" srcOrd="0" destOrd="0" presId="urn:microsoft.com/office/officeart/2005/8/layout/hierarchy6"/>
    <dgm:cxn modelId="{0CB62865-21B7-48A7-BBD1-5B5983CFBA9B}" type="presOf" srcId="{EA00E2C0-AB6E-4254-9315-995CFBC4FEEB}" destId="{83817429-831B-4583-B48E-9D4FDD847C78}" srcOrd="0" destOrd="0" presId="urn:microsoft.com/office/officeart/2005/8/layout/hierarchy6"/>
    <dgm:cxn modelId="{FB822216-AE2E-4619-B1C0-42B6A30C9E0E}" type="presOf" srcId="{6DEEACE4-C31F-4CCE-899C-F75BDCCB539B}" destId="{FADAAFFF-FCD1-4F07-9DB3-7ADED5822744}" srcOrd="0" destOrd="0" presId="urn:microsoft.com/office/officeart/2005/8/layout/hierarchy6"/>
    <dgm:cxn modelId="{B7424943-284F-429E-B544-50C3A9ECC4F9}" type="presOf" srcId="{029E5F79-6DA3-48F3-88FC-322EEF42F263}" destId="{7AC50D5B-0248-4E40-B059-3216101F7643}" srcOrd="0" destOrd="0" presId="urn:microsoft.com/office/officeart/2005/8/layout/hierarchy6"/>
    <dgm:cxn modelId="{418B3BCB-A78D-405B-A60B-BC067812DB3E}" type="presOf" srcId="{990736C5-2132-428E-8E76-148613CF216F}" destId="{F2A8B17C-66C4-4A02-9E93-75887E694909}" srcOrd="0" destOrd="0" presId="urn:microsoft.com/office/officeart/2005/8/layout/hierarchy6"/>
    <dgm:cxn modelId="{24C6178E-1303-4B81-8FB1-9CF090C86BA8}" type="presOf" srcId="{21416D81-9E83-4585-8C2D-147C8171F517}" destId="{DE44D590-CE01-49AD-8D68-F6EB70855E53}" srcOrd="0" destOrd="0" presId="urn:microsoft.com/office/officeart/2005/8/layout/hierarchy6"/>
    <dgm:cxn modelId="{C77E270F-1D70-4CFC-B2A2-8710D1938A64}" srcId="{1F23A060-0C5D-4CDD-919E-1D47615AFC04}" destId="{EBC23F83-E025-477D-B005-D81620A4682F}" srcOrd="3" destOrd="0" parTransId="{BCB4EB92-91E0-4A7B-8FFE-C86CC2CAA575}" sibTransId="{AC41A421-57D0-4668-A77E-6DEC90813512}"/>
    <dgm:cxn modelId="{5C53F8B3-53F7-4522-B151-3A7FC3114856}" type="presOf" srcId="{17716FBB-96E4-4759-B57D-4703754678D2}" destId="{D2F96960-26F9-4DDD-99AD-8852CAE0441D}" srcOrd="0" destOrd="0" presId="urn:microsoft.com/office/officeart/2005/8/layout/hierarchy6"/>
    <dgm:cxn modelId="{696F79A1-B751-40A3-875A-9C8D37BB230C}" type="presOf" srcId="{67480A00-BC14-4241-B461-FC20A8A6B9E1}" destId="{23DF04EB-6E35-4DD7-BB3A-8686A8E218BF}" srcOrd="0" destOrd="0" presId="urn:microsoft.com/office/officeart/2005/8/layout/hierarchy6"/>
    <dgm:cxn modelId="{B5425501-F628-4F87-9363-72B0493BE317}" srcId="{1EFD43F4-29A2-43A6-9E72-43309E24B520}" destId="{6DEEACE4-C31F-4CCE-899C-F75BDCCB539B}" srcOrd="0" destOrd="0" parTransId="{67480A00-BC14-4241-B461-FC20A8A6B9E1}" sibTransId="{7FFB70D1-4FC7-48B5-92C6-3848B5D4EADF}"/>
    <dgm:cxn modelId="{B2E7D921-7CC5-4594-A3F4-453A9D32B516}" type="presOf" srcId="{898719C0-8DD7-4B33-AE2F-25EE22B23C20}" destId="{A0D19F7C-1F20-4FFC-A1D0-A28A985EDB7F}" srcOrd="0" destOrd="0" presId="urn:microsoft.com/office/officeart/2005/8/layout/hierarchy6"/>
    <dgm:cxn modelId="{AD1122BF-2FBF-41FA-A11A-F3E7117BFC45}" srcId="{FF6DD8DA-AD19-47C3-86B0-04E5C8C91880}" destId="{41CFDF0C-EAE7-4A85-B8FC-8A68C7BFDFC2}" srcOrd="0" destOrd="0" parTransId="{9E0F208A-BA4E-4D8F-897D-F5618AE88B48}" sibTransId="{8D1DCB36-C52B-48D4-8BFA-D6C45479D03C}"/>
    <dgm:cxn modelId="{9B87C4A9-93FD-4C0A-9EF0-6878EB780AB8}" type="presOf" srcId="{9ADFA120-A81A-4F94-A206-A7505F1B4BA9}" destId="{EEE28C8C-F6F3-4C22-B8A9-9AB4EDE0AA42}" srcOrd="0" destOrd="0" presId="urn:microsoft.com/office/officeart/2005/8/layout/hierarchy6"/>
    <dgm:cxn modelId="{43B2A41D-4507-4C07-9204-E72CB97D4277}" srcId="{41CFDF0C-EAE7-4A85-B8FC-8A68C7BFDFC2}" destId="{8EE43B69-6360-443B-BD4E-59B2CABB4D99}" srcOrd="0" destOrd="0" parTransId="{21416D81-9E83-4585-8C2D-147C8171F517}" sibTransId="{B3F36B97-649D-4502-9D27-826B087631AE}"/>
    <dgm:cxn modelId="{10A31995-7499-493E-8EA9-20FC27DC0C70}" srcId="{17716FBB-96E4-4759-B57D-4703754678D2}" destId="{1EFD43F4-29A2-43A6-9E72-43309E24B520}" srcOrd="0" destOrd="0" parTransId="{029E5F79-6DA3-48F3-88FC-322EEF42F263}" sibTransId="{9660EB2F-4291-4579-880C-C814EBDE8CE4}"/>
    <dgm:cxn modelId="{5FB9069D-2D9A-4529-858E-F6F3911C7928}" type="presOf" srcId="{8691CD82-D82C-40EA-97C4-2D0C9B64460F}" destId="{CF769A36-071C-430F-9DE8-454C3B449BF1}" srcOrd="0" destOrd="0" presId="urn:microsoft.com/office/officeart/2005/8/layout/hierarchy6"/>
    <dgm:cxn modelId="{1C5D6EA9-C1F7-4CB7-A3D2-FA9F7418E264}" srcId="{E7CA85A5-6820-48B0-BADD-756E53D1654F}" destId="{4BC1A78C-24C4-4C26-B274-CFA86249A9D1}" srcOrd="0" destOrd="0" parTransId="{32685691-E695-429B-AE3C-C6E172A41C35}" sibTransId="{6BDB0907-A64A-403A-AAB7-522681BCAC20}"/>
    <dgm:cxn modelId="{9FB6B088-DDC0-46DC-ACCE-B8472DA3EAE2}" type="presOf" srcId="{070F0C85-C765-4E78-801A-6852E3D49584}" destId="{9EB51A42-979B-4413-AE43-1A38529100C1}" srcOrd="0" destOrd="0" presId="urn:microsoft.com/office/officeart/2005/8/layout/hierarchy6"/>
    <dgm:cxn modelId="{9DCB71BA-3924-471C-BFB4-AE785A3C7E15}" type="presOf" srcId="{1545D1C4-FC4E-4626-A678-FD8A5D16C7CA}" destId="{40C3A33D-1145-42CC-9EAF-702288597FB4}" srcOrd="0" destOrd="0" presId="urn:microsoft.com/office/officeart/2005/8/layout/hierarchy6"/>
    <dgm:cxn modelId="{B9712FD1-673F-4B76-A9C0-21220587BD1E}" srcId="{C424909E-201E-4F84-B919-4713544B7DD2}" destId="{1F23A060-0C5D-4CDD-919E-1D47615AFC04}" srcOrd="0" destOrd="0" parTransId="{C9160180-6D41-41E5-AB0B-D9D554E33163}" sibTransId="{C5BB2C97-043E-4500-B5D5-EAC3B2F5968E}"/>
    <dgm:cxn modelId="{30D17757-84B6-4B7B-88BA-896FE817885F}" type="presOf" srcId="{2ED7405E-6034-473D-A892-9CD0F3FB03FF}" destId="{86ED7754-21EA-4619-935C-E69699DA34E8}" srcOrd="0" destOrd="0" presId="urn:microsoft.com/office/officeart/2005/8/layout/hierarchy6"/>
    <dgm:cxn modelId="{6654CF8F-F4EE-4E56-9FBB-CA53DCBB7E57}" srcId="{9ADFA120-A81A-4F94-A206-A7505F1B4BA9}" destId="{FF6DD8DA-AD19-47C3-86B0-04E5C8C91880}" srcOrd="0" destOrd="0" parTransId="{26FEAFDA-ACAE-4575-81A4-F4D7380F727E}" sibTransId="{A4629B5B-914C-4E9F-BCBF-10CB317E6E47}"/>
    <dgm:cxn modelId="{2E5B7660-F76F-496B-9519-BA3C89BA14FA}" srcId="{BAF59777-DEBE-4449-8E89-85534ACE4C20}" destId="{17716FBB-96E4-4759-B57D-4703754678D2}" srcOrd="0" destOrd="0" parTransId="{3B01BFA4-B51A-468F-9504-68D01732BB33}" sibTransId="{4F9BF7BC-D2B0-4B47-8BE8-16AED3AED804}"/>
    <dgm:cxn modelId="{1572CC34-7B6D-4BFA-8399-1966DCCE3526}" type="presOf" srcId="{4BC1A78C-24C4-4C26-B274-CFA86249A9D1}" destId="{0F3F62AE-E9DA-4A77-B413-537B2B00A520}" srcOrd="0" destOrd="0" presId="urn:microsoft.com/office/officeart/2005/8/layout/hierarchy6"/>
    <dgm:cxn modelId="{9D4B0F1C-8209-474C-93C2-D0414060FBCF}" type="presOf" srcId="{26FEAFDA-ACAE-4575-81A4-F4D7380F727E}" destId="{7DEA6E47-FE5C-46F1-A288-2C1980BDCA3B}" srcOrd="0" destOrd="0" presId="urn:microsoft.com/office/officeart/2005/8/layout/hierarchy6"/>
    <dgm:cxn modelId="{77D664A8-88F2-483B-91E1-F91CE29330D2}" type="presOf" srcId="{1EFD43F4-29A2-43A6-9E72-43309E24B520}" destId="{B592DCC6-2555-47BD-82B4-97C62A8BF79A}" srcOrd="0" destOrd="0" presId="urn:microsoft.com/office/officeart/2005/8/layout/hierarchy6"/>
    <dgm:cxn modelId="{4E5BD64A-1CB5-4508-A4B9-620C02BC339B}" type="presOf" srcId="{1F23A060-0C5D-4CDD-919E-1D47615AFC04}" destId="{DC89AAF1-0233-43B1-9F30-E57CA7AF9FDB}" srcOrd="0" destOrd="0" presId="urn:microsoft.com/office/officeart/2005/8/layout/hierarchy6"/>
    <dgm:cxn modelId="{95B1EC30-CB03-4574-8C8B-DF993D00C391}" type="presOf" srcId="{9E0F208A-BA4E-4D8F-897D-F5618AE88B48}" destId="{20FFE165-831F-4654-A3B8-BD10C1617122}" srcOrd="0" destOrd="0" presId="urn:microsoft.com/office/officeart/2005/8/layout/hierarchy6"/>
    <dgm:cxn modelId="{FA7A6309-D41C-4658-A841-398D2144872E}" type="presParOf" srcId="{AA4100D2-0DC4-4B4A-BA5B-1E8BDE37EE80}" destId="{3A24B997-A47A-449C-85FB-0C69BFE7E36F}" srcOrd="0" destOrd="0" presId="urn:microsoft.com/office/officeart/2005/8/layout/hierarchy6"/>
    <dgm:cxn modelId="{39AC47FB-19A5-4492-B8AE-421F26095CBB}" type="presParOf" srcId="{3A24B997-A47A-449C-85FB-0C69BFE7E36F}" destId="{1B7BB550-1B67-4AD4-9188-BD499407E999}" srcOrd="0" destOrd="0" presId="urn:microsoft.com/office/officeart/2005/8/layout/hierarchy6"/>
    <dgm:cxn modelId="{EFB7FFA1-55B0-4AAD-B545-ABA293BDD83D}" type="presParOf" srcId="{1B7BB550-1B67-4AD4-9188-BD499407E999}" destId="{90C30A2F-AC59-4FFF-B0A0-1A9099BB6C1F}" srcOrd="0" destOrd="0" presId="urn:microsoft.com/office/officeart/2005/8/layout/hierarchy6"/>
    <dgm:cxn modelId="{BD12D1E4-475B-46E5-828F-1F27D74A33D6}" type="presParOf" srcId="{90C30A2F-AC59-4FFF-B0A0-1A9099BB6C1F}" destId="{0F3F62AE-E9DA-4A77-B413-537B2B00A520}" srcOrd="0" destOrd="0" presId="urn:microsoft.com/office/officeart/2005/8/layout/hierarchy6"/>
    <dgm:cxn modelId="{B5B0CD5F-CD62-4E68-9780-221157343A12}" type="presParOf" srcId="{90C30A2F-AC59-4FFF-B0A0-1A9099BB6C1F}" destId="{8201DCDB-340D-4871-868D-A0FD5D51A2D6}" srcOrd="1" destOrd="0" presId="urn:microsoft.com/office/officeart/2005/8/layout/hierarchy6"/>
    <dgm:cxn modelId="{C16E1753-FCBF-4F66-9629-429C428678CC}" type="presParOf" srcId="{8201DCDB-340D-4871-868D-A0FD5D51A2D6}" destId="{92C25B9F-1C9F-4D74-8B10-6D127F36E43D}" srcOrd="0" destOrd="0" presId="urn:microsoft.com/office/officeart/2005/8/layout/hierarchy6"/>
    <dgm:cxn modelId="{CB648E0D-300D-4786-8656-0D56FD1168F9}" type="presParOf" srcId="{8201DCDB-340D-4871-868D-A0FD5D51A2D6}" destId="{B3338BA0-9657-4907-9C9D-48F65AFAF1B7}" srcOrd="1" destOrd="0" presId="urn:microsoft.com/office/officeart/2005/8/layout/hierarchy6"/>
    <dgm:cxn modelId="{E0103417-2874-4C8C-8EF3-180D40123BA3}" type="presParOf" srcId="{B3338BA0-9657-4907-9C9D-48F65AFAF1B7}" destId="{17610FE7-EB10-4997-91FB-F49A85315289}" srcOrd="0" destOrd="0" presId="urn:microsoft.com/office/officeart/2005/8/layout/hierarchy6"/>
    <dgm:cxn modelId="{7D082CB1-4ACA-4BCB-8014-05FC02F5AD1E}" type="presParOf" srcId="{B3338BA0-9657-4907-9C9D-48F65AFAF1B7}" destId="{58DA9AEA-9CA7-44F1-BC46-9B3D4DE6EBCB}" srcOrd="1" destOrd="0" presId="urn:microsoft.com/office/officeart/2005/8/layout/hierarchy6"/>
    <dgm:cxn modelId="{355D8588-BBC0-4DA1-82E3-BD3D88EC2194}" type="presParOf" srcId="{58DA9AEA-9CA7-44F1-BC46-9B3D4DE6EBCB}" destId="{6DE29BA8-FE9E-408D-B62E-E4EA2C085537}" srcOrd="0" destOrd="0" presId="urn:microsoft.com/office/officeart/2005/8/layout/hierarchy6"/>
    <dgm:cxn modelId="{DA6714DD-F9D5-4EE9-8434-CE82DC1F68D1}" type="presParOf" srcId="{58DA9AEA-9CA7-44F1-BC46-9B3D4DE6EBCB}" destId="{281838DB-1782-4B7A-95A7-CF179997CD4B}" srcOrd="1" destOrd="0" presId="urn:microsoft.com/office/officeart/2005/8/layout/hierarchy6"/>
    <dgm:cxn modelId="{BCC34802-114A-409D-9212-25B0CFB4CCE0}" type="presParOf" srcId="{281838DB-1782-4B7A-95A7-CF179997CD4B}" destId="{D2F96960-26F9-4DDD-99AD-8852CAE0441D}" srcOrd="0" destOrd="0" presId="urn:microsoft.com/office/officeart/2005/8/layout/hierarchy6"/>
    <dgm:cxn modelId="{F8C57694-5AAC-477B-9073-34880499FB6C}" type="presParOf" srcId="{281838DB-1782-4B7A-95A7-CF179997CD4B}" destId="{F871E2D9-391D-4470-9D12-13D99AA3E913}" srcOrd="1" destOrd="0" presId="urn:microsoft.com/office/officeart/2005/8/layout/hierarchy6"/>
    <dgm:cxn modelId="{2E8A05D2-0F5C-4CFB-A90E-5E8D6F47036E}" type="presParOf" srcId="{F871E2D9-391D-4470-9D12-13D99AA3E913}" destId="{7AC50D5B-0248-4E40-B059-3216101F7643}" srcOrd="0" destOrd="0" presId="urn:microsoft.com/office/officeart/2005/8/layout/hierarchy6"/>
    <dgm:cxn modelId="{76321CE6-DF63-401A-AB7F-11A0DCE3E33B}" type="presParOf" srcId="{F871E2D9-391D-4470-9D12-13D99AA3E913}" destId="{446AC8A0-70FD-4236-BD89-DF24C093DCF4}" srcOrd="1" destOrd="0" presId="urn:microsoft.com/office/officeart/2005/8/layout/hierarchy6"/>
    <dgm:cxn modelId="{981ABE05-8DD8-4187-9EDB-28C3EA87E86F}" type="presParOf" srcId="{446AC8A0-70FD-4236-BD89-DF24C093DCF4}" destId="{B592DCC6-2555-47BD-82B4-97C62A8BF79A}" srcOrd="0" destOrd="0" presId="urn:microsoft.com/office/officeart/2005/8/layout/hierarchy6"/>
    <dgm:cxn modelId="{4B766DB0-1266-45C4-9162-F22F2642558B}" type="presParOf" srcId="{446AC8A0-70FD-4236-BD89-DF24C093DCF4}" destId="{A71791B8-C55B-4CB7-85BB-64435DCBCE4E}" srcOrd="1" destOrd="0" presId="urn:microsoft.com/office/officeart/2005/8/layout/hierarchy6"/>
    <dgm:cxn modelId="{6DE91F91-9667-4DB5-B509-28AEE5DEC4B8}" type="presParOf" srcId="{A71791B8-C55B-4CB7-85BB-64435DCBCE4E}" destId="{23DF04EB-6E35-4DD7-BB3A-8686A8E218BF}" srcOrd="0" destOrd="0" presId="urn:microsoft.com/office/officeart/2005/8/layout/hierarchy6"/>
    <dgm:cxn modelId="{E4A77855-9CAC-439B-B05C-952FD90C2170}" type="presParOf" srcId="{A71791B8-C55B-4CB7-85BB-64435DCBCE4E}" destId="{B22FB5FF-D15E-4335-B2CD-65FBAC201C12}" srcOrd="1" destOrd="0" presId="urn:microsoft.com/office/officeart/2005/8/layout/hierarchy6"/>
    <dgm:cxn modelId="{79623C19-6FAB-4847-ADE8-8285FCBA5596}" type="presParOf" srcId="{B22FB5FF-D15E-4335-B2CD-65FBAC201C12}" destId="{FADAAFFF-FCD1-4F07-9DB3-7ADED5822744}" srcOrd="0" destOrd="0" presId="urn:microsoft.com/office/officeart/2005/8/layout/hierarchy6"/>
    <dgm:cxn modelId="{DB0AE41A-6C47-4DA1-A175-DCEA089235E7}" type="presParOf" srcId="{B22FB5FF-D15E-4335-B2CD-65FBAC201C12}" destId="{8140EAE8-C88A-4B86-82DB-04324FC76926}" srcOrd="1" destOrd="0" presId="urn:microsoft.com/office/officeart/2005/8/layout/hierarchy6"/>
    <dgm:cxn modelId="{E8D6A997-9E13-47C1-B000-7E4EC98E5876}" type="presParOf" srcId="{8140EAE8-C88A-4B86-82DB-04324FC76926}" destId="{9EB51A42-979B-4413-AE43-1A38529100C1}" srcOrd="0" destOrd="0" presId="urn:microsoft.com/office/officeart/2005/8/layout/hierarchy6"/>
    <dgm:cxn modelId="{30E8F946-1537-448A-8395-D2986765E097}" type="presParOf" srcId="{8140EAE8-C88A-4B86-82DB-04324FC76926}" destId="{7F692D8A-8C7C-4B10-B73C-DDFBF4990737}" srcOrd="1" destOrd="0" presId="urn:microsoft.com/office/officeart/2005/8/layout/hierarchy6"/>
    <dgm:cxn modelId="{0ABA3DA3-2F21-4833-82E3-B2BA4695AFFF}" type="presParOf" srcId="{7F692D8A-8C7C-4B10-B73C-DDFBF4990737}" destId="{CE5F0681-8DA8-44D8-A541-7B4FD8A0C479}" srcOrd="0" destOrd="0" presId="urn:microsoft.com/office/officeart/2005/8/layout/hierarchy6"/>
    <dgm:cxn modelId="{5D469488-62F3-4E1E-8AE2-A716DD2BA0F7}" type="presParOf" srcId="{7F692D8A-8C7C-4B10-B73C-DDFBF4990737}" destId="{F4F305EF-38D9-481D-AA33-CF7CA6928A7B}" srcOrd="1" destOrd="0" presId="urn:microsoft.com/office/officeart/2005/8/layout/hierarchy6"/>
    <dgm:cxn modelId="{E5005D38-9CCB-49BC-B229-EF49B2E16D5C}" type="presParOf" srcId="{F4F305EF-38D9-481D-AA33-CF7CA6928A7B}" destId="{D402B77F-DB11-49FF-9F01-766E8DE2F15B}" srcOrd="0" destOrd="0" presId="urn:microsoft.com/office/officeart/2005/8/layout/hierarchy6"/>
    <dgm:cxn modelId="{2D07E575-91F5-424E-845E-A1913A5CFBD5}" type="presParOf" srcId="{F4F305EF-38D9-481D-AA33-CF7CA6928A7B}" destId="{9819E7CA-EEAD-4826-81C7-062C20885686}" srcOrd="1" destOrd="0" presId="urn:microsoft.com/office/officeart/2005/8/layout/hierarchy6"/>
    <dgm:cxn modelId="{B8B6C6A4-4746-45EC-82CE-768BE3336CBB}" type="presParOf" srcId="{9819E7CA-EEAD-4826-81C7-062C20885686}" destId="{404BB9F4-D4BD-4FA1-8B18-6800076EFCFC}" srcOrd="0" destOrd="0" presId="urn:microsoft.com/office/officeart/2005/8/layout/hierarchy6"/>
    <dgm:cxn modelId="{7F9BAD50-9A99-489F-B2B7-5D0E5ADD2BD3}" type="presParOf" srcId="{9819E7CA-EEAD-4826-81C7-062C20885686}" destId="{67512A54-04D8-4700-9A8E-85B821749AFB}" srcOrd="1" destOrd="0" presId="urn:microsoft.com/office/officeart/2005/8/layout/hierarchy6"/>
    <dgm:cxn modelId="{3050FB81-58E7-415A-85EC-EFAE0CF83EC9}" type="presParOf" srcId="{A71791B8-C55B-4CB7-85BB-64435DCBCE4E}" destId="{8CAEFA92-4C48-4F20-B9AF-41D6DD33DC59}" srcOrd="2" destOrd="0" presId="urn:microsoft.com/office/officeart/2005/8/layout/hierarchy6"/>
    <dgm:cxn modelId="{B434CA76-7DE7-4BEE-A02E-D5D664A5582F}" type="presParOf" srcId="{A71791B8-C55B-4CB7-85BB-64435DCBCE4E}" destId="{43783F38-D650-4E10-B400-25EE88B89196}" srcOrd="3" destOrd="0" presId="urn:microsoft.com/office/officeart/2005/8/layout/hierarchy6"/>
    <dgm:cxn modelId="{9AED3C00-5076-4F35-ABB8-B4B55E24CD01}" type="presParOf" srcId="{43783F38-D650-4E10-B400-25EE88B89196}" destId="{1B94F9CD-50D1-4372-BACD-6E9F4CC88B09}" srcOrd="0" destOrd="0" presId="urn:microsoft.com/office/officeart/2005/8/layout/hierarchy6"/>
    <dgm:cxn modelId="{4BF3C03F-4219-4AA7-974E-EF8F16AE13C1}" type="presParOf" srcId="{43783F38-D650-4E10-B400-25EE88B89196}" destId="{DBAF1C58-BA64-452F-8459-4EFF2AAB5E6F}" srcOrd="1" destOrd="0" presId="urn:microsoft.com/office/officeart/2005/8/layout/hierarchy6"/>
    <dgm:cxn modelId="{3AB4F7C3-8C5C-48F5-AC95-75957FC2E09F}" type="presParOf" srcId="{DBAF1C58-BA64-452F-8459-4EFF2AAB5E6F}" destId="{44B96B5C-3713-4A35-B73B-3D20CDA87E1C}" srcOrd="0" destOrd="0" presId="urn:microsoft.com/office/officeart/2005/8/layout/hierarchy6"/>
    <dgm:cxn modelId="{B240DBC6-AC17-42EC-A6B1-D0408625C29E}" type="presParOf" srcId="{DBAF1C58-BA64-452F-8459-4EFF2AAB5E6F}" destId="{B0D4D391-6DAB-4F8B-9166-67518A4434AE}" srcOrd="1" destOrd="0" presId="urn:microsoft.com/office/officeart/2005/8/layout/hierarchy6"/>
    <dgm:cxn modelId="{7AB50AC5-7574-4E5C-B806-483E4CC4C7F5}" type="presParOf" srcId="{B0D4D391-6DAB-4F8B-9166-67518A4434AE}" destId="{DC89AAF1-0233-43B1-9F30-E57CA7AF9FDB}" srcOrd="0" destOrd="0" presId="urn:microsoft.com/office/officeart/2005/8/layout/hierarchy6"/>
    <dgm:cxn modelId="{78605FF9-3FAB-4391-A84D-80892F32E0B5}" type="presParOf" srcId="{B0D4D391-6DAB-4F8B-9166-67518A4434AE}" destId="{37AE5EA9-BA94-4C02-BEA9-D0010ECFA191}" srcOrd="1" destOrd="0" presId="urn:microsoft.com/office/officeart/2005/8/layout/hierarchy6"/>
    <dgm:cxn modelId="{854E30D9-CD94-4D38-80A3-180FC63A0175}" type="presParOf" srcId="{37AE5EA9-BA94-4C02-BEA9-D0010ECFA191}" destId="{866EB7B4-4492-4C3F-82E0-099CE320715B}" srcOrd="0" destOrd="0" presId="urn:microsoft.com/office/officeart/2005/8/layout/hierarchy6"/>
    <dgm:cxn modelId="{B912186A-D094-4B3F-8C78-F1E30C6FF285}" type="presParOf" srcId="{37AE5EA9-BA94-4C02-BEA9-D0010ECFA191}" destId="{850B3988-D82D-4BB8-9580-97327DE9E3C9}" srcOrd="1" destOrd="0" presId="urn:microsoft.com/office/officeart/2005/8/layout/hierarchy6"/>
    <dgm:cxn modelId="{071164D1-EDB7-4474-8BC4-BD97DCB6C96B}" type="presParOf" srcId="{850B3988-D82D-4BB8-9580-97327DE9E3C9}" destId="{83817429-831B-4583-B48E-9D4FDD847C78}" srcOrd="0" destOrd="0" presId="urn:microsoft.com/office/officeart/2005/8/layout/hierarchy6"/>
    <dgm:cxn modelId="{037F8A0E-0A73-44A1-B192-5972B6059B6A}" type="presParOf" srcId="{850B3988-D82D-4BB8-9580-97327DE9E3C9}" destId="{6EC374B9-F4DB-485C-A784-AC8829E5D0E8}" srcOrd="1" destOrd="0" presId="urn:microsoft.com/office/officeart/2005/8/layout/hierarchy6"/>
    <dgm:cxn modelId="{E35B7325-DB25-412F-ACA6-2967305C9C50}" type="presParOf" srcId="{37AE5EA9-BA94-4C02-BEA9-D0010ECFA191}" destId="{566ED0E1-1DAC-46E4-AA2F-FB2DE4D396C4}" srcOrd="2" destOrd="0" presId="urn:microsoft.com/office/officeart/2005/8/layout/hierarchy6"/>
    <dgm:cxn modelId="{85F2F9E7-2773-4E2F-AF33-5B9EB734D652}" type="presParOf" srcId="{37AE5EA9-BA94-4C02-BEA9-D0010ECFA191}" destId="{243F1530-A7B2-42A9-94E3-6CD71B874151}" srcOrd="3" destOrd="0" presId="urn:microsoft.com/office/officeart/2005/8/layout/hierarchy6"/>
    <dgm:cxn modelId="{B32205B3-2140-4F98-8D22-B38F4E59864E}" type="presParOf" srcId="{243F1530-A7B2-42A9-94E3-6CD71B874151}" destId="{EE4D7419-6EDE-41F3-B642-1B2D2241E544}" srcOrd="0" destOrd="0" presId="urn:microsoft.com/office/officeart/2005/8/layout/hierarchy6"/>
    <dgm:cxn modelId="{DC7FB1E8-E307-4661-9BC1-B790F84067F1}" type="presParOf" srcId="{243F1530-A7B2-42A9-94E3-6CD71B874151}" destId="{7D5EA28E-8513-45AC-A072-3A51337B9AA4}" srcOrd="1" destOrd="0" presId="urn:microsoft.com/office/officeart/2005/8/layout/hierarchy6"/>
    <dgm:cxn modelId="{90D3E080-1CB0-4F5E-8BF9-37CB0035E45C}" type="presParOf" srcId="{37AE5EA9-BA94-4C02-BEA9-D0010ECFA191}" destId="{A441B001-4F25-4A06-92E9-3347A206B214}" srcOrd="4" destOrd="0" presId="urn:microsoft.com/office/officeart/2005/8/layout/hierarchy6"/>
    <dgm:cxn modelId="{3FD6453C-7B22-41E4-8532-A2426B72551B}" type="presParOf" srcId="{37AE5EA9-BA94-4C02-BEA9-D0010ECFA191}" destId="{5523385D-D824-4990-8C5D-DCF06E0B490F}" srcOrd="5" destOrd="0" presId="urn:microsoft.com/office/officeart/2005/8/layout/hierarchy6"/>
    <dgm:cxn modelId="{FDB41060-DA08-4035-8243-068A8AAE1E86}" type="presParOf" srcId="{5523385D-D824-4990-8C5D-DCF06E0B490F}" destId="{A0D19F7C-1F20-4FFC-A1D0-A28A985EDB7F}" srcOrd="0" destOrd="0" presId="urn:microsoft.com/office/officeart/2005/8/layout/hierarchy6"/>
    <dgm:cxn modelId="{90A8DA1F-96F9-4E9C-B225-951CA9738083}" type="presParOf" srcId="{5523385D-D824-4990-8C5D-DCF06E0B490F}" destId="{82608AF8-8E4F-40B6-8254-D10D3D9FCFF2}" srcOrd="1" destOrd="0" presId="urn:microsoft.com/office/officeart/2005/8/layout/hierarchy6"/>
    <dgm:cxn modelId="{B20CE381-B73B-45B6-9E86-75AB983D7C02}" type="presParOf" srcId="{37AE5EA9-BA94-4C02-BEA9-D0010ECFA191}" destId="{AA58BCCF-434A-433E-B52B-37DE45FE2162}" srcOrd="6" destOrd="0" presId="urn:microsoft.com/office/officeart/2005/8/layout/hierarchy6"/>
    <dgm:cxn modelId="{E93392D2-9386-4ABC-8050-59D5736309C3}" type="presParOf" srcId="{37AE5EA9-BA94-4C02-BEA9-D0010ECFA191}" destId="{5CDE422D-4321-4F47-AE09-52CBA284E991}" srcOrd="7" destOrd="0" presId="urn:microsoft.com/office/officeart/2005/8/layout/hierarchy6"/>
    <dgm:cxn modelId="{8E123593-3734-4102-8319-311048E176AB}" type="presParOf" srcId="{5CDE422D-4321-4F47-AE09-52CBA284E991}" destId="{2755A17E-FEF6-45C4-90B1-AE30F60434C7}" srcOrd="0" destOrd="0" presId="urn:microsoft.com/office/officeart/2005/8/layout/hierarchy6"/>
    <dgm:cxn modelId="{4DC70DFD-0AEE-4132-AC00-9CB0C3E45EBF}" type="presParOf" srcId="{5CDE422D-4321-4F47-AE09-52CBA284E991}" destId="{C2DEFCB5-991C-4B80-B2DF-16D028D2E007}" srcOrd="1" destOrd="0" presId="urn:microsoft.com/office/officeart/2005/8/layout/hierarchy6"/>
    <dgm:cxn modelId="{A51E4CCA-9B98-454E-B9D8-C8D2E9509CDE}" type="presParOf" srcId="{F871E2D9-391D-4470-9D12-13D99AA3E913}" destId="{F2A8B17C-66C4-4A02-9E93-75887E694909}" srcOrd="2" destOrd="0" presId="urn:microsoft.com/office/officeart/2005/8/layout/hierarchy6"/>
    <dgm:cxn modelId="{9167E4CA-DC30-4BCE-AB28-FE0EF9DB6AEA}" type="presParOf" srcId="{F871E2D9-391D-4470-9D12-13D99AA3E913}" destId="{8C223737-4D2B-442E-AD87-5DF87A45EC64}" srcOrd="3" destOrd="0" presId="urn:microsoft.com/office/officeart/2005/8/layout/hierarchy6"/>
    <dgm:cxn modelId="{64C9A380-7C8D-497C-B610-7FA6B9A73496}" type="presParOf" srcId="{8C223737-4D2B-442E-AD87-5DF87A45EC64}" destId="{EEE28C8C-F6F3-4C22-B8A9-9AB4EDE0AA42}" srcOrd="0" destOrd="0" presId="urn:microsoft.com/office/officeart/2005/8/layout/hierarchy6"/>
    <dgm:cxn modelId="{257FB0A9-848A-4CC3-86B0-8108870BE68B}" type="presParOf" srcId="{8C223737-4D2B-442E-AD87-5DF87A45EC64}" destId="{7F13F97A-35C6-4623-9193-8E1EB38893DE}" srcOrd="1" destOrd="0" presId="urn:microsoft.com/office/officeart/2005/8/layout/hierarchy6"/>
    <dgm:cxn modelId="{E91E5050-171B-4778-9796-7B3C96C0C6A1}" type="presParOf" srcId="{7F13F97A-35C6-4623-9193-8E1EB38893DE}" destId="{7DEA6E47-FE5C-46F1-A288-2C1980BDCA3B}" srcOrd="0" destOrd="0" presId="urn:microsoft.com/office/officeart/2005/8/layout/hierarchy6"/>
    <dgm:cxn modelId="{94842C40-2683-4B77-B2B4-EE2511569565}" type="presParOf" srcId="{7F13F97A-35C6-4623-9193-8E1EB38893DE}" destId="{089CEED0-F9CE-4151-9117-7783D2E5DAEC}" srcOrd="1" destOrd="0" presId="urn:microsoft.com/office/officeart/2005/8/layout/hierarchy6"/>
    <dgm:cxn modelId="{C36A5C70-5569-4BFB-9A95-2893DD51F526}" type="presParOf" srcId="{089CEED0-F9CE-4151-9117-7783D2E5DAEC}" destId="{BB7F6E0A-53E2-455E-8D9A-DBF001656B3C}" srcOrd="0" destOrd="0" presId="urn:microsoft.com/office/officeart/2005/8/layout/hierarchy6"/>
    <dgm:cxn modelId="{45CB653F-935E-4E1D-BB7F-E4D5DC2BD5B6}" type="presParOf" srcId="{089CEED0-F9CE-4151-9117-7783D2E5DAEC}" destId="{A6EF7ED9-0504-446A-96A6-5B440577CFB7}" srcOrd="1" destOrd="0" presId="urn:microsoft.com/office/officeart/2005/8/layout/hierarchy6"/>
    <dgm:cxn modelId="{554F985E-55DA-4D3E-940C-441017027C08}" type="presParOf" srcId="{A6EF7ED9-0504-446A-96A6-5B440577CFB7}" destId="{20FFE165-831F-4654-A3B8-BD10C1617122}" srcOrd="0" destOrd="0" presId="urn:microsoft.com/office/officeart/2005/8/layout/hierarchy6"/>
    <dgm:cxn modelId="{EDBD75E0-CDBE-4534-B649-B3B0CC1A41D9}" type="presParOf" srcId="{A6EF7ED9-0504-446A-96A6-5B440577CFB7}" destId="{3893451B-7C94-44FA-B0B8-6F5061709702}" srcOrd="1" destOrd="0" presId="urn:microsoft.com/office/officeart/2005/8/layout/hierarchy6"/>
    <dgm:cxn modelId="{1C3ADEE0-2AA2-45FD-95E9-1790EAB45721}" type="presParOf" srcId="{3893451B-7C94-44FA-B0B8-6F5061709702}" destId="{1D7C831E-2A51-4227-BC2D-889A46CAB122}" srcOrd="0" destOrd="0" presId="urn:microsoft.com/office/officeart/2005/8/layout/hierarchy6"/>
    <dgm:cxn modelId="{C1265691-096D-4349-9C26-E67C3D4109B0}" type="presParOf" srcId="{3893451B-7C94-44FA-B0B8-6F5061709702}" destId="{BB5D9515-11A1-47B2-BCDD-D3E25E5CAA85}" srcOrd="1" destOrd="0" presId="urn:microsoft.com/office/officeart/2005/8/layout/hierarchy6"/>
    <dgm:cxn modelId="{CFD98C66-FB9E-4692-877C-38A2C515E3E4}" type="presParOf" srcId="{BB5D9515-11A1-47B2-BCDD-D3E25E5CAA85}" destId="{DE44D590-CE01-49AD-8D68-F6EB70855E53}" srcOrd="0" destOrd="0" presId="urn:microsoft.com/office/officeart/2005/8/layout/hierarchy6"/>
    <dgm:cxn modelId="{4EB41C42-2CBC-4E04-8063-912CC3F57A4C}" type="presParOf" srcId="{BB5D9515-11A1-47B2-BCDD-D3E25E5CAA85}" destId="{E0A2B33C-0EDD-4CC6-96FC-92823EA2AB6D}" srcOrd="1" destOrd="0" presId="urn:microsoft.com/office/officeart/2005/8/layout/hierarchy6"/>
    <dgm:cxn modelId="{BA737177-5BF4-47EA-985E-95BAB42BA72C}" type="presParOf" srcId="{E0A2B33C-0EDD-4CC6-96FC-92823EA2AB6D}" destId="{BE3F9A24-8FE0-4D89-9CF9-385838C071D8}" srcOrd="0" destOrd="0" presId="urn:microsoft.com/office/officeart/2005/8/layout/hierarchy6"/>
    <dgm:cxn modelId="{DE602517-2063-43F0-9CC6-CD79507C0BD7}" type="presParOf" srcId="{E0A2B33C-0EDD-4CC6-96FC-92823EA2AB6D}" destId="{24AAB518-8E6B-4594-A975-70477153B76D}" srcOrd="1" destOrd="0" presId="urn:microsoft.com/office/officeart/2005/8/layout/hierarchy6"/>
    <dgm:cxn modelId="{C5FD57B6-14DE-475F-8468-36C5FB8CD763}" type="presParOf" srcId="{24AAB518-8E6B-4594-A975-70477153B76D}" destId="{40C3A33D-1145-42CC-9EAF-702288597FB4}" srcOrd="0" destOrd="0" presId="urn:microsoft.com/office/officeart/2005/8/layout/hierarchy6"/>
    <dgm:cxn modelId="{DA33D308-EE26-43D9-9A99-C82351DFDD14}" type="presParOf" srcId="{24AAB518-8E6B-4594-A975-70477153B76D}" destId="{2F44D804-8D4A-4DA0-8A35-DA5315AFE3E1}" srcOrd="1" destOrd="0" presId="urn:microsoft.com/office/officeart/2005/8/layout/hierarchy6"/>
    <dgm:cxn modelId="{A6044AC2-96DE-4980-8DD0-3C15085C13C3}" type="presParOf" srcId="{2F44D804-8D4A-4DA0-8A35-DA5315AFE3E1}" destId="{CF769A36-071C-430F-9DE8-454C3B449BF1}" srcOrd="0" destOrd="0" presId="urn:microsoft.com/office/officeart/2005/8/layout/hierarchy6"/>
    <dgm:cxn modelId="{6FBE0BC6-67F0-4559-97AB-38B294E146F2}" type="presParOf" srcId="{2F44D804-8D4A-4DA0-8A35-DA5315AFE3E1}" destId="{2DDC4BEC-ED7A-420B-B611-F1F7B35C318B}" srcOrd="1" destOrd="0" presId="urn:microsoft.com/office/officeart/2005/8/layout/hierarchy6"/>
    <dgm:cxn modelId="{88B241C6-F9E7-47D0-BD35-CF55BB6D4FDA}" type="presParOf" srcId="{24AAB518-8E6B-4594-A975-70477153B76D}" destId="{86ED7754-21EA-4619-935C-E69699DA34E8}" srcOrd="2" destOrd="0" presId="urn:microsoft.com/office/officeart/2005/8/layout/hierarchy6"/>
    <dgm:cxn modelId="{FB633148-5689-49D2-97B2-D01F400B2872}" type="presParOf" srcId="{24AAB518-8E6B-4594-A975-70477153B76D}" destId="{5638F812-1340-4C77-94F7-398462D5ED37}" srcOrd="3" destOrd="0" presId="urn:microsoft.com/office/officeart/2005/8/layout/hierarchy6"/>
    <dgm:cxn modelId="{06E60126-E9A5-4F24-A67F-3A68BF28C837}" type="presParOf" srcId="{5638F812-1340-4C77-94F7-398462D5ED37}" destId="{4DAB3ED0-3B71-4ECB-B084-93671C28F8FD}" srcOrd="0" destOrd="0" presId="urn:microsoft.com/office/officeart/2005/8/layout/hierarchy6"/>
    <dgm:cxn modelId="{0485D481-108B-4543-ADBC-B4E664D40434}" type="presParOf" srcId="{5638F812-1340-4C77-94F7-398462D5ED37}" destId="{682DEE06-6392-428E-85E2-FA0FCD7E8F0A}" srcOrd="1" destOrd="0" presId="urn:microsoft.com/office/officeart/2005/8/layout/hierarchy6"/>
    <dgm:cxn modelId="{7779C19D-B91D-4518-86F1-7B013A9305CA}" type="presParOf" srcId="{AA4100D2-0DC4-4B4A-BA5B-1E8BDE37EE80}" destId="{AC2286F7-4806-4764-9B3A-FC133BB849F8}"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8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Head of Sales  Islamic Division</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2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1007E168-6A7B-40E0-8BA2-0F162DD020E5}" type="sibTrans" cxnId="{8FF47628-D51B-4497-9941-422313072C91}">
      <dgm:prSet/>
      <dgm:spPr/>
      <dgm:t>
        <a:bodyPr/>
        <a:lstStyle/>
        <a:p>
          <a:endParaRPr lang="en-US" sz="20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17716FBB-96E4-4759-B57D-4703754678D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Head South &amp; Central</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3B01BFA4-B51A-468F-9504-68D01732BB33}" type="parTrans" cxnId="{2E5B7660-F76F-496B-9519-BA3C89BA14FA}">
      <dgm:prSet/>
      <dgm:spPr/>
      <dgm:t>
        <a:bodyPr/>
        <a:lstStyle/>
        <a:p>
          <a:endParaRPr lang="en-US" sz="1600" b="0"/>
        </a:p>
      </dgm:t>
    </dgm:pt>
    <dgm:pt modelId="{4F9BF7BC-D2B0-4B47-8BE8-16AED3AED804}" type="sibTrans" cxnId="{2E5B7660-F76F-496B-9519-BA3C89BA14FA}">
      <dgm:prSet/>
      <dgm:spPr/>
      <dgm:t>
        <a:bodyPr/>
        <a:lstStyle/>
        <a:p>
          <a:endParaRPr lang="en-US" sz="1600" b="0"/>
        </a:p>
      </dgm:t>
    </dgm:pt>
    <dgm:pt modelId="{FF6DD8DA-AD19-47C3-86B0-04E5C8C9188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Karachi</a:t>
          </a:r>
        </a:p>
      </dgm:t>
    </dgm:pt>
    <dgm:pt modelId="{26FEAFDA-ACAE-4575-81A4-F4D7380F727E}" type="parTrans" cxnId="{6654CF8F-F4EE-4E56-9FBB-CA53DCBB7E57}">
      <dgm:prSet/>
      <dgm:spPr/>
      <dgm:t>
        <a:bodyPr/>
        <a:lstStyle/>
        <a:p>
          <a:endParaRPr lang="en-US" sz="1600" b="0"/>
        </a:p>
      </dgm:t>
    </dgm:pt>
    <dgm:pt modelId="{A4629B5B-914C-4E9F-BCBF-10CB317E6E47}" type="sibTrans" cxnId="{6654CF8F-F4EE-4E56-9FBB-CA53DCBB7E57}">
      <dgm:prSet/>
      <dgm:spPr/>
      <dgm:t>
        <a:bodyPr/>
        <a:lstStyle/>
        <a:p>
          <a:endParaRPr lang="en-US" sz="1600" b="0"/>
        </a:p>
      </dgm:t>
    </dgm:pt>
    <dgm:pt modelId="{41CFDF0C-EAE7-4A85-B8FC-8A68C7BFDFC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Area Managers</a:t>
          </a:r>
        </a:p>
      </dgm:t>
    </dgm:pt>
    <dgm:pt modelId="{9E0F208A-BA4E-4D8F-897D-F5618AE88B48}" type="parTrans" cxnId="{AD1122BF-2FBF-41FA-A11A-F3E7117BFC45}">
      <dgm:prSet/>
      <dgm:spPr/>
      <dgm:t>
        <a:bodyPr/>
        <a:lstStyle/>
        <a:p>
          <a:endParaRPr lang="en-US" sz="1600" b="0"/>
        </a:p>
      </dgm:t>
    </dgm:pt>
    <dgm:pt modelId="{8D1DCB36-C52B-48D4-8BFA-D6C45479D03C}" type="sibTrans" cxnId="{AD1122BF-2FBF-41FA-A11A-F3E7117BFC45}">
      <dgm:prSet/>
      <dgm:spPr/>
      <dgm:t>
        <a:bodyPr/>
        <a:lstStyle/>
        <a:p>
          <a:endParaRPr lang="en-US" sz="1600" b="0"/>
        </a:p>
      </dgm:t>
    </dgm:pt>
    <dgm:pt modelId="{8EE43B69-6360-443B-BD4E-59B2CABB4D99}">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Managers</a:t>
          </a:r>
        </a:p>
      </dgm:t>
    </dgm:pt>
    <dgm:pt modelId="{21416D81-9E83-4585-8C2D-147C8171F517}" type="parTrans" cxnId="{43B2A41D-4507-4C07-9204-E72CB97D4277}">
      <dgm:prSet/>
      <dgm:spPr/>
      <dgm:t>
        <a:bodyPr/>
        <a:lstStyle/>
        <a:p>
          <a:endParaRPr lang="en-US" sz="1600" b="0"/>
        </a:p>
      </dgm:t>
    </dgm:pt>
    <dgm:pt modelId="{B3F36B97-649D-4502-9D27-826B087631AE}" type="sibTrans" cxnId="{43B2A41D-4507-4C07-9204-E72CB97D4277}">
      <dgm:prSet/>
      <dgm:spPr/>
      <dgm:t>
        <a:bodyPr/>
        <a:lstStyle/>
        <a:p>
          <a:endParaRPr lang="en-US" sz="1600" b="0"/>
        </a:p>
      </dgm:t>
    </dgm:pt>
    <dgm:pt modelId="{8691CD82-D82C-40EA-97C4-2D0C9B64460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Managers</a:t>
          </a:r>
        </a:p>
      </dgm:t>
    </dgm:pt>
    <dgm:pt modelId="{1545D1C4-FC4E-4626-A678-FD8A5D16C7CA}" type="parTrans" cxnId="{5565CA1D-3C14-4DDB-9F48-766155CE52F9}">
      <dgm:prSet/>
      <dgm:spPr/>
      <dgm:t>
        <a:bodyPr/>
        <a:lstStyle/>
        <a:p>
          <a:endParaRPr lang="en-US" sz="1600" b="0"/>
        </a:p>
      </dgm:t>
    </dgm:pt>
    <dgm:pt modelId="{CFBAFCBB-1017-496B-B4F2-FB2787044B73}" type="sibTrans" cxnId="{5565CA1D-3C14-4DDB-9F48-766155CE52F9}">
      <dgm:prSet/>
      <dgm:spPr/>
      <dgm:t>
        <a:bodyPr/>
        <a:lstStyle/>
        <a:p>
          <a:endParaRPr lang="en-US" sz="1600" b="0"/>
        </a:p>
      </dgm:t>
    </dgm:pt>
    <dgm:pt modelId="{D28B01A7-FA6A-49A0-900F-64766F460B9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Officers</a:t>
          </a:r>
        </a:p>
      </dgm:t>
    </dgm:pt>
    <dgm:pt modelId="{2ED7405E-6034-473D-A892-9CD0F3FB03FF}" type="parTrans" cxnId="{A1060E50-D21C-414B-A111-311F6542D0E5}">
      <dgm:prSet/>
      <dgm:spPr/>
      <dgm:t>
        <a:bodyPr/>
        <a:lstStyle/>
        <a:p>
          <a:endParaRPr lang="en-US" sz="1600" b="0"/>
        </a:p>
      </dgm:t>
    </dgm:pt>
    <dgm:pt modelId="{BFFA0CC3-9FF3-4079-9472-9000725C8EE6}" type="sibTrans" cxnId="{A1060E50-D21C-414B-A111-311F6542D0E5}">
      <dgm:prSet/>
      <dgm:spPr/>
      <dgm:t>
        <a:bodyPr/>
        <a:lstStyle/>
        <a:p>
          <a:endParaRPr lang="en-US" sz="1600" b="0"/>
        </a:p>
      </dgm:t>
    </dgm:pt>
    <dgm:pt modelId="{67A8ADEC-7973-40A9-9702-05587D2FAB0A}">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Sales Coordinator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63E863BC-3320-4971-950E-3C6F4E35A080}" type="parTrans" cxnId="{95920C38-B0FF-4D07-83E4-7D17E6428DB7}">
      <dgm:prSet/>
      <dgm:spPr/>
      <dgm:t>
        <a:bodyPr/>
        <a:lstStyle/>
        <a:p>
          <a:endParaRPr lang="en-US" sz="1600" b="0"/>
        </a:p>
      </dgm:t>
    </dgm:pt>
    <dgm:pt modelId="{5705B9E2-0BA0-439B-99C3-49FAE2A2FFC7}" type="sibTrans" cxnId="{95920C38-B0FF-4D07-83E4-7D17E6428DB7}">
      <dgm:prSet/>
      <dgm:spPr/>
      <dgm:t>
        <a:bodyPr/>
        <a:lstStyle/>
        <a:p>
          <a:endParaRPr lang="en-US" sz="1600" b="0"/>
        </a:p>
      </dgm:t>
    </dgm:pt>
    <dgm:pt modelId="{F47D20B6-8F20-4E27-9E1D-6B1095CF179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Sr. Area Managers</a:t>
          </a:r>
        </a:p>
      </dgm:t>
    </dgm:pt>
    <dgm:pt modelId="{80F25DC7-2F0D-4936-B7B5-4AE4CAF0FAB5}" type="parTrans" cxnId="{95E68E7A-BB5F-4194-BB92-B775A2DCDDC0}">
      <dgm:prSet/>
      <dgm:spPr/>
      <dgm:t>
        <a:bodyPr/>
        <a:lstStyle/>
        <a:p>
          <a:endParaRPr lang="en-US" sz="1600" b="0"/>
        </a:p>
      </dgm:t>
    </dgm:pt>
    <dgm:pt modelId="{EF9B6870-F0E3-4940-BE46-AFC2E91E2996}" type="sibTrans" cxnId="{95E68E7A-BB5F-4194-BB92-B775A2DCDDC0}">
      <dgm:prSet/>
      <dgm:spPr/>
      <dgm:t>
        <a:bodyPr/>
        <a:lstStyle/>
        <a:p>
          <a:endParaRPr lang="en-US" sz="1600" b="0"/>
        </a:p>
      </dgm:t>
    </dgm:pt>
    <dgm:pt modelId="{A5FAB81E-27B1-44BE-9551-BB92B101BFE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Head (Branches)</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1501465D-6ABB-4DE4-9457-7AD5A27A7AFD}" type="parTrans" cxnId="{8F069607-4302-4A7D-99D8-B7F70AD8A6A6}">
      <dgm:prSet/>
      <dgm:spPr/>
      <dgm:t>
        <a:bodyPr/>
        <a:lstStyle/>
        <a:p>
          <a:endParaRPr lang="en-US" sz="1600" b="0"/>
        </a:p>
      </dgm:t>
    </dgm:pt>
    <dgm:pt modelId="{17B6CE98-7355-4EA0-B91A-144ED2412961}" type="sibTrans" cxnId="{8F069607-4302-4A7D-99D8-B7F70AD8A6A6}">
      <dgm:prSet/>
      <dgm:spPr/>
      <dgm:t>
        <a:bodyPr/>
        <a:lstStyle/>
        <a:p>
          <a:endParaRPr lang="en-US" sz="1600" b="0"/>
        </a:p>
      </dgm:t>
    </dgm:pt>
    <dgm:pt modelId="{86267598-9F57-4748-BD84-0BD66DEA4FA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A960E384-7A61-429F-87AD-15C675501783}" type="parTrans" cxnId="{706EA12C-C77C-4F55-BF43-5B88A049A838}">
      <dgm:prSet/>
      <dgm:spPr/>
      <dgm:t>
        <a:bodyPr/>
        <a:lstStyle/>
        <a:p>
          <a:endParaRPr lang="en-US" sz="1600" b="0"/>
        </a:p>
      </dgm:t>
    </dgm:pt>
    <dgm:pt modelId="{2B8023CF-27B0-434D-BD99-C14BA99AE138}" type="sibTrans" cxnId="{706EA12C-C77C-4F55-BF43-5B88A049A838}">
      <dgm:prSet/>
      <dgm:spPr/>
      <dgm:t>
        <a:bodyPr/>
        <a:lstStyle/>
        <a:p>
          <a:endParaRPr lang="en-US" sz="1600" b="0"/>
        </a:p>
      </dgm:t>
    </dgm:pt>
    <dgm:pt modelId="{616A6E38-07B1-430E-B4C5-24B3C553AD4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Manager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9ECA2F1E-4D14-462E-9A8C-A448CCA4816E}" type="parTrans" cxnId="{0A2EEEB8-F9D1-45F7-8682-EA85F2EFCDD5}">
      <dgm:prSet/>
      <dgm:spPr/>
      <dgm:t>
        <a:bodyPr/>
        <a:lstStyle/>
        <a:p>
          <a:endParaRPr lang="en-US" sz="1600" b="0"/>
        </a:p>
      </dgm:t>
    </dgm:pt>
    <dgm:pt modelId="{78D023A2-285B-41A3-A950-CF42964F038D}" type="sibTrans" cxnId="{0A2EEEB8-F9D1-45F7-8682-EA85F2EFCDD5}">
      <dgm:prSet/>
      <dgm:spPr/>
      <dgm:t>
        <a:bodyPr/>
        <a:lstStyle/>
        <a:p>
          <a:endParaRPr lang="en-US" sz="1600" b="0"/>
        </a:p>
      </dgm:t>
    </dgm:pt>
    <dgm:pt modelId="{37E54FF7-7C4B-466C-89FE-6AA151F9C4E3}">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Officer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A816C3CF-8AD2-4D59-8913-80DDF4186912}" type="parTrans" cxnId="{BE2B804F-B9F6-44F1-A0B7-57F0A967372C}">
      <dgm:prSet/>
      <dgm:spPr/>
      <dgm:t>
        <a:bodyPr/>
        <a:lstStyle/>
        <a:p>
          <a:endParaRPr lang="en-US" sz="1600" b="0"/>
        </a:p>
      </dgm:t>
    </dgm:pt>
    <dgm:pt modelId="{A04E510D-BF34-4EC0-99A6-089C5F8ECA30}" type="sibTrans" cxnId="{BE2B804F-B9F6-44F1-A0B7-57F0A967372C}">
      <dgm:prSet/>
      <dgm:spPr/>
      <dgm:t>
        <a:bodyPr/>
        <a:lstStyle/>
        <a:p>
          <a:endParaRPr lang="en-US" sz="1600" b="0"/>
        </a:p>
      </dgm:t>
    </dgm:pt>
    <dgm:pt modelId="{DC6DE2E2-507B-4CEF-9951-88CFD952F8C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Sales Managers</a:t>
          </a:r>
        </a:p>
      </dgm:t>
    </dgm:pt>
    <dgm:pt modelId="{026B9BC3-9D8F-4292-9A6F-A042A76DD82E}" type="parTrans" cxnId="{94934E63-BF5D-4F6B-BC29-E2E2CC389272}">
      <dgm:prSet/>
      <dgm:spPr/>
      <dgm:t>
        <a:bodyPr/>
        <a:lstStyle/>
        <a:p>
          <a:endParaRPr lang="en-US" sz="1600" b="0"/>
        </a:p>
      </dgm:t>
    </dgm:pt>
    <dgm:pt modelId="{235DB3FA-A43F-4870-94D6-6562BD95E464}" type="sibTrans" cxnId="{94934E63-BF5D-4F6B-BC29-E2E2CC389272}">
      <dgm:prSet/>
      <dgm:spPr/>
      <dgm:t>
        <a:bodyPr/>
        <a:lstStyle/>
        <a:p>
          <a:endParaRPr lang="en-US" sz="1600" b="0"/>
        </a:p>
      </dgm:t>
    </dgm:pt>
    <dgm:pt modelId="{51AEF59D-3747-4B82-BB97-A55CCFC79CB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Lahore</a:t>
          </a:r>
        </a:p>
      </dgm:t>
    </dgm:pt>
    <dgm:pt modelId="{365A84E4-87B3-419A-8E20-448675636E31}" type="parTrans" cxnId="{96941525-CFD0-4D5B-B888-F334FA72714E}">
      <dgm:prSet/>
      <dgm:spPr/>
      <dgm:t>
        <a:bodyPr/>
        <a:lstStyle/>
        <a:p>
          <a:endParaRPr lang="en-US" sz="1600" b="0"/>
        </a:p>
      </dgm:t>
    </dgm:pt>
    <dgm:pt modelId="{C6FF5549-9B1E-42E5-B2D3-BDFF2259D08D}" type="sibTrans" cxnId="{96941525-CFD0-4D5B-B888-F334FA72714E}">
      <dgm:prSet/>
      <dgm:spPr/>
      <dgm:t>
        <a:bodyPr/>
        <a:lstStyle/>
        <a:p>
          <a:endParaRPr lang="en-US" sz="1600" b="0"/>
        </a:p>
      </dgm:t>
    </dgm:pt>
    <dgm:pt modelId="{B93B00CB-F4E1-41FC-921D-D229D2EB2166}">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p>
      </dgm:t>
    </dgm:pt>
    <dgm:pt modelId="{376B9E15-50A3-43EA-B9A1-97FDE22A4B63}" type="parTrans" cxnId="{45ED9B56-BB87-4564-B6C6-FFB669251CA5}">
      <dgm:prSet/>
      <dgm:spPr/>
      <dgm:t>
        <a:bodyPr/>
        <a:lstStyle/>
        <a:p>
          <a:endParaRPr lang="en-US" sz="1600" b="0"/>
        </a:p>
      </dgm:t>
    </dgm:pt>
    <dgm:pt modelId="{26F2146B-F3F3-4895-A6FA-DEC9BDA1361C}" type="sibTrans" cxnId="{45ED9B56-BB87-4564-B6C6-FFB669251CA5}">
      <dgm:prSet/>
      <dgm:spPr/>
      <dgm:t>
        <a:bodyPr/>
        <a:lstStyle/>
        <a:p>
          <a:endParaRPr lang="en-US" sz="1600" b="0"/>
        </a:p>
      </dgm:t>
    </dgm:pt>
    <dgm:pt modelId="{3CC8E400-E74F-48B8-89AE-19719E86384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Managers</a:t>
          </a:r>
        </a:p>
      </dgm:t>
    </dgm:pt>
    <dgm:pt modelId="{A63DE10E-9D69-4B20-BE44-41E1B5B975A3}" type="parTrans" cxnId="{E60B802B-2767-4641-97BC-577BDB556CE0}">
      <dgm:prSet/>
      <dgm:spPr/>
      <dgm:t>
        <a:bodyPr/>
        <a:lstStyle/>
        <a:p>
          <a:endParaRPr lang="en-US" sz="1600" b="0"/>
        </a:p>
      </dgm:t>
    </dgm:pt>
    <dgm:pt modelId="{6E4F5693-15AA-43D7-A210-1D829AF48A69}" type="sibTrans" cxnId="{E60B802B-2767-4641-97BC-577BDB556CE0}">
      <dgm:prSet/>
      <dgm:spPr/>
      <dgm:t>
        <a:bodyPr/>
        <a:lstStyle/>
        <a:p>
          <a:endParaRPr lang="en-US" sz="1600" b="0"/>
        </a:p>
      </dgm:t>
    </dgm:pt>
    <dgm:pt modelId="{1A19700A-0BB6-4639-A97E-A0A1565D0DB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Officer</a:t>
          </a:r>
        </a:p>
      </dgm:t>
    </dgm:pt>
    <dgm:pt modelId="{8DFC73B1-7F95-4107-BE04-0FA06EC1F44A}" type="parTrans" cxnId="{C88CCD80-30A9-4A14-B0C9-80704CC00A9D}">
      <dgm:prSet/>
      <dgm:spPr/>
      <dgm:t>
        <a:bodyPr/>
        <a:lstStyle/>
        <a:p>
          <a:endParaRPr lang="en-US" sz="1600" b="0"/>
        </a:p>
      </dgm:t>
    </dgm:pt>
    <dgm:pt modelId="{834D0153-EE84-4A0B-B7D8-B09F50629686}" type="sibTrans" cxnId="{C88CCD80-30A9-4A14-B0C9-80704CC00A9D}">
      <dgm:prSet/>
      <dgm:spPr/>
      <dgm:t>
        <a:bodyPr/>
        <a:lstStyle/>
        <a:p>
          <a:endParaRPr lang="en-US" sz="1600" b="0"/>
        </a:p>
      </dgm:t>
    </dgm:pt>
    <dgm:pt modelId="{D74788BF-1167-4614-A844-F22DE3D8935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Head (Other Cities)</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28843CC5-7FC2-4FB6-9854-BF9650932E9A}" type="parTrans" cxnId="{97AFADBE-1172-400D-811A-5C468892D3A2}">
      <dgm:prSet/>
      <dgm:spPr/>
      <dgm:t>
        <a:bodyPr/>
        <a:lstStyle/>
        <a:p>
          <a:endParaRPr lang="en-US" sz="1600" b="0"/>
        </a:p>
      </dgm:t>
    </dgm:pt>
    <dgm:pt modelId="{DB34179D-9FAF-4E96-88FE-F57CD04FEF5B}" type="sibTrans" cxnId="{97AFADBE-1172-400D-811A-5C468892D3A2}">
      <dgm:prSet/>
      <dgm:spPr/>
      <dgm:t>
        <a:bodyPr/>
        <a:lstStyle/>
        <a:p>
          <a:endParaRPr lang="en-US" sz="1600" b="0"/>
        </a:p>
      </dgm:t>
    </dgm:pt>
    <dgm:pt modelId="{4C2BBA29-3276-4B46-891A-F1D1D25AA48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Regional Sales Managers</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8974F889-4DB1-46C7-80EC-0CC249FF329E}" type="parTrans" cxnId="{D7EE5B4E-4DED-492B-99B1-C5A2CD61C561}">
      <dgm:prSet/>
      <dgm:spPr/>
      <dgm:t>
        <a:bodyPr/>
        <a:lstStyle/>
        <a:p>
          <a:endParaRPr lang="en-US" sz="1600" b="0"/>
        </a:p>
      </dgm:t>
    </dgm:pt>
    <dgm:pt modelId="{4B58E601-D61A-4797-B629-DB56F2CCDD2E}" type="sibTrans" cxnId="{D7EE5B4E-4DED-492B-99B1-C5A2CD61C561}">
      <dgm:prSet/>
      <dgm:spPr/>
      <dgm:t>
        <a:bodyPr/>
        <a:lstStyle/>
        <a:p>
          <a:endParaRPr lang="en-US" sz="1600" b="0"/>
        </a:p>
      </dgm:t>
    </dgm:pt>
    <dgm:pt modelId="{53C090CC-7492-496F-BE30-7654DC40425E}">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Sr. Area Managers </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F6149B7D-B4DA-459B-8EFE-F925CA1A8824}" type="parTrans" cxnId="{974BD19D-6A7C-43AB-BD14-AF23D3442CB1}">
      <dgm:prSet/>
      <dgm:spPr/>
      <dgm:t>
        <a:bodyPr/>
        <a:lstStyle/>
        <a:p>
          <a:endParaRPr lang="en-US" sz="1600" b="0"/>
        </a:p>
      </dgm:t>
    </dgm:pt>
    <dgm:pt modelId="{D31B3EA4-5E96-4A1F-9691-73E0F54B7F9E}" type="sibTrans" cxnId="{974BD19D-6A7C-43AB-BD14-AF23D3442CB1}">
      <dgm:prSet/>
      <dgm:spPr/>
      <dgm:t>
        <a:bodyPr/>
        <a:lstStyle/>
        <a:p>
          <a:endParaRPr lang="en-US" sz="1600" b="0"/>
        </a:p>
      </dgm:t>
    </dgm:pt>
    <dgm:pt modelId="{68289563-D46B-41EB-A6AA-5B07103889B3}">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endParaRPr lang="en-US" sz="14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F179E9C4-32B2-4EAE-AC68-15727CD8817A}" type="parTrans" cxnId="{E84C296F-3076-42A6-86AD-BAE5E1AECED3}">
      <dgm:prSet/>
      <dgm:spPr/>
      <dgm:t>
        <a:bodyPr/>
        <a:lstStyle/>
        <a:p>
          <a:endParaRPr lang="en-US" sz="1600" b="0"/>
        </a:p>
      </dgm:t>
    </dgm:pt>
    <dgm:pt modelId="{112CF10C-9479-4C13-AA13-53269063ACD7}" type="sibTrans" cxnId="{E84C296F-3076-42A6-86AD-BAE5E1AECED3}">
      <dgm:prSet/>
      <dgm:spPr/>
      <dgm:t>
        <a:bodyPr/>
        <a:lstStyle/>
        <a:p>
          <a:endParaRPr lang="en-US" sz="1600" b="0"/>
        </a:p>
      </dgm:t>
    </dgm:pt>
    <dgm:pt modelId="{6D8D3417-E60E-491D-A76F-DB90029338C8}">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Manager</a:t>
          </a:r>
        </a:p>
      </dgm:t>
    </dgm:pt>
    <dgm:pt modelId="{27214FCE-F14C-4E8B-A19F-616746EE6AE8}" type="parTrans" cxnId="{9D9AEC75-7426-406D-8637-E2932841265F}">
      <dgm:prSet/>
      <dgm:spPr/>
      <dgm:t>
        <a:bodyPr/>
        <a:lstStyle/>
        <a:p>
          <a:endParaRPr lang="en-US" sz="1600" b="0"/>
        </a:p>
      </dgm:t>
    </dgm:pt>
    <dgm:pt modelId="{DAB50691-E7E3-45A5-9432-D1861DE11DD5}" type="sibTrans" cxnId="{9D9AEC75-7426-406D-8637-E2932841265F}">
      <dgm:prSet/>
      <dgm:spPr/>
      <dgm:t>
        <a:bodyPr/>
        <a:lstStyle/>
        <a:p>
          <a:endParaRPr lang="en-US" sz="1600" b="0"/>
        </a:p>
      </dgm:t>
    </dgm:pt>
    <dgm:pt modelId="{D109FED3-C3FD-4A23-9B04-706973DC5F4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400" b="0" cap="none" spc="0" dirty="0" smtClean="0">
              <a:ln w="9525">
                <a:noFill/>
                <a:prstDash val="solid"/>
              </a:ln>
              <a:solidFill>
                <a:srgbClr val="002060"/>
              </a:solidFill>
              <a:effectLst>
                <a:outerShdw blurRad="38100" dist="38100" dir="2700000" algn="tl" rotWithShape="0">
                  <a:srgbClr val="000000">
                    <a:alpha val="43137"/>
                  </a:srgbClr>
                </a:outerShdw>
              </a:effectLst>
            </a:rPr>
            <a:t>Wealth Officers</a:t>
          </a:r>
        </a:p>
      </dgm:t>
    </dgm:pt>
    <dgm:pt modelId="{397682D2-E5D5-48D4-AE9E-F683A089BA70}" type="parTrans" cxnId="{61625F7E-736B-4061-9429-4DD8E4F4500B}">
      <dgm:prSet/>
      <dgm:spPr/>
      <dgm:t>
        <a:bodyPr/>
        <a:lstStyle/>
        <a:p>
          <a:endParaRPr lang="en-US" sz="1600" b="0"/>
        </a:p>
      </dgm:t>
    </dgm:pt>
    <dgm:pt modelId="{B955671C-7743-40F1-A4DC-72C5A2F7564E}" type="sibTrans" cxnId="{61625F7E-736B-4061-9429-4DD8E4F4500B}">
      <dgm:prSet/>
      <dgm:spPr/>
      <dgm:t>
        <a:bodyPr/>
        <a:lstStyle/>
        <a:p>
          <a:endParaRPr lang="en-US" sz="1600" b="0"/>
        </a:p>
      </dgm:t>
    </dgm:pt>
    <dgm:pt modelId="{799FD66F-B701-4379-AE36-B8E6872A57DE}"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44A5B83-601A-4C60-AF9C-843EC7253C39}" type="pres">
      <dgm:prSet presAssocID="{4BC1A78C-24C4-4C26-B274-CFA86249A9D1}" presName="hierRoot1" presStyleCnt="0">
        <dgm:presLayoutVars>
          <dgm:hierBranch val="init"/>
        </dgm:presLayoutVars>
      </dgm:prSet>
      <dgm:spPr/>
    </dgm:pt>
    <dgm:pt modelId="{BF0AD7A1-FCA9-446E-8EF7-E17415C0FA8C}" type="pres">
      <dgm:prSet presAssocID="{4BC1A78C-24C4-4C26-B274-CFA86249A9D1}" presName="rootComposite1" presStyleCnt="0"/>
      <dgm:spPr/>
    </dgm:pt>
    <dgm:pt modelId="{F7A193E6-34AD-4696-A7FA-6BAA85E0427A}" type="pres">
      <dgm:prSet presAssocID="{4BC1A78C-24C4-4C26-B274-CFA86249A9D1}" presName="rootText1" presStyleLbl="node0" presStyleIdx="0" presStyleCnt="1" custScaleX="209073" custScaleY="130365">
        <dgm:presLayoutVars>
          <dgm:chPref val="3"/>
        </dgm:presLayoutVars>
      </dgm:prSet>
      <dgm:spPr>
        <a:prstGeom prst="roundRect">
          <a:avLst/>
        </a:prstGeom>
      </dgm:spPr>
      <dgm:t>
        <a:bodyPr/>
        <a:lstStyle/>
        <a:p>
          <a:endParaRPr lang="en-US"/>
        </a:p>
      </dgm:t>
    </dgm:pt>
    <dgm:pt modelId="{22078C07-3A7B-4057-BDB2-A35D442432C2}" type="pres">
      <dgm:prSet presAssocID="{4BC1A78C-24C4-4C26-B274-CFA86249A9D1}" presName="rootConnector1" presStyleLbl="node1" presStyleIdx="0" presStyleCnt="0"/>
      <dgm:spPr/>
      <dgm:t>
        <a:bodyPr/>
        <a:lstStyle/>
        <a:p>
          <a:endParaRPr lang="en-US"/>
        </a:p>
      </dgm:t>
    </dgm:pt>
    <dgm:pt modelId="{63C3769B-1EB8-4C2C-9621-05D2D03D9806}" type="pres">
      <dgm:prSet presAssocID="{4BC1A78C-24C4-4C26-B274-CFA86249A9D1}" presName="hierChild2" presStyleCnt="0"/>
      <dgm:spPr/>
    </dgm:pt>
    <dgm:pt modelId="{7D9F6A27-804C-4CAB-BBA8-B5BA6453B4A5}" type="pres">
      <dgm:prSet presAssocID="{4D6923A2-5A38-4CA6-9433-5ED0C8984267}" presName="Name37" presStyleLbl="parChTrans1D2" presStyleIdx="0" presStyleCnt="1" custSzX="79635" custSzY="219065"/>
      <dgm:spPr/>
      <dgm:t>
        <a:bodyPr/>
        <a:lstStyle/>
        <a:p>
          <a:endParaRPr lang="en-US"/>
        </a:p>
      </dgm:t>
    </dgm:pt>
    <dgm:pt modelId="{099DCAC5-2474-4581-9C76-EF54B39C9B64}" type="pres">
      <dgm:prSet presAssocID="{BAF59777-DEBE-4449-8E89-85534ACE4C20}" presName="hierRoot2" presStyleCnt="0">
        <dgm:presLayoutVars>
          <dgm:hierBranch val="init"/>
        </dgm:presLayoutVars>
      </dgm:prSet>
      <dgm:spPr/>
    </dgm:pt>
    <dgm:pt modelId="{EB9BD588-9079-43B4-B5CC-55C0C9E879F9}" type="pres">
      <dgm:prSet presAssocID="{BAF59777-DEBE-4449-8E89-85534ACE4C20}" presName="rootComposite" presStyleCnt="0"/>
      <dgm:spPr/>
    </dgm:pt>
    <dgm:pt modelId="{AC88179C-11F7-40EE-863F-B58DD08B7221}" type="pres">
      <dgm:prSet presAssocID="{BAF59777-DEBE-4449-8E89-85534ACE4C20}" presName="rootText" presStyleLbl="node2" presStyleIdx="0" presStyleCnt="1" custScaleX="209073" custScaleY="130365">
        <dgm:presLayoutVars>
          <dgm:chPref val="3"/>
        </dgm:presLayoutVars>
      </dgm:prSet>
      <dgm:spPr>
        <a:prstGeom prst="roundRect">
          <a:avLst/>
        </a:prstGeom>
      </dgm:spPr>
      <dgm:t>
        <a:bodyPr/>
        <a:lstStyle/>
        <a:p>
          <a:endParaRPr lang="en-US"/>
        </a:p>
      </dgm:t>
    </dgm:pt>
    <dgm:pt modelId="{571378B5-0858-450A-9C2E-DE310B0F13A5}" type="pres">
      <dgm:prSet presAssocID="{BAF59777-DEBE-4449-8E89-85534ACE4C20}" presName="rootConnector" presStyleLbl="node2" presStyleIdx="0" presStyleCnt="1"/>
      <dgm:spPr/>
      <dgm:t>
        <a:bodyPr/>
        <a:lstStyle/>
        <a:p>
          <a:endParaRPr lang="en-US"/>
        </a:p>
      </dgm:t>
    </dgm:pt>
    <dgm:pt modelId="{BF7183DE-FE0F-4492-97A3-BD7BE368D7B0}" type="pres">
      <dgm:prSet presAssocID="{BAF59777-DEBE-4449-8E89-85534ACE4C20}" presName="hierChild4" presStyleCnt="0"/>
      <dgm:spPr/>
    </dgm:pt>
    <dgm:pt modelId="{D2105E16-FB6B-4041-925A-0CF902FA5FE5}" type="pres">
      <dgm:prSet presAssocID="{63E863BC-3320-4971-950E-3C6F4E35A080}" presName="Name37" presStyleLbl="parChTrans1D3" presStyleIdx="0" presStyleCnt="4" custSzX="2997558" custSzY="219065"/>
      <dgm:spPr/>
      <dgm:t>
        <a:bodyPr/>
        <a:lstStyle/>
        <a:p>
          <a:endParaRPr lang="en-US"/>
        </a:p>
      </dgm:t>
    </dgm:pt>
    <dgm:pt modelId="{692FEC09-850E-4D6A-99CA-52ABA3EF1DC8}" type="pres">
      <dgm:prSet presAssocID="{67A8ADEC-7973-40A9-9702-05587D2FAB0A}" presName="hierRoot2" presStyleCnt="0">
        <dgm:presLayoutVars>
          <dgm:hierBranch val="init"/>
        </dgm:presLayoutVars>
      </dgm:prSet>
      <dgm:spPr/>
    </dgm:pt>
    <dgm:pt modelId="{188EED2E-58F0-419E-9DC6-F74696EB224B}" type="pres">
      <dgm:prSet presAssocID="{67A8ADEC-7973-40A9-9702-05587D2FAB0A}" presName="rootComposite" presStyleCnt="0"/>
      <dgm:spPr/>
    </dgm:pt>
    <dgm:pt modelId="{0554E124-F09E-4E47-88DD-08683B5425CE}" type="pres">
      <dgm:prSet presAssocID="{67A8ADEC-7973-40A9-9702-05587D2FAB0A}" presName="rootText" presStyleLbl="node3" presStyleIdx="0" presStyleCnt="4" custScaleX="179710" custScaleY="130365">
        <dgm:presLayoutVars>
          <dgm:chPref val="3"/>
        </dgm:presLayoutVars>
      </dgm:prSet>
      <dgm:spPr>
        <a:prstGeom prst="roundRect">
          <a:avLst/>
        </a:prstGeom>
      </dgm:spPr>
      <dgm:t>
        <a:bodyPr/>
        <a:lstStyle/>
        <a:p>
          <a:endParaRPr lang="en-US"/>
        </a:p>
      </dgm:t>
    </dgm:pt>
    <dgm:pt modelId="{2173A663-6994-4D49-B548-B2AAA43E2058}" type="pres">
      <dgm:prSet presAssocID="{67A8ADEC-7973-40A9-9702-05587D2FAB0A}" presName="rootConnector" presStyleLbl="node3" presStyleIdx="0" presStyleCnt="4"/>
      <dgm:spPr/>
      <dgm:t>
        <a:bodyPr/>
        <a:lstStyle/>
        <a:p>
          <a:endParaRPr lang="en-US"/>
        </a:p>
      </dgm:t>
    </dgm:pt>
    <dgm:pt modelId="{52127377-DEF7-4F83-B9E1-E9B53AFFEE96}" type="pres">
      <dgm:prSet presAssocID="{67A8ADEC-7973-40A9-9702-05587D2FAB0A}" presName="hierChild4" presStyleCnt="0"/>
      <dgm:spPr/>
    </dgm:pt>
    <dgm:pt modelId="{6CD3A5A9-C0ED-45A7-BFAC-B03694686FDF}" type="pres">
      <dgm:prSet presAssocID="{67A8ADEC-7973-40A9-9702-05587D2FAB0A}" presName="hierChild5" presStyleCnt="0"/>
      <dgm:spPr/>
    </dgm:pt>
    <dgm:pt modelId="{FC1EDA29-1DFC-49E6-9044-AA7A0F3001C5}" type="pres">
      <dgm:prSet presAssocID="{28843CC5-7FC2-4FB6-9854-BF9650932E9A}" presName="Name37" presStyleLbl="parChTrans1D3" presStyleIdx="1" presStyleCnt="4" custSzX="1525723" custSzY="219065"/>
      <dgm:spPr/>
      <dgm:t>
        <a:bodyPr/>
        <a:lstStyle/>
        <a:p>
          <a:endParaRPr lang="en-US"/>
        </a:p>
      </dgm:t>
    </dgm:pt>
    <dgm:pt modelId="{28F3057F-07D2-4718-9E46-005CA89D709E}" type="pres">
      <dgm:prSet presAssocID="{D74788BF-1167-4614-A844-F22DE3D89352}" presName="hierRoot2" presStyleCnt="0">
        <dgm:presLayoutVars>
          <dgm:hierBranch val="init"/>
        </dgm:presLayoutVars>
      </dgm:prSet>
      <dgm:spPr/>
    </dgm:pt>
    <dgm:pt modelId="{E49AB106-0BFD-441F-AA3F-4ABC6872A28E}" type="pres">
      <dgm:prSet presAssocID="{D74788BF-1167-4614-A844-F22DE3D89352}" presName="rootComposite" presStyleCnt="0"/>
      <dgm:spPr/>
    </dgm:pt>
    <dgm:pt modelId="{87426B75-AA0A-4F16-AFF0-11289BDD01AD}" type="pres">
      <dgm:prSet presAssocID="{D74788BF-1167-4614-A844-F22DE3D89352}" presName="rootText" presStyleLbl="node3" presStyleIdx="1" presStyleCnt="4" custScaleX="209073" custScaleY="130365">
        <dgm:presLayoutVars>
          <dgm:chPref val="3"/>
        </dgm:presLayoutVars>
      </dgm:prSet>
      <dgm:spPr>
        <a:prstGeom prst="roundRect">
          <a:avLst/>
        </a:prstGeom>
      </dgm:spPr>
      <dgm:t>
        <a:bodyPr/>
        <a:lstStyle/>
        <a:p>
          <a:endParaRPr lang="en-US"/>
        </a:p>
      </dgm:t>
    </dgm:pt>
    <dgm:pt modelId="{ACC20EB6-A3B0-45CF-9140-B23C760DA44D}" type="pres">
      <dgm:prSet presAssocID="{D74788BF-1167-4614-A844-F22DE3D89352}" presName="rootConnector" presStyleLbl="node3" presStyleIdx="1" presStyleCnt="4"/>
      <dgm:spPr/>
      <dgm:t>
        <a:bodyPr/>
        <a:lstStyle/>
        <a:p>
          <a:endParaRPr lang="en-US"/>
        </a:p>
      </dgm:t>
    </dgm:pt>
    <dgm:pt modelId="{77C19948-4541-4094-A438-36BF93ABA926}" type="pres">
      <dgm:prSet presAssocID="{D74788BF-1167-4614-A844-F22DE3D89352}" presName="hierChild4" presStyleCnt="0"/>
      <dgm:spPr/>
    </dgm:pt>
    <dgm:pt modelId="{8F4BE74E-A18C-41B2-B649-CAF908FBEC47}" type="pres">
      <dgm:prSet presAssocID="{8974F889-4DB1-46C7-80EC-0CC249FF329E}" presName="Name37" presStyleLbl="parChTrans1D4" presStyleIdx="0" presStyleCnt="19" custSzX="203016" custSzY="480113"/>
      <dgm:spPr/>
      <dgm:t>
        <a:bodyPr/>
        <a:lstStyle/>
        <a:p>
          <a:endParaRPr lang="en-US"/>
        </a:p>
      </dgm:t>
    </dgm:pt>
    <dgm:pt modelId="{322229B0-12D6-43FD-A022-A24D220A630B}" type="pres">
      <dgm:prSet presAssocID="{4C2BBA29-3276-4B46-891A-F1D1D25AA484}" presName="hierRoot2" presStyleCnt="0">
        <dgm:presLayoutVars>
          <dgm:hierBranch val="init"/>
        </dgm:presLayoutVars>
      </dgm:prSet>
      <dgm:spPr/>
    </dgm:pt>
    <dgm:pt modelId="{3543124D-192D-4930-9631-DEFF065C5248}" type="pres">
      <dgm:prSet presAssocID="{4C2BBA29-3276-4B46-891A-F1D1D25AA484}" presName="rootComposite" presStyleCnt="0"/>
      <dgm:spPr/>
    </dgm:pt>
    <dgm:pt modelId="{C4FD7D88-80DF-4614-9DE5-9FEE3550D2E4}" type="pres">
      <dgm:prSet presAssocID="{4C2BBA29-3276-4B46-891A-F1D1D25AA484}" presName="rootText" presStyleLbl="node4" presStyleIdx="0" presStyleCnt="19" custScaleX="176134" custScaleY="130365" custLinFactNeighborX="5937">
        <dgm:presLayoutVars>
          <dgm:chPref val="3"/>
        </dgm:presLayoutVars>
      </dgm:prSet>
      <dgm:spPr>
        <a:prstGeom prst="roundRect">
          <a:avLst/>
        </a:prstGeom>
      </dgm:spPr>
      <dgm:t>
        <a:bodyPr/>
        <a:lstStyle/>
        <a:p>
          <a:endParaRPr lang="en-US"/>
        </a:p>
      </dgm:t>
    </dgm:pt>
    <dgm:pt modelId="{A290173F-6C39-4047-91ED-D5FEA76E5851}" type="pres">
      <dgm:prSet presAssocID="{4C2BBA29-3276-4B46-891A-F1D1D25AA484}" presName="rootConnector" presStyleLbl="node4" presStyleIdx="0" presStyleCnt="19"/>
      <dgm:spPr/>
      <dgm:t>
        <a:bodyPr/>
        <a:lstStyle/>
        <a:p>
          <a:endParaRPr lang="en-US"/>
        </a:p>
      </dgm:t>
    </dgm:pt>
    <dgm:pt modelId="{B38B0AF0-3B7B-45BA-BD25-C2625C2B515E}" type="pres">
      <dgm:prSet presAssocID="{4C2BBA29-3276-4B46-891A-F1D1D25AA484}" presName="hierChild4" presStyleCnt="0"/>
      <dgm:spPr/>
    </dgm:pt>
    <dgm:pt modelId="{2AFC5371-8840-4C20-979C-AEBD753F9DD9}" type="pres">
      <dgm:prSet presAssocID="{4C2BBA29-3276-4B46-891A-F1D1D25AA484}" presName="hierChild5" presStyleCnt="0"/>
      <dgm:spPr/>
    </dgm:pt>
    <dgm:pt modelId="{1E88C879-0284-4A8F-A4C8-05816D452075}" type="pres">
      <dgm:prSet presAssocID="{F6149B7D-B4DA-459B-8EFE-F925CA1A8824}" presName="Name37" presStyleLbl="parChTrans1D4" presStyleIdx="1" presStyleCnt="19" custSzX="203016" custSzY="1221487"/>
      <dgm:spPr/>
      <dgm:t>
        <a:bodyPr/>
        <a:lstStyle/>
        <a:p>
          <a:endParaRPr lang="en-US"/>
        </a:p>
      </dgm:t>
    </dgm:pt>
    <dgm:pt modelId="{C410E2E2-C018-443B-8DD1-1417D25CF06B}" type="pres">
      <dgm:prSet presAssocID="{53C090CC-7492-496F-BE30-7654DC40425E}" presName="hierRoot2" presStyleCnt="0">
        <dgm:presLayoutVars>
          <dgm:hierBranch val="init"/>
        </dgm:presLayoutVars>
      </dgm:prSet>
      <dgm:spPr/>
    </dgm:pt>
    <dgm:pt modelId="{8604F37B-1C93-49C7-AB4A-D78699C4C5CF}" type="pres">
      <dgm:prSet presAssocID="{53C090CC-7492-496F-BE30-7654DC40425E}" presName="rootComposite" presStyleCnt="0"/>
      <dgm:spPr/>
    </dgm:pt>
    <dgm:pt modelId="{533C27BF-2065-4DD3-AF70-F4100572AF01}" type="pres">
      <dgm:prSet presAssocID="{53C090CC-7492-496F-BE30-7654DC40425E}" presName="rootText" presStyleLbl="node4" presStyleIdx="1" presStyleCnt="19" custScaleX="176134" custScaleY="130365" custLinFactNeighborX="5937">
        <dgm:presLayoutVars>
          <dgm:chPref val="3"/>
        </dgm:presLayoutVars>
      </dgm:prSet>
      <dgm:spPr>
        <a:prstGeom prst="roundRect">
          <a:avLst/>
        </a:prstGeom>
      </dgm:spPr>
      <dgm:t>
        <a:bodyPr/>
        <a:lstStyle/>
        <a:p>
          <a:endParaRPr lang="en-US"/>
        </a:p>
      </dgm:t>
    </dgm:pt>
    <dgm:pt modelId="{C2079FD9-A162-4987-92E7-B753CBBEB256}" type="pres">
      <dgm:prSet presAssocID="{53C090CC-7492-496F-BE30-7654DC40425E}" presName="rootConnector" presStyleLbl="node4" presStyleIdx="1" presStyleCnt="19"/>
      <dgm:spPr/>
      <dgm:t>
        <a:bodyPr/>
        <a:lstStyle/>
        <a:p>
          <a:endParaRPr lang="en-US"/>
        </a:p>
      </dgm:t>
    </dgm:pt>
    <dgm:pt modelId="{489316A6-AFBE-42A9-AE5A-39CAB145A1F5}" type="pres">
      <dgm:prSet presAssocID="{53C090CC-7492-496F-BE30-7654DC40425E}" presName="hierChild4" presStyleCnt="0"/>
      <dgm:spPr/>
    </dgm:pt>
    <dgm:pt modelId="{54032002-6AEB-4547-9208-35294B2493C7}" type="pres">
      <dgm:prSet presAssocID="{53C090CC-7492-496F-BE30-7654DC40425E}" presName="hierChild5" presStyleCnt="0"/>
      <dgm:spPr/>
    </dgm:pt>
    <dgm:pt modelId="{7087F4FF-6C67-41AA-8468-8FE3FA24DF7B}" type="pres">
      <dgm:prSet presAssocID="{F179E9C4-32B2-4EAE-AC68-15727CD8817A}" presName="Name37" presStyleLbl="parChTrans1D4" presStyleIdx="2" presStyleCnt="19" custSzX="203016" custSzY="1962862"/>
      <dgm:spPr/>
      <dgm:t>
        <a:bodyPr/>
        <a:lstStyle/>
        <a:p>
          <a:endParaRPr lang="en-US"/>
        </a:p>
      </dgm:t>
    </dgm:pt>
    <dgm:pt modelId="{5FF54039-FB18-46B7-B22F-D883DDA75994}" type="pres">
      <dgm:prSet presAssocID="{68289563-D46B-41EB-A6AA-5B07103889B3}" presName="hierRoot2" presStyleCnt="0">
        <dgm:presLayoutVars>
          <dgm:hierBranch val="init"/>
        </dgm:presLayoutVars>
      </dgm:prSet>
      <dgm:spPr/>
    </dgm:pt>
    <dgm:pt modelId="{E080A110-3483-404E-A7C1-8CB9595E4E3F}" type="pres">
      <dgm:prSet presAssocID="{68289563-D46B-41EB-A6AA-5B07103889B3}" presName="rootComposite" presStyleCnt="0"/>
      <dgm:spPr/>
    </dgm:pt>
    <dgm:pt modelId="{CEB73C86-4682-4ACF-9750-BA708B0EA35B}" type="pres">
      <dgm:prSet presAssocID="{68289563-D46B-41EB-A6AA-5B07103889B3}" presName="rootText" presStyleLbl="node4" presStyleIdx="2" presStyleCnt="19" custScaleX="176134" custScaleY="130365" custLinFactNeighborX="5937">
        <dgm:presLayoutVars>
          <dgm:chPref val="3"/>
        </dgm:presLayoutVars>
      </dgm:prSet>
      <dgm:spPr>
        <a:prstGeom prst="roundRect">
          <a:avLst/>
        </a:prstGeom>
      </dgm:spPr>
      <dgm:t>
        <a:bodyPr/>
        <a:lstStyle/>
        <a:p>
          <a:endParaRPr lang="en-US"/>
        </a:p>
      </dgm:t>
    </dgm:pt>
    <dgm:pt modelId="{8F95F2B2-F945-42F7-93FD-B0C6E37191BC}" type="pres">
      <dgm:prSet presAssocID="{68289563-D46B-41EB-A6AA-5B07103889B3}" presName="rootConnector" presStyleLbl="node4" presStyleIdx="2" presStyleCnt="19"/>
      <dgm:spPr/>
      <dgm:t>
        <a:bodyPr/>
        <a:lstStyle/>
        <a:p>
          <a:endParaRPr lang="en-US"/>
        </a:p>
      </dgm:t>
    </dgm:pt>
    <dgm:pt modelId="{05AD5EA8-D2FB-4848-881D-1C49F3D8AB99}" type="pres">
      <dgm:prSet presAssocID="{68289563-D46B-41EB-A6AA-5B07103889B3}" presName="hierChild4" presStyleCnt="0"/>
      <dgm:spPr/>
    </dgm:pt>
    <dgm:pt modelId="{B12F1512-FDEE-4051-B5E3-1231F801698B}" type="pres">
      <dgm:prSet presAssocID="{68289563-D46B-41EB-A6AA-5B07103889B3}" presName="hierChild5" presStyleCnt="0"/>
      <dgm:spPr/>
    </dgm:pt>
    <dgm:pt modelId="{509A9654-4F33-46FB-8C06-2937A70B1D0D}" type="pres">
      <dgm:prSet presAssocID="{27214FCE-F14C-4E8B-A19F-616746EE6AE8}" presName="Name37" presStyleLbl="parChTrans1D4" presStyleIdx="3" presStyleCnt="19" custSzX="203016" custSzY="2704236"/>
      <dgm:spPr/>
      <dgm:t>
        <a:bodyPr/>
        <a:lstStyle/>
        <a:p>
          <a:endParaRPr lang="en-US"/>
        </a:p>
      </dgm:t>
    </dgm:pt>
    <dgm:pt modelId="{168E6A87-985E-4BD5-8FED-F77E34C55EAB}" type="pres">
      <dgm:prSet presAssocID="{6D8D3417-E60E-491D-A76F-DB90029338C8}" presName="hierRoot2" presStyleCnt="0">
        <dgm:presLayoutVars>
          <dgm:hierBranch val="init"/>
        </dgm:presLayoutVars>
      </dgm:prSet>
      <dgm:spPr/>
    </dgm:pt>
    <dgm:pt modelId="{8B2B9BD0-2793-4ECA-BD02-3B976DF01456}" type="pres">
      <dgm:prSet presAssocID="{6D8D3417-E60E-491D-A76F-DB90029338C8}" presName="rootComposite" presStyleCnt="0"/>
      <dgm:spPr/>
    </dgm:pt>
    <dgm:pt modelId="{5C9038DD-DD7F-4AC8-8638-EFCADA34B967}" type="pres">
      <dgm:prSet presAssocID="{6D8D3417-E60E-491D-A76F-DB90029338C8}" presName="rootText" presStyleLbl="node4" presStyleIdx="3" presStyleCnt="19" custScaleX="176134" custScaleY="130365" custLinFactNeighborX="5937">
        <dgm:presLayoutVars>
          <dgm:chPref val="3"/>
        </dgm:presLayoutVars>
      </dgm:prSet>
      <dgm:spPr>
        <a:prstGeom prst="roundRect">
          <a:avLst/>
        </a:prstGeom>
      </dgm:spPr>
      <dgm:t>
        <a:bodyPr/>
        <a:lstStyle/>
        <a:p>
          <a:endParaRPr lang="en-US"/>
        </a:p>
      </dgm:t>
    </dgm:pt>
    <dgm:pt modelId="{4BA01ADA-39C9-4113-8150-2D6D18991B96}" type="pres">
      <dgm:prSet presAssocID="{6D8D3417-E60E-491D-A76F-DB90029338C8}" presName="rootConnector" presStyleLbl="node4" presStyleIdx="3" presStyleCnt="19"/>
      <dgm:spPr/>
      <dgm:t>
        <a:bodyPr/>
        <a:lstStyle/>
        <a:p>
          <a:endParaRPr lang="en-US"/>
        </a:p>
      </dgm:t>
    </dgm:pt>
    <dgm:pt modelId="{3108401A-45AB-445B-A2AD-B0583EF5F003}" type="pres">
      <dgm:prSet presAssocID="{6D8D3417-E60E-491D-A76F-DB90029338C8}" presName="hierChild4" presStyleCnt="0"/>
      <dgm:spPr/>
    </dgm:pt>
    <dgm:pt modelId="{87843548-67B8-4BDE-8EAB-CE381E1A75F0}" type="pres">
      <dgm:prSet presAssocID="{6D8D3417-E60E-491D-A76F-DB90029338C8}" presName="hierChild5" presStyleCnt="0"/>
      <dgm:spPr/>
    </dgm:pt>
    <dgm:pt modelId="{C0647F02-E267-44F2-A045-1CFF84F99776}" type="pres">
      <dgm:prSet presAssocID="{397682D2-E5D5-48D4-AE9E-F683A089BA70}" presName="Name37" presStyleLbl="parChTrans1D4" presStyleIdx="4" presStyleCnt="19" custSzX="203016" custSzY="3445611"/>
      <dgm:spPr/>
      <dgm:t>
        <a:bodyPr/>
        <a:lstStyle/>
        <a:p>
          <a:endParaRPr lang="en-US"/>
        </a:p>
      </dgm:t>
    </dgm:pt>
    <dgm:pt modelId="{DA3481F7-0491-410A-815E-D69B5A4D6A8B}" type="pres">
      <dgm:prSet presAssocID="{D109FED3-C3FD-4A23-9B04-706973DC5F44}" presName="hierRoot2" presStyleCnt="0">
        <dgm:presLayoutVars>
          <dgm:hierBranch val="init"/>
        </dgm:presLayoutVars>
      </dgm:prSet>
      <dgm:spPr/>
    </dgm:pt>
    <dgm:pt modelId="{3D83DDC3-205B-4EFF-9D25-6FB33AD78F6A}" type="pres">
      <dgm:prSet presAssocID="{D109FED3-C3FD-4A23-9B04-706973DC5F44}" presName="rootComposite" presStyleCnt="0"/>
      <dgm:spPr/>
    </dgm:pt>
    <dgm:pt modelId="{3DA2036F-F2F0-439C-8947-5D97EE88A839}" type="pres">
      <dgm:prSet presAssocID="{D109FED3-C3FD-4A23-9B04-706973DC5F44}" presName="rootText" presStyleLbl="node4" presStyleIdx="4" presStyleCnt="19" custScaleX="176134" custScaleY="130365" custLinFactNeighborX="5937">
        <dgm:presLayoutVars>
          <dgm:chPref val="3"/>
        </dgm:presLayoutVars>
      </dgm:prSet>
      <dgm:spPr>
        <a:prstGeom prst="roundRect">
          <a:avLst/>
        </a:prstGeom>
      </dgm:spPr>
      <dgm:t>
        <a:bodyPr/>
        <a:lstStyle/>
        <a:p>
          <a:endParaRPr lang="en-US"/>
        </a:p>
      </dgm:t>
    </dgm:pt>
    <dgm:pt modelId="{5B9CF5AA-D09D-4E62-9DF6-DE9BF867362A}" type="pres">
      <dgm:prSet presAssocID="{D109FED3-C3FD-4A23-9B04-706973DC5F44}" presName="rootConnector" presStyleLbl="node4" presStyleIdx="4" presStyleCnt="19"/>
      <dgm:spPr/>
      <dgm:t>
        <a:bodyPr/>
        <a:lstStyle/>
        <a:p>
          <a:endParaRPr lang="en-US"/>
        </a:p>
      </dgm:t>
    </dgm:pt>
    <dgm:pt modelId="{2197ABE1-5C54-426C-AD77-25AA91721932}" type="pres">
      <dgm:prSet presAssocID="{D109FED3-C3FD-4A23-9B04-706973DC5F44}" presName="hierChild4" presStyleCnt="0"/>
      <dgm:spPr/>
    </dgm:pt>
    <dgm:pt modelId="{3D570B2F-B1D7-4E3A-A239-1E27F886DBE6}" type="pres">
      <dgm:prSet presAssocID="{D109FED3-C3FD-4A23-9B04-706973DC5F44}" presName="hierChild5" presStyleCnt="0"/>
      <dgm:spPr/>
    </dgm:pt>
    <dgm:pt modelId="{0D7F4D54-D908-484C-9591-C297952983C5}" type="pres">
      <dgm:prSet presAssocID="{D74788BF-1167-4614-A844-F22DE3D89352}" presName="hierChild5" presStyleCnt="0"/>
      <dgm:spPr/>
    </dgm:pt>
    <dgm:pt modelId="{2C3EFF2C-1FED-4580-8E2E-0703E9ADACAC}" type="pres">
      <dgm:prSet presAssocID="{1501465D-6ABB-4DE4-9457-7AD5A27A7AFD}" presName="Name37" presStyleLbl="parChTrans1D3" presStyleIdx="2" presStyleCnt="4" custSzX="284471" custSzY="219065"/>
      <dgm:spPr/>
      <dgm:t>
        <a:bodyPr/>
        <a:lstStyle/>
        <a:p>
          <a:endParaRPr lang="en-US"/>
        </a:p>
      </dgm:t>
    </dgm:pt>
    <dgm:pt modelId="{1B30A48C-7D67-4FDE-A1A0-49B54D95A115}" type="pres">
      <dgm:prSet presAssocID="{A5FAB81E-27B1-44BE-9551-BB92B101BFE1}" presName="hierRoot2" presStyleCnt="0">
        <dgm:presLayoutVars>
          <dgm:hierBranch val="init"/>
        </dgm:presLayoutVars>
      </dgm:prSet>
      <dgm:spPr/>
    </dgm:pt>
    <dgm:pt modelId="{B9DEDB9D-21B5-4C6F-ADDC-8E46D834F179}" type="pres">
      <dgm:prSet presAssocID="{A5FAB81E-27B1-44BE-9551-BB92B101BFE1}" presName="rootComposite" presStyleCnt="0"/>
      <dgm:spPr/>
    </dgm:pt>
    <dgm:pt modelId="{82F919C2-8EB9-4E68-B6FD-F9FD888EE3A8}" type="pres">
      <dgm:prSet presAssocID="{A5FAB81E-27B1-44BE-9551-BB92B101BFE1}" presName="rootText" presStyleLbl="node3" presStyleIdx="2" presStyleCnt="4" custScaleX="209073" custScaleY="130365">
        <dgm:presLayoutVars>
          <dgm:chPref val="3"/>
        </dgm:presLayoutVars>
      </dgm:prSet>
      <dgm:spPr>
        <a:prstGeom prst="roundRect">
          <a:avLst/>
        </a:prstGeom>
      </dgm:spPr>
      <dgm:t>
        <a:bodyPr/>
        <a:lstStyle/>
        <a:p>
          <a:endParaRPr lang="en-US"/>
        </a:p>
      </dgm:t>
    </dgm:pt>
    <dgm:pt modelId="{AB9502FA-5E79-4274-94EF-6617525D2B46}" type="pres">
      <dgm:prSet presAssocID="{A5FAB81E-27B1-44BE-9551-BB92B101BFE1}" presName="rootConnector" presStyleLbl="node3" presStyleIdx="2" presStyleCnt="4"/>
      <dgm:spPr/>
      <dgm:t>
        <a:bodyPr/>
        <a:lstStyle/>
        <a:p>
          <a:endParaRPr lang="en-US"/>
        </a:p>
      </dgm:t>
    </dgm:pt>
    <dgm:pt modelId="{B9DCF37F-EC4B-4903-9A30-973E69D6AB45}" type="pres">
      <dgm:prSet presAssocID="{A5FAB81E-27B1-44BE-9551-BB92B101BFE1}" presName="hierChild4" presStyleCnt="0"/>
      <dgm:spPr/>
    </dgm:pt>
    <dgm:pt modelId="{04F8CD1D-F3CE-4548-8413-F486D2843913}" type="pres">
      <dgm:prSet presAssocID="{A960E384-7A61-429F-87AD-15C675501783}" presName="Name37" presStyleLbl="parChTrans1D4" presStyleIdx="5" presStyleCnt="19" custSzX="79635" custSzY="219065"/>
      <dgm:spPr/>
      <dgm:t>
        <a:bodyPr/>
        <a:lstStyle/>
        <a:p>
          <a:endParaRPr lang="en-US"/>
        </a:p>
      </dgm:t>
    </dgm:pt>
    <dgm:pt modelId="{620D78E7-42A4-4D24-87D1-69B4EAD1FC38}" type="pres">
      <dgm:prSet presAssocID="{86267598-9F57-4748-BD84-0BD66DEA4FA7}" presName="hierRoot2" presStyleCnt="0">
        <dgm:presLayoutVars>
          <dgm:hierBranch val="init"/>
        </dgm:presLayoutVars>
      </dgm:prSet>
      <dgm:spPr/>
    </dgm:pt>
    <dgm:pt modelId="{E06B5FA7-BBD8-44D1-9E46-403263195F60}" type="pres">
      <dgm:prSet presAssocID="{86267598-9F57-4748-BD84-0BD66DEA4FA7}" presName="rootComposite" presStyleCnt="0"/>
      <dgm:spPr/>
    </dgm:pt>
    <dgm:pt modelId="{7EE4CCDC-40C6-43A0-B9B4-C9F71A3EC004}" type="pres">
      <dgm:prSet presAssocID="{86267598-9F57-4748-BD84-0BD66DEA4FA7}" presName="rootText" presStyleLbl="node4" presStyleIdx="5" presStyleCnt="19" custScaleX="182658" custScaleY="130365">
        <dgm:presLayoutVars>
          <dgm:chPref val="3"/>
        </dgm:presLayoutVars>
      </dgm:prSet>
      <dgm:spPr>
        <a:prstGeom prst="roundRect">
          <a:avLst/>
        </a:prstGeom>
      </dgm:spPr>
      <dgm:t>
        <a:bodyPr/>
        <a:lstStyle/>
        <a:p>
          <a:endParaRPr lang="en-US"/>
        </a:p>
      </dgm:t>
    </dgm:pt>
    <dgm:pt modelId="{EFB849F5-6CAD-42E7-9D86-39E5F544902E}" type="pres">
      <dgm:prSet presAssocID="{86267598-9F57-4748-BD84-0BD66DEA4FA7}" presName="rootConnector" presStyleLbl="node4" presStyleIdx="5" presStyleCnt="19"/>
      <dgm:spPr/>
      <dgm:t>
        <a:bodyPr/>
        <a:lstStyle/>
        <a:p>
          <a:endParaRPr lang="en-US"/>
        </a:p>
      </dgm:t>
    </dgm:pt>
    <dgm:pt modelId="{8295B522-4D42-4D16-980F-E31769533B8C}" type="pres">
      <dgm:prSet presAssocID="{86267598-9F57-4748-BD84-0BD66DEA4FA7}" presName="hierChild4" presStyleCnt="0"/>
      <dgm:spPr/>
    </dgm:pt>
    <dgm:pt modelId="{65FF55BF-8B87-41C1-BDEB-DC6F366DDB66}" type="pres">
      <dgm:prSet presAssocID="{9ECA2F1E-4D14-462E-9A8C-A448CCA4816E}" presName="Name37" presStyleLbl="parChTrans1D4" presStyleIdx="6" presStyleCnt="19" custSzX="203016" custSzY="480113"/>
      <dgm:spPr/>
      <dgm:t>
        <a:bodyPr/>
        <a:lstStyle/>
        <a:p>
          <a:endParaRPr lang="en-US"/>
        </a:p>
      </dgm:t>
    </dgm:pt>
    <dgm:pt modelId="{97ACA3F8-8155-4D7A-AC01-3DE60DC40E0C}" type="pres">
      <dgm:prSet presAssocID="{616A6E38-07B1-430E-B4C5-24B3C553AD40}" presName="hierRoot2" presStyleCnt="0">
        <dgm:presLayoutVars>
          <dgm:hierBranch val="init"/>
        </dgm:presLayoutVars>
      </dgm:prSet>
      <dgm:spPr/>
    </dgm:pt>
    <dgm:pt modelId="{43DF2E46-DB06-4DA8-B6C3-881575B6C46E}" type="pres">
      <dgm:prSet presAssocID="{616A6E38-07B1-430E-B4C5-24B3C553AD40}" presName="rootComposite" presStyleCnt="0"/>
      <dgm:spPr/>
    </dgm:pt>
    <dgm:pt modelId="{64E72364-A6B0-4A05-B2C6-5294970DF91A}" type="pres">
      <dgm:prSet presAssocID="{616A6E38-07B1-430E-B4C5-24B3C553AD40}" presName="rootText" presStyleLbl="node4" presStyleIdx="6" presStyleCnt="19" custScaleX="182658" custScaleY="130365">
        <dgm:presLayoutVars>
          <dgm:chPref val="3"/>
        </dgm:presLayoutVars>
      </dgm:prSet>
      <dgm:spPr>
        <a:prstGeom prst="roundRect">
          <a:avLst/>
        </a:prstGeom>
      </dgm:spPr>
      <dgm:t>
        <a:bodyPr/>
        <a:lstStyle/>
        <a:p>
          <a:endParaRPr lang="en-US"/>
        </a:p>
      </dgm:t>
    </dgm:pt>
    <dgm:pt modelId="{212606F8-AE00-4650-BC68-D110E6D3B6A5}" type="pres">
      <dgm:prSet presAssocID="{616A6E38-07B1-430E-B4C5-24B3C553AD40}" presName="rootConnector" presStyleLbl="node4" presStyleIdx="6" presStyleCnt="19"/>
      <dgm:spPr/>
      <dgm:t>
        <a:bodyPr/>
        <a:lstStyle/>
        <a:p>
          <a:endParaRPr lang="en-US"/>
        </a:p>
      </dgm:t>
    </dgm:pt>
    <dgm:pt modelId="{7BA6A879-6CE7-4D80-A062-204CBB4F7EA1}" type="pres">
      <dgm:prSet presAssocID="{616A6E38-07B1-430E-B4C5-24B3C553AD40}" presName="hierChild4" presStyleCnt="0"/>
      <dgm:spPr/>
    </dgm:pt>
    <dgm:pt modelId="{999F9A19-F1A4-452A-87F9-FB9499C429CD}" type="pres">
      <dgm:prSet presAssocID="{616A6E38-07B1-430E-B4C5-24B3C553AD40}" presName="hierChild5" presStyleCnt="0"/>
      <dgm:spPr/>
    </dgm:pt>
    <dgm:pt modelId="{97190923-ADEB-44A8-B0C4-67F976BF5F5F}" type="pres">
      <dgm:prSet presAssocID="{A816C3CF-8AD2-4D59-8913-80DDF4186912}" presName="Name37" presStyleLbl="parChTrans1D4" presStyleIdx="7" presStyleCnt="19" custSzX="203016" custSzY="1221487"/>
      <dgm:spPr/>
      <dgm:t>
        <a:bodyPr/>
        <a:lstStyle/>
        <a:p>
          <a:endParaRPr lang="en-US"/>
        </a:p>
      </dgm:t>
    </dgm:pt>
    <dgm:pt modelId="{623D14DF-175B-485D-B4F0-8C0260E0393D}" type="pres">
      <dgm:prSet presAssocID="{37E54FF7-7C4B-466C-89FE-6AA151F9C4E3}" presName="hierRoot2" presStyleCnt="0">
        <dgm:presLayoutVars>
          <dgm:hierBranch val="init"/>
        </dgm:presLayoutVars>
      </dgm:prSet>
      <dgm:spPr/>
    </dgm:pt>
    <dgm:pt modelId="{DB89C5D3-1D46-4148-B6D4-397A3DDAECC4}" type="pres">
      <dgm:prSet presAssocID="{37E54FF7-7C4B-466C-89FE-6AA151F9C4E3}" presName="rootComposite" presStyleCnt="0"/>
      <dgm:spPr/>
    </dgm:pt>
    <dgm:pt modelId="{665D5311-4C13-4835-A537-50E99BD8CF9C}" type="pres">
      <dgm:prSet presAssocID="{37E54FF7-7C4B-466C-89FE-6AA151F9C4E3}" presName="rootText" presStyleLbl="node4" presStyleIdx="7" presStyleCnt="19" custScaleX="182658" custScaleY="130365">
        <dgm:presLayoutVars>
          <dgm:chPref val="3"/>
        </dgm:presLayoutVars>
      </dgm:prSet>
      <dgm:spPr>
        <a:prstGeom prst="roundRect">
          <a:avLst/>
        </a:prstGeom>
      </dgm:spPr>
      <dgm:t>
        <a:bodyPr/>
        <a:lstStyle/>
        <a:p>
          <a:endParaRPr lang="en-US"/>
        </a:p>
      </dgm:t>
    </dgm:pt>
    <dgm:pt modelId="{9B186DAF-5964-46B0-BAEB-BFE16B0B19F9}" type="pres">
      <dgm:prSet presAssocID="{37E54FF7-7C4B-466C-89FE-6AA151F9C4E3}" presName="rootConnector" presStyleLbl="node4" presStyleIdx="7" presStyleCnt="19"/>
      <dgm:spPr/>
      <dgm:t>
        <a:bodyPr/>
        <a:lstStyle/>
        <a:p>
          <a:endParaRPr lang="en-US"/>
        </a:p>
      </dgm:t>
    </dgm:pt>
    <dgm:pt modelId="{D2108912-28F3-4746-9BEB-3E9A4874BEA9}" type="pres">
      <dgm:prSet presAssocID="{37E54FF7-7C4B-466C-89FE-6AA151F9C4E3}" presName="hierChild4" presStyleCnt="0"/>
      <dgm:spPr/>
    </dgm:pt>
    <dgm:pt modelId="{60E3B449-DDAF-4A4D-8C1E-F7A00851B6C6}" type="pres">
      <dgm:prSet presAssocID="{37E54FF7-7C4B-466C-89FE-6AA151F9C4E3}" presName="hierChild5" presStyleCnt="0"/>
      <dgm:spPr/>
    </dgm:pt>
    <dgm:pt modelId="{7C821C55-339A-42D7-90AC-EB81321C04EA}" type="pres">
      <dgm:prSet presAssocID="{86267598-9F57-4748-BD84-0BD66DEA4FA7}" presName="hierChild5" presStyleCnt="0"/>
      <dgm:spPr/>
    </dgm:pt>
    <dgm:pt modelId="{D7ABB5A7-9CB6-49A5-8643-F70111EDAA8F}" type="pres">
      <dgm:prSet presAssocID="{A5FAB81E-27B1-44BE-9551-BB92B101BFE1}" presName="hierChild5" presStyleCnt="0"/>
      <dgm:spPr/>
    </dgm:pt>
    <dgm:pt modelId="{C15BC06F-E087-4C2D-899F-CF3B8D6CBBCB}" type="pres">
      <dgm:prSet presAssocID="{3B01BFA4-B51A-468F-9504-68D01732BB33}" presName="Name37" presStyleLbl="parChTrans1D3" presStyleIdx="3" presStyleCnt="4" custSzX="2998219" custSzY="219065"/>
      <dgm:spPr/>
      <dgm:t>
        <a:bodyPr/>
        <a:lstStyle/>
        <a:p>
          <a:endParaRPr lang="en-US"/>
        </a:p>
      </dgm:t>
    </dgm:pt>
    <dgm:pt modelId="{67400220-B64A-422E-9E1F-46442013C660}" type="pres">
      <dgm:prSet presAssocID="{17716FBB-96E4-4759-B57D-4703754678D2}" presName="hierRoot2" presStyleCnt="0">
        <dgm:presLayoutVars>
          <dgm:hierBranch val="init"/>
        </dgm:presLayoutVars>
      </dgm:prSet>
      <dgm:spPr/>
    </dgm:pt>
    <dgm:pt modelId="{7FE69A6E-8515-4397-AB6E-44672CB8F6AD}" type="pres">
      <dgm:prSet presAssocID="{17716FBB-96E4-4759-B57D-4703754678D2}" presName="rootComposite" presStyleCnt="0"/>
      <dgm:spPr/>
    </dgm:pt>
    <dgm:pt modelId="{C026511B-8E78-4042-B887-57D8F4A4F196}" type="pres">
      <dgm:prSet presAssocID="{17716FBB-96E4-4759-B57D-4703754678D2}" presName="rootText" presStyleLbl="node3" presStyleIdx="3" presStyleCnt="4" custScaleX="209073" custScaleY="130365">
        <dgm:presLayoutVars>
          <dgm:chPref val="3"/>
        </dgm:presLayoutVars>
      </dgm:prSet>
      <dgm:spPr>
        <a:prstGeom prst="roundRect">
          <a:avLst/>
        </a:prstGeom>
      </dgm:spPr>
      <dgm:t>
        <a:bodyPr/>
        <a:lstStyle/>
        <a:p>
          <a:endParaRPr lang="en-US"/>
        </a:p>
      </dgm:t>
    </dgm:pt>
    <dgm:pt modelId="{F62F49AE-26D8-4196-AD96-76E1B713075F}" type="pres">
      <dgm:prSet presAssocID="{17716FBB-96E4-4759-B57D-4703754678D2}" presName="rootConnector" presStyleLbl="node3" presStyleIdx="3" presStyleCnt="4"/>
      <dgm:spPr/>
      <dgm:t>
        <a:bodyPr/>
        <a:lstStyle/>
        <a:p>
          <a:endParaRPr lang="en-US"/>
        </a:p>
      </dgm:t>
    </dgm:pt>
    <dgm:pt modelId="{A73D65AC-F5F4-42D0-A020-CABC4E6CCEB8}" type="pres">
      <dgm:prSet presAssocID="{17716FBB-96E4-4759-B57D-4703754678D2}" presName="hierChild4" presStyleCnt="0"/>
      <dgm:spPr/>
    </dgm:pt>
    <dgm:pt modelId="{E886EF23-3560-4078-814C-0A7E44DAF390}" type="pres">
      <dgm:prSet presAssocID="{365A84E4-87B3-419A-8E20-448675636E31}" presName="Name37" presStyleLbl="parChTrans1D4" presStyleIdx="8" presStyleCnt="19" custSzX="904213" custSzY="219065"/>
      <dgm:spPr/>
      <dgm:t>
        <a:bodyPr/>
        <a:lstStyle/>
        <a:p>
          <a:endParaRPr lang="en-US"/>
        </a:p>
      </dgm:t>
    </dgm:pt>
    <dgm:pt modelId="{05680856-C2F9-4284-AAD4-1A1DE5610CEC}" type="pres">
      <dgm:prSet presAssocID="{51AEF59D-3747-4B82-BB97-A55CCFC79CB4}" presName="hierRoot2" presStyleCnt="0">
        <dgm:presLayoutVars>
          <dgm:hierBranch val="init"/>
        </dgm:presLayoutVars>
      </dgm:prSet>
      <dgm:spPr/>
    </dgm:pt>
    <dgm:pt modelId="{23692268-C6F0-4E95-AF96-AEBCCB012A29}" type="pres">
      <dgm:prSet presAssocID="{51AEF59D-3747-4B82-BB97-A55CCFC79CB4}" presName="rootComposite" presStyleCnt="0"/>
      <dgm:spPr/>
    </dgm:pt>
    <dgm:pt modelId="{3A1A4C02-4047-4080-B6C0-0656A84220A7}" type="pres">
      <dgm:prSet presAssocID="{51AEF59D-3747-4B82-BB97-A55CCFC79CB4}" presName="rootText" presStyleLbl="node4" presStyleIdx="8" presStyleCnt="19" custScaleX="209073" custScaleY="130364">
        <dgm:presLayoutVars>
          <dgm:chPref val="3"/>
        </dgm:presLayoutVars>
      </dgm:prSet>
      <dgm:spPr>
        <a:prstGeom prst="roundRect">
          <a:avLst/>
        </a:prstGeom>
      </dgm:spPr>
      <dgm:t>
        <a:bodyPr/>
        <a:lstStyle/>
        <a:p>
          <a:endParaRPr lang="en-US"/>
        </a:p>
      </dgm:t>
    </dgm:pt>
    <dgm:pt modelId="{99C4FD54-5C2C-453E-95FE-D3839C5141CA}" type="pres">
      <dgm:prSet presAssocID="{51AEF59D-3747-4B82-BB97-A55CCFC79CB4}" presName="rootConnector" presStyleLbl="node4" presStyleIdx="8" presStyleCnt="19"/>
      <dgm:spPr/>
      <dgm:t>
        <a:bodyPr/>
        <a:lstStyle/>
        <a:p>
          <a:endParaRPr lang="en-US"/>
        </a:p>
      </dgm:t>
    </dgm:pt>
    <dgm:pt modelId="{784C71B1-DA13-4F3A-BCA6-ED58013A8469}" type="pres">
      <dgm:prSet presAssocID="{51AEF59D-3747-4B82-BB97-A55CCFC79CB4}" presName="hierChild4" presStyleCnt="0"/>
      <dgm:spPr/>
    </dgm:pt>
    <dgm:pt modelId="{BDF4CBAB-5DE3-4FD3-9DCB-A3663DE0D7DD}" type="pres">
      <dgm:prSet presAssocID="{376B9E15-50A3-43EA-B9A1-97FDE22A4B63}" presName="Name37" presStyleLbl="parChTrans1D4" presStyleIdx="9" presStyleCnt="19" custSzX="79635" custSzY="219065"/>
      <dgm:spPr/>
      <dgm:t>
        <a:bodyPr/>
        <a:lstStyle/>
        <a:p>
          <a:endParaRPr lang="en-US"/>
        </a:p>
      </dgm:t>
    </dgm:pt>
    <dgm:pt modelId="{8F8ACBF3-6425-41F8-8E2A-B981E6D99D10}" type="pres">
      <dgm:prSet presAssocID="{B93B00CB-F4E1-41FC-921D-D229D2EB2166}" presName="hierRoot2" presStyleCnt="0">
        <dgm:presLayoutVars>
          <dgm:hierBranch val="init"/>
        </dgm:presLayoutVars>
      </dgm:prSet>
      <dgm:spPr/>
    </dgm:pt>
    <dgm:pt modelId="{BABC5140-4349-4DAC-8DCB-758E81BDF2CE}" type="pres">
      <dgm:prSet presAssocID="{B93B00CB-F4E1-41FC-921D-D229D2EB2166}" presName="rootComposite" presStyleCnt="0"/>
      <dgm:spPr/>
    </dgm:pt>
    <dgm:pt modelId="{9323AA64-E397-4E40-A9BB-43FCC42A9651}" type="pres">
      <dgm:prSet presAssocID="{B93B00CB-F4E1-41FC-921D-D229D2EB2166}" presName="rootText" presStyleLbl="node4" presStyleIdx="9" presStyleCnt="19" custScaleX="209073" custScaleY="130364">
        <dgm:presLayoutVars>
          <dgm:chPref val="3"/>
        </dgm:presLayoutVars>
      </dgm:prSet>
      <dgm:spPr>
        <a:prstGeom prst="roundRect">
          <a:avLst/>
        </a:prstGeom>
      </dgm:spPr>
      <dgm:t>
        <a:bodyPr/>
        <a:lstStyle/>
        <a:p>
          <a:endParaRPr lang="en-US"/>
        </a:p>
      </dgm:t>
    </dgm:pt>
    <dgm:pt modelId="{B897FD29-9A0B-4C1E-BD0E-727212F4868A}" type="pres">
      <dgm:prSet presAssocID="{B93B00CB-F4E1-41FC-921D-D229D2EB2166}" presName="rootConnector" presStyleLbl="node4" presStyleIdx="9" presStyleCnt="19"/>
      <dgm:spPr/>
      <dgm:t>
        <a:bodyPr/>
        <a:lstStyle/>
        <a:p>
          <a:endParaRPr lang="en-US"/>
        </a:p>
      </dgm:t>
    </dgm:pt>
    <dgm:pt modelId="{7AA3EDBD-9E29-437A-AE16-40F3598CAACF}" type="pres">
      <dgm:prSet presAssocID="{B93B00CB-F4E1-41FC-921D-D229D2EB2166}" presName="hierChild4" presStyleCnt="0"/>
      <dgm:spPr/>
    </dgm:pt>
    <dgm:pt modelId="{9174062D-918E-44DA-A123-298DA0F4F20A}" type="pres">
      <dgm:prSet presAssocID="{A63DE10E-9D69-4B20-BE44-41E1B5B975A3}" presName="Name37" presStyleLbl="parChTrans1D4" presStyleIdx="10" presStyleCnt="19" custSzX="202817" custSzY="479858"/>
      <dgm:spPr/>
      <dgm:t>
        <a:bodyPr/>
        <a:lstStyle/>
        <a:p>
          <a:endParaRPr lang="en-US"/>
        </a:p>
      </dgm:t>
    </dgm:pt>
    <dgm:pt modelId="{C5A9BA0F-F039-44DA-B071-AFDFA3BC233B}" type="pres">
      <dgm:prSet presAssocID="{3CC8E400-E74F-48B8-89AE-19719E86384B}" presName="hierRoot2" presStyleCnt="0">
        <dgm:presLayoutVars>
          <dgm:hierBranch val="init"/>
        </dgm:presLayoutVars>
      </dgm:prSet>
      <dgm:spPr/>
    </dgm:pt>
    <dgm:pt modelId="{DB73D3B9-16BF-41FA-96D5-CEB7C4FBB4A7}" type="pres">
      <dgm:prSet presAssocID="{3CC8E400-E74F-48B8-89AE-19719E86384B}" presName="rootComposite" presStyleCnt="0"/>
      <dgm:spPr/>
    </dgm:pt>
    <dgm:pt modelId="{C0D42513-5973-4D84-8C0E-1CCE2C33598F}" type="pres">
      <dgm:prSet presAssocID="{3CC8E400-E74F-48B8-89AE-19719E86384B}" presName="rootText" presStyleLbl="node4" presStyleIdx="10" presStyleCnt="19" custScaleX="165983" custScaleY="130364">
        <dgm:presLayoutVars>
          <dgm:chPref val="3"/>
        </dgm:presLayoutVars>
      </dgm:prSet>
      <dgm:spPr>
        <a:prstGeom prst="roundRect">
          <a:avLst/>
        </a:prstGeom>
      </dgm:spPr>
      <dgm:t>
        <a:bodyPr/>
        <a:lstStyle/>
        <a:p>
          <a:endParaRPr lang="en-US"/>
        </a:p>
      </dgm:t>
    </dgm:pt>
    <dgm:pt modelId="{44A507E1-03C9-4C99-ACE4-90474761D0D5}" type="pres">
      <dgm:prSet presAssocID="{3CC8E400-E74F-48B8-89AE-19719E86384B}" presName="rootConnector" presStyleLbl="node4" presStyleIdx="10" presStyleCnt="19"/>
      <dgm:spPr/>
      <dgm:t>
        <a:bodyPr/>
        <a:lstStyle/>
        <a:p>
          <a:endParaRPr lang="en-US"/>
        </a:p>
      </dgm:t>
    </dgm:pt>
    <dgm:pt modelId="{B374517E-436F-4FBE-87AF-FAE05AFB3E85}" type="pres">
      <dgm:prSet presAssocID="{3CC8E400-E74F-48B8-89AE-19719E86384B}" presName="hierChild4" presStyleCnt="0"/>
      <dgm:spPr/>
    </dgm:pt>
    <dgm:pt modelId="{89754E5D-DE87-4F1F-864A-B24C601B0A86}" type="pres">
      <dgm:prSet presAssocID="{3CC8E400-E74F-48B8-89AE-19719E86384B}" presName="hierChild5" presStyleCnt="0"/>
      <dgm:spPr/>
    </dgm:pt>
    <dgm:pt modelId="{20C04438-4FAA-4520-BAD3-8639B12C34EC}" type="pres">
      <dgm:prSet presAssocID="{8DFC73B1-7F95-4107-BE04-0FA06EC1F44A}" presName="Name37" presStyleLbl="parChTrans1D4" presStyleIdx="11" presStyleCnt="19" custSzX="202817" custSzY="1220508"/>
      <dgm:spPr/>
      <dgm:t>
        <a:bodyPr/>
        <a:lstStyle/>
        <a:p>
          <a:endParaRPr lang="en-US"/>
        </a:p>
      </dgm:t>
    </dgm:pt>
    <dgm:pt modelId="{0103B8B2-5C19-4B06-8FB3-7382BE9D39F6}" type="pres">
      <dgm:prSet presAssocID="{1A19700A-0BB6-4639-A97E-A0A1565D0DBF}" presName="hierRoot2" presStyleCnt="0">
        <dgm:presLayoutVars>
          <dgm:hierBranch val="init"/>
        </dgm:presLayoutVars>
      </dgm:prSet>
      <dgm:spPr/>
    </dgm:pt>
    <dgm:pt modelId="{D6BFBE61-AB07-4DCD-ACB7-EA00F3BF9FBB}" type="pres">
      <dgm:prSet presAssocID="{1A19700A-0BB6-4639-A97E-A0A1565D0DBF}" presName="rootComposite" presStyleCnt="0"/>
      <dgm:spPr/>
    </dgm:pt>
    <dgm:pt modelId="{78E00FD3-6C3A-4BD0-92A2-6CBB16DA203C}" type="pres">
      <dgm:prSet presAssocID="{1A19700A-0BB6-4639-A97E-A0A1565D0DBF}" presName="rootText" presStyleLbl="node4" presStyleIdx="11" presStyleCnt="19" custScaleX="165983" custScaleY="130364">
        <dgm:presLayoutVars>
          <dgm:chPref val="3"/>
        </dgm:presLayoutVars>
      </dgm:prSet>
      <dgm:spPr>
        <a:prstGeom prst="roundRect">
          <a:avLst/>
        </a:prstGeom>
      </dgm:spPr>
      <dgm:t>
        <a:bodyPr/>
        <a:lstStyle/>
        <a:p>
          <a:endParaRPr lang="en-US"/>
        </a:p>
      </dgm:t>
    </dgm:pt>
    <dgm:pt modelId="{057ABA52-317D-49CD-914C-5B0306881578}" type="pres">
      <dgm:prSet presAssocID="{1A19700A-0BB6-4639-A97E-A0A1565D0DBF}" presName="rootConnector" presStyleLbl="node4" presStyleIdx="11" presStyleCnt="19"/>
      <dgm:spPr/>
      <dgm:t>
        <a:bodyPr/>
        <a:lstStyle/>
        <a:p>
          <a:endParaRPr lang="en-US"/>
        </a:p>
      </dgm:t>
    </dgm:pt>
    <dgm:pt modelId="{0842B1B2-7944-4A5A-8DCF-65795D79779F}" type="pres">
      <dgm:prSet presAssocID="{1A19700A-0BB6-4639-A97E-A0A1565D0DBF}" presName="hierChild4" presStyleCnt="0"/>
      <dgm:spPr/>
    </dgm:pt>
    <dgm:pt modelId="{D9F47CE7-5967-4D60-94F8-C47AD8CE3D34}" type="pres">
      <dgm:prSet presAssocID="{1A19700A-0BB6-4639-A97E-A0A1565D0DBF}" presName="hierChild5" presStyleCnt="0"/>
      <dgm:spPr/>
    </dgm:pt>
    <dgm:pt modelId="{B04EFD4D-016D-4485-94D7-EF2B621AC1D5}" type="pres">
      <dgm:prSet presAssocID="{B93B00CB-F4E1-41FC-921D-D229D2EB2166}" presName="hierChild5" presStyleCnt="0"/>
      <dgm:spPr/>
    </dgm:pt>
    <dgm:pt modelId="{7364692D-90E3-4B5B-B83B-C228A7C14B65}" type="pres">
      <dgm:prSet presAssocID="{51AEF59D-3747-4B82-BB97-A55CCFC79CB4}" presName="hierChild5" presStyleCnt="0"/>
      <dgm:spPr/>
    </dgm:pt>
    <dgm:pt modelId="{7BC32096-326B-4CD0-B6D0-4F996C3E209D}" type="pres">
      <dgm:prSet presAssocID="{26FEAFDA-ACAE-4575-81A4-F4D7380F727E}" presName="Name37" presStyleLbl="parChTrans1D4" presStyleIdx="12" presStyleCnt="19" custSzX="904213" custSzY="219065"/>
      <dgm:spPr/>
      <dgm:t>
        <a:bodyPr/>
        <a:lstStyle/>
        <a:p>
          <a:endParaRPr lang="en-US"/>
        </a:p>
      </dgm:t>
    </dgm:pt>
    <dgm:pt modelId="{AA92EEC0-6502-40CF-B70B-FFC96D0DD7F7}" type="pres">
      <dgm:prSet presAssocID="{FF6DD8DA-AD19-47C3-86B0-04E5C8C91880}" presName="hierRoot2" presStyleCnt="0">
        <dgm:presLayoutVars>
          <dgm:hierBranch val="init"/>
        </dgm:presLayoutVars>
      </dgm:prSet>
      <dgm:spPr/>
    </dgm:pt>
    <dgm:pt modelId="{B13F175C-B289-48FC-A1FD-C896665DE09A}" type="pres">
      <dgm:prSet presAssocID="{FF6DD8DA-AD19-47C3-86B0-04E5C8C91880}" presName="rootComposite" presStyleCnt="0"/>
      <dgm:spPr/>
    </dgm:pt>
    <dgm:pt modelId="{A0969D70-AC9B-4797-8A36-5D990174EE54}" type="pres">
      <dgm:prSet presAssocID="{FF6DD8DA-AD19-47C3-86B0-04E5C8C91880}" presName="rootText" presStyleLbl="node4" presStyleIdx="12" presStyleCnt="19" custScaleX="209073" custScaleY="130364">
        <dgm:presLayoutVars>
          <dgm:chPref val="3"/>
        </dgm:presLayoutVars>
      </dgm:prSet>
      <dgm:spPr>
        <a:prstGeom prst="roundRect">
          <a:avLst/>
        </a:prstGeom>
      </dgm:spPr>
      <dgm:t>
        <a:bodyPr/>
        <a:lstStyle/>
        <a:p>
          <a:endParaRPr lang="en-US"/>
        </a:p>
      </dgm:t>
    </dgm:pt>
    <dgm:pt modelId="{E6FE0E44-0F26-4C38-AF70-F6E8C346304E}" type="pres">
      <dgm:prSet presAssocID="{FF6DD8DA-AD19-47C3-86B0-04E5C8C91880}" presName="rootConnector" presStyleLbl="node4" presStyleIdx="12" presStyleCnt="19"/>
      <dgm:spPr/>
      <dgm:t>
        <a:bodyPr/>
        <a:lstStyle/>
        <a:p>
          <a:endParaRPr lang="en-US"/>
        </a:p>
      </dgm:t>
    </dgm:pt>
    <dgm:pt modelId="{DDE3C76E-32A6-40C1-956B-5EB82DE525BC}" type="pres">
      <dgm:prSet presAssocID="{FF6DD8DA-AD19-47C3-86B0-04E5C8C91880}" presName="hierChild4" presStyleCnt="0"/>
      <dgm:spPr/>
    </dgm:pt>
    <dgm:pt modelId="{9D3C5F14-ABB8-4D9E-B89D-0370A73CFE2B}" type="pres">
      <dgm:prSet presAssocID="{026B9BC3-9D8F-4292-9A6F-A042A76DD82E}" presName="Name37" presStyleLbl="parChTrans1D4" presStyleIdx="13" presStyleCnt="19" custSzX="79635" custSzY="219065"/>
      <dgm:spPr/>
      <dgm:t>
        <a:bodyPr/>
        <a:lstStyle/>
        <a:p>
          <a:endParaRPr lang="en-US"/>
        </a:p>
      </dgm:t>
    </dgm:pt>
    <dgm:pt modelId="{67B373AF-AB5A-4F43-AFBA-3C8DC48ADF15}" type="pres">
      <dgm:prSet presAssocID="{DC6DE2E2-507B-4CEF-9951-88CFD952F8CB}" presName="hierRoot2" presStyleCnt="0">
        <dgm:presLayoutVars>
          <dgm:hierBranch val="init"/>
        </dgm:presLayoutVars>
      </dgm:prSet>
      <dgm:spPr/>
    </dgm:pt>
    <dgm:pt modelId="{ABEE4438-3676-4FE6-8A9D-3D63E5EE3F02}" type="pres">
      <dgm:prSet presAssocID="{DC6DE2E2-507B-4CEF-9951-88CFD952F8CB}" presName="rootComposite" presStyleCnt="0"/>
      <dgm:spPr/>
    </dgm:pt>
    <dgm:pt modelId="{0B0506BD-45FA-419F-9B23-010C724E478B}" type="pres">
      <dgm:prSet presAssocID="{DC6DE2E2-507B-4CEF-9951-88CFD952F8CB}" presName="rootText" presStyleLbl="node4" presStyleIdx="13" presStyleCnt="19" custScaleX="209073" custScaleY="130364">
        <dgm:presLayoutVars>
          <dgm:chPref val="3"/>
        </dgm:presLayoutVars>
      </dgm:prSet>
      <dgm:spPr>
        <a:prstGeom prst="roundRect">
          <a:avLst/>
        </a:prstGeom>
      </dgm:spPr>
      <dgm:t>
        <a:bodyPr/>
        <a:lstStyle/>
        <a:p>
          <a:endParaRPr lang="en-US"/>
        </a:p>
      </dgm:t>
    </dgm:pt>
    <dgm:pt modelId="{24038447-35E0-4F79-B9FD-14287D665ECC}" type="pres">
      <dgm:prSet presAssocID="{DC6DE2E2-507B-4CEF-9951-88CFD952F8CB}" presName="rootConnector" presStyleLbl="node4" presStyleIdx="13" presStyleCnt="19"/>
      <dgm:spPr/>
      <dgm:t>
        <a:bodyPr/>
        <a:lstStyle/>
        <a:p>
          <a:endParaRPr lang="en-US"/>
        </a:p>
      </dgm:t>
    </dgm:pt>
    <dgm:pt modelId="{B1A24A78-5CE3-4B31-95E1-53294F9DFA80}" type="pres">
      <dgm:prSet presAssocID="{DC6DE2E2-507B-4CEF-9951-88CFD952F8CB}" presName="hierChild4" presStyleCnt="0"/>
      <dgm:spPr/>
    </dgm:pt>
    <dgm:pt modelId="{4DD6B83E-2E08-4DCC-987E-A3F3FC7520B6}" type="pres">
      <dgm:prSet presAssocID="{80F25DC7-2F0D-4936-B7B5-4AE4CAF0FAB5}" presName="Name37" presStyleLbl="parChTrans1D4" presStyleIdx="14" presStyleCnt="19" custSzX="79635" custSzY="219065"/>
      <dgm:spPr/>
      <dgm:t>
        <a:bodyPr/>
        <a:lstStyle/>
        <a:p>
          <a:endParaRPr lang="en-US"/>
        </a:p>
      </dgm:t>
    </dgm:pt>
    <dgm:pt modelId="{576F3AC9-799A-4B8F-B596-BB4212972A4F}" type="pres">
      <dgm:prSet presAssocID="{F47D20B6-8F20-4E27-9E1D-6B1095CF1790}" presName="hierRoot2" presStyleCnt="0">
        <dgm:presLayoutVars>
          <dgm:hierBranch val="init"/>
        </dgm:presLayoutVars>
      </dgm:prSet>
      <dgm:spPr/>
    </dgm:pt>
    <dgm:pt modelId="{040914E4-C2ED-47AA-AA91-9914385EA8A8}" type="pres">
      <dgm:prSet presAssocID="{F47D20B6-8F20-4E27-9E1D-6B1095CF1790}" presName="rootComposite" presStyleCnt="0"/>
      <dgm:spPr/>
    </dgm:pt>
    <dgm:pt modelId="{83EDD68C-C06F-4889-AE5A-B3E48745CCAA}" type="pres">
      <dgm:prSet presAssocID="{F47D20B6-8F20-4E27-9E1D-6B1095CF1790}" presName="rootText" presStyleLbl="node4" presStyleIdx="14" presStyleCnt="19" custScaleX="179777" custScaleY="130364">
        <dgm:presLayoutVars>
          <dgm:chPref val="3"/>
        </dgm:presLayoutVars>
      </dgm:prSet>
      <dgm:spPr>
        <a:prstGeom prst="roundRect">
          <a:avLst/>
        </a:prstGeom>
      </dgm:spPr>
      <dgm:t>
        <a:bodyPr/>
        <a:lstStyle/>
        <a:p>
          <a:endParaRPr lang="en-US"/>
        </a:p>
      </dgm:t>
    </dgm:pt>
    <dgm:pt modelId="{DA549AB5-4019-4180-A97D-0D009EFA3E0C}" type="pres">
      <dgm:prSet presAssocID="{F47D20B6-8F20-4E27-9E1D-6B1095CF1790}" presName="rootConnector" presStyleLbl="node4" presStyleIdx="14" presStyleCnt="19"/>
      <dgm:spPr/>
      <dgm:t>
        <a:bodyPr/>
        <a:lstStyle/>
        <a:p>
          <a:endParaRPr lang="en-US"/>
        </a:p>
      </dgm:t>
    </dgm:pt>
    <dgm:pt modelId="{BE7CDC60-06FA-41F0-BE5E-BED72AB194E1}" type="pres">
      <dgm:prSet presAssocID="{F47D20B6-8F20-4E27-9E1D-6B1095CF1790}" presName="hierChild4" presStyleCnt="0"/>
      <dgm:spPr/>
    </dgm:pt>
    <dgm:pt modelId="{47E245E9-CEB3-4B5F-BE35-2009A99ADCE3}" type="pres">
      <dgm:prSet presAssocID="{9E0F208A-BA4E-4D8F-897D-F5618AE88B48}" presName="Name37" presStyleLbl="parChTrans1D4" presStyleIdx="15" presStyleCnt="19" custSzX="79635" custSzY="219065"/>
      <dgm:spPr/>
      <dgm:t>
        <a:bodyPr/>
        <a:lstStyle/>
        <a:p>
          <a:endParaRPr lang="en-US"/>
        </a:p>
      </dgm:t>
    </dgm:pt>
    <dgm:pt modelId="{E371DD43-90E6-4EF3-A3CB-66CD14C185FE}" type="pres">
      <dgm:prSet presAssocID="{41CFDF0C-EAE7-4A85-B8FC-8A68C7BFDFC2}" presName="hierRoot2" presStyleCnt="0">
        <dgm:presLayoutVars>
          <dgm:hierBranch val="init"/>
        </dgm:presLayoutVars>
      </dgm:prSet>
      <dgm:spPr/>
    </dgm:pt>
    <dgm:pt modelId="{C3CB3B13-0717-4F6B-905C-768EAC1FC2C8}" type="pres">
      <dgm:prSet presAssocID="{41CFDF0C-EAE7-4A85-B8FC-8A68C7BFDFC2}" presName="rootComposite" presStyleCnt="0"/>
      <dgm:spPr/>
    </dgm:pt>
    <dgm:pt modelId="{1E855016-F6EA-45DB-8892-3A1CF1EB859C}" type="pres">
      <dgm:prSet presAssocID="{41CFDF0C-EAE7-4A85-B8FC-8A68C7BFDFC2}" presName="rootText" presStyleLbl="node4" presStyleIdx="15" presStyleCnt="19" custScaleX="179777" custScaleY="130364">
        <dgm:presLayoutVars>
          <dgm:chPref val="3"/>
        </dgm:presLayoutVars>
      </dgm:prSet>
      <dgm:spPr>
        <a:prstGeom prst="roundRect">
          <a:avLst/>
        </a:prstGeom>
      </dgm:spPr>
      <dgm:t>
        <a:bodyPr/>
        <a:lstStyle/>
        <a:p>
          <a:endParaRPr lang="en-US"/>
        </a:p>
      </dgm:t>
    </dgm:pt>
    <dgm:pt modelId="{CBF1FF51-7040-478D-8FA7-5A16A017309F}" type="pres">
      <dgm:prSet presAssocID="{41CFDF0C-EAE7-4A85-B8FC-8A68C7BFDFC2}" presName="rootConnector" presStyleLbl="node4" presStyleIdx="15" presStyleCnt="19"/>
      <dgm:spPr/>
      <dgm:t>
        <a:bodyPr/>
        <a:lstStyle/>
        <a:p>
          <a:endParaRPr lang="en-US"/>
        </a:p>
      </dgm:t>
    </dgm:pt>
    <dgm:pt modelId="{646579C1-473C-42A7-B779-DDDF8291A830}" type="pres">
      <dgm:prSet presAssocID="{41CFDF0C-EAE7-4A85-B8FC-8A68C7BFDFC2}" presName="hierChild4" presStyleCnt="0"/>
      <dgm:spPr/>
    </dgm:pt>
    <dgm:pt modelId="{737CD71C-15C0-4AD2-8B9F-320093925049}" type="pres">
      <dgm:prSet presAssocID="{21416D81-9E83-4585-8C2D-147C8171F517}" presName="Name37" presStyleLbl="parChTrans1D4" presStyleIdx="16" presStyleCnt="19" custSzX="79635" custSzY="219065"/>
      <dgm:spPr/>
      <dgm:t>
        <a:bodyPr/>
        <a:lstStyle/>
        <a:p>
          <a:endParaRPr lang="en-US"/>
        </a:p>
      </dgm:t>
    </dgm:pt>
    <dgm:pt modelId="{6BC31A64-54B9-4377-A7CB-61D252E3C4FC}" type="pres">
      <dgm:prSet presAssocID="{8EE43B69-6360-443B-BD4E-59B2CABB4D99}" presName="hierRoot2" presStyleCnt="0">
        <dgm:presLayoutVars>
          <dgm:hierBranch val="init"/>
        </dgm:presLayoutVars>
      </dgm:prSet>
      <dgm:spPr/>
    </dgm:pt>
    <dgm:pt modelId="{2E9BD350-4335-4615-A6C8-2A292425D581}" type="pres">
      <dgm:prSet presAssocID="{8EE43B69-6360-443B-BD4E-59B2CABB4D99}" presName="rootComposite" presStyleCnt="0"/>
      <dgm:spPr/>
    </dgm:pt>
    <dgm:pt modelId="{842A7DD2-2067-4767-A528-64EBE9EB497D}" type="pres">
      <dgm:prSet presAssocID="{8EE43B69-6360-443B-BD4E-59B2CABB4D99}" presName="rootText" presStyleLbl="node4" presStyleIdx="16" presStyleCnt="19" custScaleX="179777" custScaleY="130364">
        <dgm:presLayoutVars>
          <dgm:chPref val="3"/>
        </dgm:presLayoutVars>
      </dgm:prSet>
      <dgm:spPr>
        <a:prstGeom prst="roundRect">
          <a:avLst/>
        </a:prstGeom>
      </dgm:spPr>
      <dgm:t>
        <a:bodyPr/>
        <a:lstStyle/>
        <a:p>
          <a:endParaRPr lang="en-US"/>
        </a:p>
      </dgm:t>
    </dgm:pt>
    <dgm:pt modelId="{9B23FB57-15AB-4F21-8FC9-2E268737989D}" type="pres">
      <dgm:prSet presAssocID="{8EE43B69-6360-443B-BD4E-59B2CABB4D99}" presName="rootConnector" presStyleLbl="node4" presStyleIdx="16" presStyleCnt="19"/>
      <dgm:spPr/>
      <dgm:t>
        <a:bodyPr/>
        <a:lstStyle/>
        <a:p>
          <a:endParaRPr lang="en-US"/>
        </a:p>
      </dgm:t>
    </dgm:pt>
    <dgm:pt modelId="{CB8186C3-480C-4038-A69E-72F06119D95D}" type="pres">
      <dgm:prSet presAssocID="{8EE43B69-6360-443B-BD4E-59B2CABB4D99}" presName="hierChild4" presStyleCnt="0"/>
      <dgm:spPr/>
    </dgm:pt>
    <dgm:pt modelId="{6C63FEF0-FA15-4197-A93D-52A3DB9FB815}" type="pres">
      <dgm:prSet presAssocID="{1545D1C4-FC4E-4626-A678-FD8A5D16C7CA}" presName="Name37" presStyleLbl="parChTrans1D4" presStyleIdx="17" presStyleCnt="19" custSzX="202817" custSzY="479858"/>
      <dgm:spPr/>
      <dgm:t>
        <a:bodyPr/>
        <a:lstStyle/>
        <a:p>
          <a:endParaRPr lang="en-US"/>
        </a:p>
      </dgm:t>
    </dgm:pt>
    <dgm:pt modelId="{1A8BF381-AA99-4D04-A5AE-F7CB9EA771DC}" type="pres">
      <dgm:prSet presAssocID="{8691CD82-D82C-40EA-97C4-2D0C9B64460F}" presName="hierRoot2" presStyleCnt="0">
        <dgm:presLayoutVars>
          <dgm:hierBranch val="init"/>
        </dgm:presLayoutVars>
      </dgm:prSet>
      <dgm:spPr/>
    </dgm:pt>
    <dgm:pt modelId="{3D647412-3053-44DA-AE29-46BBC3ED2AF3}" type="pres">
      <dgm:prSet presAssocID="{8691CD82-D82C-40EA-97C4-2D0C9B64460F}" presName="rootComposite" presStyleCnt="0"/>
      <dgm:spPr/>
    </dgm:pt>
    <dgm:pt modelId="{787018D4-21C5-4C43-BB82-5EF75CDE45D5}" type="pres">
      <dgm:prSet presAssocID="{8691CD82-D82C-40EA-97C4-2D0C9B64460F}" presName="rootText" presStyleLbl="node4" presStyleIdx="17" presStyleCnt="19" custScaleX="173751" custScaleY="130364" custLinFactNeighborX="1981">
        <dgm:presLayoutVars>
          <dgm:chPref val="3"/>
        </dgm:presLayoutVars>
      </dgm:prSet>
      <dgm:spPr>
        <a:prstGeom prst="roundRect">
          <a:avLst/>
        </a:prstGeom>
      </dgm:spPr>
      <dgm:t>
        <a:bodyPr/>
        <a:lstStyle/>
        <a:p>
          <a:endParaRPr lang="en-US"/>
        </a:p>
      </dgm:t>
    </dgm:pt>
    <dgm:pt modelId="{DB7E1678-084C-499C-B53D-D3CC2DD9D7CD}" type="pres">
      <dgm:prSet presAssocID="{8691CD82-D82C-40EA-97C4-2D0C9B64460F}" presName="rootConnector" presStyleLbl="node4" presStyleIdx="17" presStyleCnt="19"/>
      <dgm:spPr/>
      <dgm:t>
        <a:bodyPr/>
        <a:lstStyle/>
        <a:p>
          <a:endParaRPr lang="en-US"/>
        </a:p>
      </dgm:t>
    </dgm:pt>
    <dgm:pt modelId="{05217159-3FB6-4617-8BF9-628CD595D93D}" type="pres">
      <dgm:prSet presAssocID="{8691CD82-D82C-40EA-97C4-2D0C9B64460F}" presName="hierChild4" presStyleCnt="0"/>
      <dgm:spPr/>
    </dgm:pt>
    <dgm:pt modelId="{433B6857-5052-4A02-9F41-B994FC47AEE0}" type="pres">
      <dgm:prSet presAssocID="{8691CD82-D82C-40EA-97C4-2D0C9B64460F}" presName="hierChild5" presStyleCnt="0"/>
      <dgm:spPr/>
    </dgm:pt>
    <dgm:pt modelId="{2E2E2B88-D3A6-46A2-83FB-2BB8FA18D894}" type="pres">
      <dgm:prSet presAssocID="{2ED7405E-6034-473D-A892-9CD0F3FB03FF}" presName="Name37" presStyleLbl="parChTrans1D4" presStyleIdx="18" presStyleCnt="19" custSzX="202817" custSzY="1220508"/>
      <dgm:spPr/>
      <dgm:t>
        <a:bodyPr/>
        <a:lstStyle/>
        <a:p>
          <a:endParaRPr lang="en-US"/>
        </a:p>
      </dgm:t>
    </dgm:pt>
    <dgm:pt modelId="{8B04561E-AFC4-4B57-B8F7-EEE8745D2536}" type="pres">
      <dgm:prSet presAssocID="{D28B01A7-FA6A-49A0-900F-64766F460B90}" presName="hierRoot2" presStyleCnt="0">
        <dgm:presLayoutVars>
          <dgm:hierBranch val="init"/>
        </dgm:presLayoutVars>
      </dgm:prSet>
      <dgm:spPr/>
    </dgm:pt>
    <dgm:pt modelId="{FC2D2662-ACAE-4DD0-9BF0-1EA63481ED94}" type="pres">
      <dgm:prSet presAssocID="{D28B01A7-FA6A-49A0-900F-64766F460B90}" presName="rootComposite" presStyleCnt="0"/>
      <dgm:spPr/>
    </dgm:pt>
    <dgm:pt modelId="{6765EEA3-9509-4F40-8486-ED85A78636B4}" type="pres">
      <dgm:prSet presAssocID="{D28B01A7-FA6A-49A0-900F-64766F460B90}" presName="rootText" presStyleLbl="node4" presStyleIdx="18" presStyleCnt="19" custScaleX="179777" custScaleY="114561" custLinFactNeighborX="1981">
        <dgm:presLayoutVars>
          <dgm:chPref val="3"/>
        </dgm:presLayoutVars>
      </dgm:prSet>
      <dgm:spPr>
        <a:prstGeom prst="roundRect">
          <a:avLst/>
        </a:prstGeom>
      </dgm:spPr>
      <dgm:t>
        <a:bodyPr/>
        <a:lstStyle/>
        <a:p>
          <a:endParaRPr lang="en-US"/>
        </a:p>
      </dgm:t>
    </dgm:pt>
    <dgm:pt modelId="{10C8D620-EB97-4908-A05E-6CA07CA1FFD8}" type="pres">
      <dgm:prSet presAssocID="{D28B01A7-FA6A-49A0-900F-64766F460B90}" presName="rootConnector" presStyleLbl="node4" presStyleIdx="18" presStyleCnt="19"/>
      <dgm:spPr/>
      <dgm:t>
        <a:bodyPr/>
        <a:lstStyle/>
        <a:p>
          <a:endParaRPr lang="en-US"/>
        </a:p>
      </dgm:t>
    </dgm:pt>
    <dgm:pt modelId="{A0A88B51-A0B8-49F4-A7D5-FC1EAA8074BF}" type="pres">
      <dgm:prSet presAssocID="{D28B01A7-FA6A-49A0-900F-64766F460B90}" presName="hierChild4" presStyleCnt="0"/>
      <dgm:spPr/>
    </dgm:pt>
    <dgm:pt modelId="{6AFB574E-4462-44A8-A792-413AEB02ADA0}" type="pres">
      <dgm:prSet presAssocID="{D28B01A7-FA6A-49A0-900F-64766F460B90}" presName="hierChild5" presStyleCnt="0"/>
      <dgm:spPr/>
    </dgm:pt>
    <dgm:pt modelId="{33D77522-10D6-4BAD-9D58-9EC4A5992C00}" type="pres">
      <dgm:prSet presAssocID="{8EE43B69-6360-443B-BD4E-59B2CABB4D99}" presName="hierChild5" presStyleCnt="0"/>
      <dgm:spPr/>
    </dgm:pt>
    <dgm:pt modelId="{D92747A4-B464-45EE-BFFE-94773E6925DC}" type="pres">
      <dgm:prSet presAssocID="{41CFDF0C-EAE7-4A85-B8FC-8A68C7BFDFC2}" presName="hierChild5" presStyleCnt="0"/>
      <dgm:spPr/>
    </dgm:pt>
    <dgm:pt modelId="{CFE4859A-0A54-4FC5-9C55-A26C9762D517}" type="pres">
      <dgm:prSet presAssocID="{F47D20B6-8F20-4E27-9E1D-6B1095CF1790}" presName="hierChild5" presStyleCnt="0"/>
      <dgm:spPr/>
    </dgm:pt>
    <dgm:pt modelId="{D29318AC-4746-458C-A12C-1A4FF3CB525E}" type="pres">
      <dgm:prSet presAssocID="{DC6DE2E2-507B-4CEF-9951-88CFD952F8CB}" presName="hierChild5" presStyleCnt="0"/>
      <dgm:spPr/>
    </dgm:pt>
    <dgm:pt modelId="{24BE24EA-4189-4C10-AB91-5B98B665ED8D}" type="pres">
      <dgm:prSet presAssocID="{FF6DD8DA-AD19-47C3-86B0-04E5C8C91880}" presName="hierChild5" presStyleCnt="0"/>
      <dgm:spPr/>
    </dgm:pt>
    <dgm:pt modelId="{211F7E61-96DA-4406-9206-F1743F5545B4}" type="pres">
      <dgm:prSet presAssocID="{17716FBB-96E4-4759-B57D-4703754678D2}" presName="hierChild5" presStyleCnt="0"/>
      <dgm:spPr/>
    </dgm:pt>
    <dgm:pt modelId="{DF369ACD-AF27-48C2-962B-032A893B83B8}" type="pres">
      <dgm:prSet presAssocID="{BAF59777-DEBE-4449-8E89-85534ACE4C20}" presName="hierChild5" presStyleCnt="0"/>
      <dgm:spPr/>
    </dgm:pt>
    <dgm:pt modelId="{B1D5F00D-0B4D-4EB8-BF40-AD8958C67EA7}" type="pres">
      <dgm:prSet presAssocID="{4BC1A78C-24C4-4C26-B274-CFA86249A9D1}" presName="hierChild3" presStyleCnt="0"/>
      <dgm:spPr/>
    </dgm:pt>
  </dgm:ptLst>
  <dgm:cxnLst>
    <dgm:cxn modelId="{CBEE56C7-2A55-433E-8448-60F8AECF1FB4}" type="presOf" srcId="{80F25DC7-2F0D-4936-B7B5-4AE4CAF0FAB5}" destId="{4DD6B83E-2E08-4DCC-987E-A3F3FC7520B6}" srcOrd="0" destOrd="0" presId="urn:microsoft.com/office/officeart/2005/8/layout/orgChart1"/>
    <dgm:cxn modelId="{2B76CA02-C913-4A9E-B816-81A4587B5F20}" type="presOf" srcId="{68289563-D46B-41EB-A6AA-5B07103889B3}" destId="{CEB73C86-4682-4ACF-9750-BA708B0EA35B}" srcOrd="0" destOrd="0" presId="urn:microsoft.com/office/officeart/2005/8/layout/orgChart1"/>
    <dgm:cxn modelId="{799A96CC-6D12-4D0F-BD6F-8E4FBB68C613}" type="presOf" srcId="{A816C3CF-8AD2-4D59-8913-80DDF4186912}" destId="{97190923-ADEB-44A8-B0C4-67F976BF5F5F}" srcOrd="0" destOrd="0" presId="urn:microsoft.com/office/officeart/2005/8/layout/orgChart1"/>
    <dgm:cxn modelId="{43B2A41D-4507-4C07-9204-E72CB97D4277}" srcId="{41CFDF0C-EAE7-4A85-B8FC-8A68C7BFDFC2}" destId="{8EE43B69-6360-443B-BD4E-59B2CABB4D99}" srcOrd="0" destOrd="0" parTransId="{21416D81-9E83-4585-8C2D-147C8171F517}" sibTransId="{B3F36B97-649D-4502-9D27-826B087631AE}"/>
    <dgm:cxn modelId="{8B24BF30-E4F7-403C-B121-F96D765996DA}" type="presOf" srcId="{2ED7405E-6034-473D-A892-9CD0F3FB03FF}" destId="{2E2E2B88-D3A6-46A2-83FB-2BB8FA18D894}" srcOrd="0" destOrd="0" presId="urn:microsoft.com/office/officeart/2005/8/layout/orgChart1"/>
    <dgm:cxn modelId="{C238A001-EE09-4059-8156-986CD58EF584}" type="presOf" srcId="{9ECA2F1E-4D14-462E-9A8C-A448CCA4816E}" destId="{65FF55BF-8B87-41C1-BDEB-DC6F366DDB66}" srcOrd="0" destOrd="0" presId="urn:microsoft.com/office/officeart/2005/8/layout/orgChart1"/>
    <dgm:cxn modelId="{2288BCFE-F9BF-4680-AACE-0E5991AC9274}" type="presOf" srcId="{FF6DD8DA-AD19-47C3-86B0-04E5C8C91880}" destId="{E6FE0E44-0F26-4C38-AF70-F6E8C346304E}" srcOrd="1" destOrd="0" presId="urn:microsoft.com/office/officeart/2005/8/layout/orgChart1"/>
    <dgm:cxn modelId="{96941525-CFD0-4D5B-B888-F334FA72714E}" srcId="{17716FBB-96E4-4759-B57D-4703754678D2}" destId="{51AEF59D-3747-4B82-BB97-A55CCFC79CB4}" srcOrd="0" destOrd="0" parTransId="{365A84E4-87B3-419A-8E20-448675636E31}" sibTransId="{C6FF5549-9B1E-42E5-B2D3-BDFF2259D08D}"/>
    <dgm:cxn modelId="{D2E5B9BD-7CE0-42D4-A4E1-2FA5BDA7B243}" type="presOf" srcId="{397682D2-E5D5-48D4-AE9E-F683A089BA70}" destId="{C0647F02-E267-44F2-A045-1CFF84F99776}" srcOrd="0" destOrd="0" presId="urn:microsoft.com/office/officeart/2005/8/layout/orgChart1"/>
    <dgm:cxn modelId="{2A4FEB3A-6B22-44FD-9D45-7EEF15D28409}" type="presOf" srcId="{8974F889-4DB1-46C7-80EC-0CC249FF329E}" destId="{8F4BE74E-A18C-41B2-B649-CAF908FBEC47}" srcOrd="0" destOrd="0" presId="urn:microsoft.com/office/officeart/2005/8/layout/orgChart1"/>
    <dgm:cxn modelId="{E60B802B-2767-4641-97BC-577BDB556CE0}" srcId="{B93B00CB-F4E1-41FC-921D-D229D2EB2166}" destId="{3CC8E400-E74F-48B8-89AE-19719E86384B}" srcOrd="0" destOrd="0" parTransId="{A63DE10E-9D69-4B20-BE44-41E1B5B975A3}" sibTransId="{6E4F5693-15AA-43D7-A210-1D829AF48A69}"/>
    <dgm:cxn modelId="{FB821CDA-4684-409D-8768-137C48540E1F}" type="presOf" srcId="{616A6E38-07B1-430E-B4C5-24B3C553AD40}" destId="{212606F8-AE00-4650-BC68-D110E6D3B6A5}" srcOrd="1" destOrd="0" presId="urn:microsoft.com/office/officeart/2005/8/layout/orgChart1"/>
    <dgm:cxn modelId="{78998CAE-58E1-455E-B078-70EAF2EFB0DB}" type="presOf" srcId="{4D6923A2-5A38-4CA6-9433-5ED0C8984267}" destId="{7D9F6A27-804C-4CAB-BBA8-B5BA6453B4A5}" srcOrd="0" destOrd="0" presId="urn:microsoft.com/office/officeart/2005/8/layout/orgChart1"/>
    <dgm:cxn modelId="{4D9DD589-3464-43C2-8C27-961BAE66DA36}" type="presOf" srcId="{4BC1A78C-24C4-4C26-B274-CFA86249A9D1}" destId="{22078C07-3A7B-4057-BDB2-A35D442432C2}" srcOrd="1" destOrd="0" presId="urn:microsoft.com/office/officeart/2005/8/layout/orgChart1"/>
    <dgm:cxn modelId="{9D9AEC75-7426-406D-8637-E2932841265F}" srcId="{D74788BF-1167-4614-A844-F22DE3D89352}" destId="{6D8D3417-E60E-491D-A76F-DB90029338C8}" srcOrd="3" destOrd="0" parTransId="{27214FCE-F14C-4E8B-A19F-616746EE6AE8}" sibTransId="{DAB50691-E7E3-45A5-9432-D1861DE11DD5}"/>
    <dgm:cxn modelId="{706EA12C-C77C-4F55-BF43-5B88A049A838}" srcId="{A5FAB81E-27B1-44BE-9551-BB92B101BFE1}" destId="{86267598-9F57-4748-BD84-0BD66DEA4FA7}" srcOrd="0" destOrd="0" parTransId="{A960E384-7A61-429F-87AD-15C675501783}" sibTransId="{2B8023CF-27B0-434D-BD99-C14BA99AE138}"/>
    <dgm:cxn modelId="{BB733AF1-3C42-4E1F-AA9C-93B76D5ACC4B}" type="presOf" srcId="{DC6DE2E2-507B-4CEF-9951-88CFD952F8CB}" destId="{0B0506BD-45FA-419F-9B23-010C724E478B}" srcOrd="0" destOrd="0" presId="urn:microsoft.com/office/officeart/2005/8/layout/orgChart1"/>
    <dgm:cxn modelId="{66BC9004-6807-4812-81BD-AA2697903875}" type="presOf" srcId="{6D8D3417-E60E-491D-A76F-DB90029338C8}" destId="{4BA01ADA-39C9-4113-8150-2D6D18991B96}" srcOrd="1" destOrd="0" presId="urn:microsoft.com/office/officeart/2005/8/layout/orgChart1"/>
    <dgm:cxn modelId="{8B410032-CCDF-43F0-AAB0-268F0FFE358A}" type="presOf" srcId="{17716FBB-96E4-4759-B57D-4703754678D2}" destId="{C026511B-8E78-4042-B887-57D8F4A4F196}" srcOrd="0" destOrd="0" presId="urn:microsoft.com/office/officeart/2005/8/layout/orgChart1"/>
    <dgm:cxn modelId="{97AFADBE-1172-400D-811A-5C468892D3A2}" srcId="{BAF59777-DEBE-4449-8E89-85534ACE4C20}" destId="{D74788BF-1167-4614-A844-F22DE3D89352}" srcOrd="1" destOrd="0" parTransId="{28843CC5-7FC2-4FB6-9854-BF9650932E9A}" sibTransId="{DB34179D-9FAF-4E96-88FE-F57CD04FEF5B}"/>
    <dgm:cxn modelId="{5AE2A854-F1B7-49AE-BADA-7E2037034A0C}" type="presOf" srcId="{D74788BF-1167-4614-A844-F22DE3D89352}" destId="{ACC20EB6-A3B0-45CF-9140-B23C760DA44D}" srcOrd="1"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E2018954-C9D7-4F18-9E4D-10CD5DB1DA25}" type="presOf" srcId="{1A19700A-0BB6-4639-A97E-A0A1565D0DBF}" destId="{057ABA52-317D-49CD-914C-5B0306881578}" srcOrd="1" destOrd="0" presId="urn:microsoft.com/office/officeart/2005/8/layout/orgChart1"/>
    <dgm:cxn modelId="{709022CE-62C8-4242-A99F-92EC2151A70E}" type="presOf" srcId="{D109FED3-C3FD-4A23-9B04-706973DC5F44}" destId="{3DA2036F-F2F0-439C-8947-5D97EE88A839}" srcOrd="0" destOrd="0" presId="urn:microsoft.com/office/officeart/2005/8/layout/orgChart1"/>
    <dgm:cxn modelId="{42E25FB2-5A40-4D86-B49F-F6362F26AF5D}" type="presOf" srcId="{F179E9C4-32B2-4EAE-AC68-15727CD8817A}" destId="{7087F4FF-6C67-41AA-8468-8FE3FA24DF7B}" srcOrd="0" destOrd="0" presId="urn:microsoft.com/office/officeart/2005/8/layout/orgChart1"/>
    <dgm:cxn modelId="{8C3FE5F5-E0E6-4355-BAA6-2DBBF73A1E9C}" type="presOf" srcId="{DC6DE2E2-507B-4CEF-9951-88CFD952F8CB}" destId="{24038447-35E0-4F79-B9FD-14287D665ECC}" srcOrd="1" destOrd="0" presId="urn:microsoft.com/office/officeart/2005/8/layout/orgChart1"/>
    <dgm:cxn modelId="{E81C94CA-A35D-4281-A083-EA97EEC0881C}" type="presOf" srcId="{53C090CC-7492-496F-BE30-7654DC40425E}" destId="{C2079FD9-A162-4987-92E7-B753CBBEB256}" srcOrd="1" destOrd="0" presId="urn:microsoft.com/office/officeart/2005/8/layout/orgChart1"/>
    <dgm:cxn modelId="{09A7C2B1-ADC6-41A9-83C6-84CFB020E116}" type="presOf" srcId="{8691CD82-D82C-40EA-97C4-2D0C9B64460F}" destId="{DB7E1678-084C-499C-B53D-D3CC2DD9D7CD}" srcOrd="1" destOrd="0" presId="urn:microsoft.com/office/officeart/2005/8/layout/orgChart1"/>
    <dgm:cxn modelId="{ADF8AEB8-A402-49AB-84E7-E3A752AF3B22}" type="presOf" srcId="{37E54FF7-7C4B-466C-89FE-6AA151F9C4E3}" destId="{665D5311-4C13-4835-A537-50E99BD8CF9C}" srcOrd="0" destOrd="0" presId="urn:microsoft.com/office/officeart/2005/8/layout/orgChart1"/>
    <dgm:cxn modelId="{48E7CE86-E739-4F73-B78C-C736B71BBAB1}" type="presOf" srcId="{FF6DD8DA-AD19-47C3-86B0-04E5C8C91880}" destId="{A0969D70-AC9B-4797-8A36-5D990174EE54}" srcOrd="0" destOrd="0" presId="urn:microsoft.com/office/officeart/2005/8/layout/orgChart1"/>
    <dgm:cxn modelId="{6221841B-7C3D-47BF-8486-B2A7E849C715}" type="presOf" srcId="{F47D20B6-8F20-4E27-9E1D-6B1095CF1790}" destId="{83EDD68C-C06F-4889-AE5A-B3E48745CCAA}" srcOrd="0" destOrd="0" presId="urn:microsoft.com/office/officeart/2005/8/layout/orgChart1"/>
    <dgm:cxn modelId="{F44108F2-42AF-4157-A3BB-5B733F982BDE}" type="presOf" srcId="{D28B01A7-FA6A-49A0-900F-64766F460B90}" destId="{6765EEA3-9509-4F40-8486-ED85A78636B4}" srcOrd="0" destOrd="0" presId="urn:microsoft.com/office/officeart/2005/8/layout/orgChart1"/>
    <dgm:cxn modelId="{56733B3C-05B8-45BD-A875-2A239EE7AFCD}" type="presOf" srcId="{4C2BBA29-3276-4B46-891A-F1D1D25AA484}" destId="{C4FD7D88-80DF-4614-9DE5-9FEE3550D2E4}" srcOrd="0" destOrd="0" presId="urn:microsoft.com/office/officeart/2005/8/layout/orgChart1"/>
    <dgm:cxn modelId="{D4987AB9-E61E-4E74-AD61-891A1FA51515}" type="presOf" srcId="{E7CA85A5-6820-48B0-BADD-756E53D1654F}" destId="{799FD66F-B701-4379-AE36-B8E6872A57DE}" srcOrd="0" destOrd="0" presId="urn:microsoft.com/office/officeart/2005/8/layout/orgChart1"/>
    <dgm:cxn modelId="{D7EE5B4E-4DED-492B-99B1-C5A2CD61C561}" srcId="{D74788BF-1167-4614-A844-F22DE3D89352}" destId="{4C2BBA29-3276-4B46-891A-F1D1D25AA484}" srcOrd="0" destOrd="0" parTransId="{8974F889-4DB1-46C7-80EC-0CC249FF329E}" sibTransId="{4B58E601-D61A-4797-B629-DB56F2CCDD2E}"/>
    <dgm:cxn modelId="{7E6F4B84-575E-4258-AEF5-6B5B829F532A}" type="presOf" srcId="{3CC8E400-E74F-48B8-89AE-19719E86384B}" destId="{C0D42513-5973-4D84-8C0E-1CCE2C33598F}" srcOrd="0" destOrd="0" presId="urn:microsoft.com/office/officeart/2005/8/layout/orgChart1"/>
    <dgm:cxn modelId="{621FAC6E-DCA3-4EEF-BAAB-C04B8A06CC1B}" type="presOf" srcId="{17716FBB-96E4-4759-B57D-4703754678D2}" destId="{F62F49AE-26D8-4196-AD96-76E1B713075F}" srcOrd="1" destOrd="0" presId="urn:microsoft.com/office/officeart/2005/8/layout/orgChart1"/>
    <dgm:cxn modelId="{974BD19D-6A7C-43AB-BD14-AF23D3442CB1}" srcId="{D74788BF-1167-4614-A844-F22DE3D89352}" destId="{53C090CC-7492-496F-BE30-7654DC40425E}" srcOrd="1" destOrd="0" parTransId="{F6149B7D-B4DA-459B-8EFE-F925CA1A8824}" sibTransId="{D31B3EA4-5E96-4A1F-9691-73E0F54B7F9E}"/>
    <dgm:cxn modelId="{DF87F3FC-CB24-48B0-92D6-B1B6942E2A12}" type="presOf" srcId="{D74788BF-1167-4614-A844-F22DE3D89352}" destId="{87426B75-AA0A-4F16-AFF0-11289BDD01AD}" srcOrd="0" destOrd="0" presId="urn:microsoft.com/office/officeart/2005/8/layout/orgChart1"/>
    <dgm:cxn modelId="{5565CA1D-3C14-4DDB-9F48-766155CE52F9}" srcId="{8EE43B69-6360-443B-BD4E-59B2CABB4D99}" destId="{8691CD82-D82C-40EA-97C4-2D0C9B64460F}" srcOrd="0" destOrd="0" parTransId="{1545D1C4-FC4E-4626-A678-FD8A5D16C7CA}" sibTransId="{CFBAFCBB-1017-496B-B4F2-FB2787044B73}"/>
    <dgm:cxn modelId="{67D67AFE-12D2-46FD-B66F-ABBD3A60297D}" type="presOf" srcId="{1A19700A-0BB6-4639-A97E-A0A1565D0DBF}" destId="{78E00FD3-6C3A-4BD0-92A2-6CBB16DA203C}" srcOrd="0" destOrd="0" presId="urn:microsoft.com/office/officeart/2005/8/layout/orgChart1"/>
    <dgm:cxn modelId="{EFDC4791-4032-412F-95AF-B69847C52409}" type="presOf" srcId="{3CC8E400-E74F-48B8-89AE-19719E86384B}" destId="{44A507E1-03C9-4C99-ACE4-90474761D0D5}" srcOrd="1" destOrd="0" presId="urn:microsoft.com/office/officeart/2005/8/layout/orgChart1"/>
    <dgm:cxn modelId="{95920C38-B0FF-4D07-83E4-7D17E6428DB7}" srcId="{BAF59777-DEBE-4449-8E89-85534ACE4C20}" destId="{67A8ADEC-7973-40A9-9702-05587D2FAB0A}" srcOrd="0" destOrd="0" parTransId="{63E863BC-3320-4971-950E-3C6F4E35A080}" sibTransId="{5705B9E2-0BA0-439B-99C3-49FAE2A2FFC7}"/>
    <dgm:cxn modelId="{A1060E50-D21C-414B-A111-311F6542D0E5}" srcId="{8EE43B69-6360-443B-BD4E-59B2CABB4D99}" destId="{D28B01A7-FA6A-49A0-900F-64766F460B90}" srcOrd="1" destOrd="0" parTransId="{2ED7405E-6034-473D-A892-9CD0F3FB03FF}" sibTransId="{BFFA0CC3-9FF3-4079-9472-9000725C8EE6}"/>
    <dgm:cxn modelId="{EB1B2558-955E-4C43-B0C7-8FFA62A7EDEB}" type="presOf" srcId="{3B01BFA4-B51A-468F-9504-68D01732BB33}" destId="{C15BC06F-E087-4C2D-899F-CF3B8D6CBBCB}" srcOrd="0" destOrd="0" presId="urn:microsoft.com/office/officeart/2005/8/layout/orgChart1"/>
    <dgm:cxn modelId="{073B6D0C-2402-40AF-A38A-80C66978970C}" type="presOf" srcId="{4BC1A78C-24C4-4C26-B274-CFA86249A9D1}" destId="{F7A193E6-34AD-4696-A7FA-6BAA85E0427A}" srcOrd="0" destOrd="0" presId="urn:microsoft.com/office/officeart/2005/8/layout/orgChart1"/>
    <dgm:cxn modelId="{45ED9B56-BB87-4564-B6C6-FFB669251CA5}" srcId="{51AEF59D-3747-4B82-BB97-A55CCFC79CB4}" destId="{B93B00CB-F4E1-41FC-921D-D229D2EB2166}" srcOrd="0" destOrd="0" parTransId="{376B9E15-50A3-43EA-B9A1-97FDE22A4B63}" sibTransId="{26F2146B-F3F3-4895-A6FA-DEC9BDA1361C}"/>
    <dgm:cxn modelId="{0A2EEEB8-F9D1-45F7-8682-EA85F2EFCDD5}" srcId="{86267598-9F57-4748-BD84-0BD66DEA4FA7}" destId="{616A6E38-07B1-430E-B4C5-24B3C553AD40}" srcOrd="0" destOrd="0" parTransId="{9ECA2F1E-4D14-462E-9A8C-A448CCA4816E}" sibTransId="{78D023A2-285B-41A3-A950-CF42964F038D}"/>
    <dgm:cxn modelId="{2E5B7660-F76F-496B-9519-BA3C89BA14FA}" srcId="{BAF59777-DEBE-4449-8E89-85534ACE4C20}" destId="{17716FBB-96E4-4759-B57D-4703754678D2}" srcOrd="3" destOrd="0" parTransId="{3B01BFA4-B51A-468F-9504-68D01732BB33}" sibTransId="{4F9BF7BC-D2B0-4B47-8BE8-16AED3AED804}"/>
    <dgm:cxn modelId="{3D614D82-3922-408F-8978-69F8D4D4C223}" type="presOf" srcId="{1545D1C4-FC4E-4626-A678-FD8A5D16C7CA}" destId="{6C63FEF0-FA15-4197-A93D-52A3DB9FB815}" srcOrd="0" destOrd="0" presId="urn:microsoft.com/office/officeart/2005/8/layout/orgChart1"/>
    <dgm:cxn modelId="{8FF47628-D51B-4497-9941-422313072C91}" srcId="{4BC1A78C-24C4-4C26-B274-CFA86249A9D1}" destId="{BAF59777-DEBE-4449-8E89-85534ACE4C20}" srcOrd="0" destOrd="0" parTransId="{4D6923A2-5A38-4CA6-9433-5ED0C8984267}" sibTransId="{1007E168-6A7B-40E0-8BA2-0F162DD020E5}"/>
    <dgm:cxn modelId="{1C72D79D-FFA8-4FD9-B106-A5A43D15FE58}" type="presOf" srcId="{53C090CC-7492-496F-BE30-7654DC40425E}" destId="{533C27BF-2065-4DD3-AF70-F4100572AF01}" srcOrd="0" destOrd="0" presId="urn:microsoft.com/office/officeart/2005/8/layout/orgChart1"/>
    <dgm:cxn modelId="{E7302D57-B320-4ECC-B849-7F7507E2E369}" type="presOf" srcId="{68289563-D46B-41EB-A6AA-5B07103889B3}" destId="{8F95F2B2-F945-42F7-93FD-B0C6E37191BC}" srcOrd="1" destOrd="0" presId="urn:microsoft.com/office/officeart/2005/8/layout/orgChart1"/>
    <dgm:cxn modelId="{14606211-2706-45D9-B068-32399AE48FE1}" type="presOf" srcId="{A63DE10E-9D69-4B20-BE44-41E1B5B975A3}" destId="{9174062D-918E-44DA-A123-298DA0F4F20A}" srcOrd="0" destOrd="0" presId="urn:microsoft.com/office/officeart/2005/8/layout/orgChart1"/>
    <dgm:cxn modelId="{45CC1ECE-8E42-46D2-B63F-EBA0EAA5AFB6}" type="presOf" srcId="{B93B00CB-F4E1-41FC-921D-D229D2EB2166}" destId="{B897FD29-9A0B-4C1E-BD0E-727212F4868A}" srcOrd="1" destOrd="0" presId="urn:microsoft.com/office/officeart/2005/8/layout/orgChart1"/>
    <dgm:cxn modelId="{4B0222E2-E541-4147-A4B8-B890E3C35786}" type="presOf" srcId="{4C2BBA29-3276-4B46-891A-F1D1D25AA484}" destId="{A290173F-6C39-4047-91ED-D5FEA76E5851}" srcOrd="1" destOrd="0" presId="urn:microsoft.com/office/officeart/2005/8/layout/orgChart1"/>
    <dgm:cxn modelId="{3A378B66-BF97-4E72-BF28-A9214E36CA43}" type="presOf" srcId="{D28B01A7-FA6A-49A0-900F-64766F460B90}" destId="{10C8D620-EB97-4908-A05E-6CA07CA1FFD8}" srcOrd="1" destOrd="0" presId="urn:microsoft.com/office/officeart/2005/8/layout/orgChart1"/>
    <dgm:cxn modelId="{8F069607-4302-4A7D-99D8-B7F70AD8A6A6}" srcId="{BAF59777-DEBE-4449-8E89-85534ACE4C20}" destId="{A5FAB81E-27B1-44BE-9551-BB92B101BFE1}" srcOrd="2" destOrd="0" parTransId="{1501465D-6ABB-4DE4-9457-7AD5A27A7AFD}" sibTransId="{17B6CE98-7355-4EA0-B91A-144ED2412961}"/>
    <dgm:cxn modelId="{9E9EFD16-51BB-45CF-BFA3-61582AB0A27F}" type="presOf" srcId="{51AEF59D-3747-4B82-BB97-A55CCFC79CB4}" destId="{3A1A4C02-4047-4080-B6C0-0656A84220A7}" srcOrd="0" destOrd="0" presId="urn:microsoft.com/office/officeart/2005/8/layout/orgChart1"/>
    <dgm:cxn modelId="{D1FFEA54-91B9-4F19-87E3-FFDA579F50ED}" type="presOf" srcId="{616A6E38-07B1-430E-B4C5-24B3C553AD40}" destId="{64E72364-A6B0-4A05-B2C6-5294970DF91A}" srcOrd="0" destOrd="0" presId="urn:microsoft.com/office/officeart/2005/8/layout/orgChart1"/>
    <dgm:cxn modelId="{60BD63FD-FD32-49F4-904A-D05D60222177}" type="presOf" srcId="{8DFC73B1-7F95-4107-BE04-0FA06EC1F44A}" destId="{20C04438-4FAA-4520-BAD3-8639B12C34EC}" srcOrd="0" destOrd="0" presId="urn:microsoft.com/office/officeart/2005/8/layout/orgChart1"/>
    <dgm:cxn modelId="{4F76C203-23C8-48F3-A521-30BE00BC1C0B}" type="presOf" srcId="{F6149B7D-B4DA-459B-8EFE-F925CA1A8824}" destId="{1E88C879-0284-4A8F-A4C8-05816D452075}" srcOrd="0" destOrd="0" presId="urn:microsoft.com/office/officeart/2005/8/layout/orgChart1"/>
    <dgm:cxn modelId="{9E62D852-DD16-497D-8416-5F7CFA65FD6A}" type="presOf" srcId="{A5FAB81E-27B1-44BE-9551-BB92B101BFE1}" destId="{82F919C2-8EB9-4E68-B6FD-F9FD888EE3A8}" srcOrd="0" destOrd="0" presId="urn:microsoft.com/office/officeart/2005/8/layout/orgChart1"/>
    <dgm:cxn modelId="{E788B474-48CF-4E64-B9B3-BEBE6FD19CD9}" type="presOf" srcId="{376B9E15-50A3-43EA-B9A1-97FDE22A4B63}" destId="{BDF4CBAB-5DE3-4FD3-9DCB-A3663DE0D7DD}" srcOrd="0" destOrd="0" presId="urn:microsoft.com/office/officeart/2005/8/layout/orgChart1"/>
    <dgm:cxn modelId="{B35608E6-CE44-41FA-AA3E-D6A8DBA2C047}" type="presOf" srcId="{6D8D3417-E60E-491D-A76F-DB90029338C8}" destId="{5C9038DD-DD7F-4AC8-8638-EFCADA34B967}" srcOrd="0" destOrd="0" presId="urn:microsoft.com/office/officeart/2005/8/layout/orgChart1"/>
    <dgm:cxn modelId="{DF65F5A2-FB2D-47D7-912A-2E48DF2B271F}" type="presOf" srcId="{67A8ADEC-7973-40A9-9702-05587D2FAB0A}" destId="{2173A663-6994-4D49-B548-B2AAA43E2058}" srcOrd="1" destOrd="0" presId="urn:microsoft.com/office/officeart/2005/8/layout/orgChart1"/>
    <dgm:cxn modelId="{95E68E7A-BB5F-4194-BB92-B775A2DCDDC0}" srcId="{DC6DE2E2-507B-4CEF-9951-88CFD952F8CB}" destId="{F47D20B6-8F20-4E27-9E1D-6B1095CF1790}" srcOrd="0" destOrd="0" parTransId="{80F25DC7-2F0D-4936-B7B5-4AE4CAF0FAB5}" sibTransId="{EF9B6870-F0E3-4940-BE46-AFC2E91E2996}"/>
    <dgm:cxn modelId="{94934E63-BF5D-4F6B-BC29-E2E2CC389272}" srcId="{FF6DD8DA-AD19-47C3-86B0-04E5C8C91880}" destId="{DC6DE2E2-507B-4CEF-9951-88CFD952F8CB}" srcOrd="0" destOrd="0" parTransId="{026B9BC3-9D8F-4292-9A6F-A042A76DD82E}" sibTransId="{235DB3FA-A43F-4870-94D6-6562BD95E464}"/>
    <dgm:cxn modelId="{D45E2BA4-A69D-4BF2-BEF1-544C69F07082}" type="presOf" srcId="{51AEF59D-3747-4B82-BB97-A55CCFC79CB4}" destId="{99C4FD54-5C2C-453E-95FE-D3839C5141CA}" srcOrd="1" destOrd="0" presId="urn:microsoft.com/office/officeart/2005/8/layout/orgChart1"/>
    <dgm:cxn modelId="{F6EA6916-510F-4917-A379-548F44E4D19D}" type="presOf" srcId="{F47D20B6-8F20-4E27-9E1D-6B1095CF1790}" destId="{DA549AB5-4019-4180-A97D-0D009EFA3E0C}" srcOrd="1" destOrd="0" presId="urn:microsoft.com/office/officeart/2005/8/layout/orgChart1"/>
    <dgm:cxn modelId="{5F0E7BCE-468B-44B6-9EE5-7658FB79C3FF}" type="presOf" srcId="{27214FCE-F14C-4E8B-A19F-616746EE6AE8}" destId="{509A9654-4F33-46FB-8C06-2937A70B1D0D}" srcOrd="0" destOrd="0" presId="urn:microsoft.com/office/officeart/2005/8/layout/orgChart1"/>
    <dgm:cxn modelId="{C88CCD80-30A9-4A14-B0C9-80704CC00A9D}" srcId="{B93B00CB-F4E1-41FC-921D-D229D2EB2166}" destId="{1A19700A-0BB6-4639-A97E-A0A1565D0DBF}" srcOrd="1" destOrd="0" parTransId="{8DFC73B1-7F95-4107-BE04-0FA06EC1F44A}" sibTransId="{834D0153-EE84-4A0B-B7D8-B09F50629686}"/>
    <dgm:cxn modelId="{C6E29F18-EA44-47BC-925F-312F4E338392}" type="presOf" srcId="{8691CD82-D82C-40EA-97C4-2D0C9B64460F}" destId="{787018D4-21C5-4C43-BB82-5EF75CDE45D5}" srcOrd="0" destOrd="0" presId="urn:microsoft.com/office/officeart/2005/8/layout/orgChart1"/>
    <dgm:cxn modelId="{AD1122BF-2FBF-41FA-A11A-F3E7117BFC45}" srcId="{F47D20B6-8F20-4E27-9E1D-6B1095CF1790}" destId="{41CFDF0C-EAE7-4A85-B8FC-8A68C7BFDFC2}" srcOrd="0" destOrd="0" parTransId="{9E0F208A-BA4E-4D8F-897D-F5618AE88B48}" sibTransId="{8D1DCB36-C52B-48D4-8BFA-D6C45479D03C}"/>
    <dgm:cxn modelId="{61625F7E-736B-4061-9429-4DD8E4F4500B}" srcId="{D74788BF-1167-4614-A844-F22DE3D89352}" destId="{D109FED3-C3FD-4A23-9B04-706973DC5F44}" srcOrd="4" destOrd="0" parTransId="{397682D2-E5D5-48D4-AE9E-F683A089BA70}" sibTransId="{B955671C-7743-40F1-A4DC-72C5A2F7564E}"/>
    <dgm:cxn modelId="{CC605639-1B4A-42F2-982C-76BECFA250F7}" type="presOf" srcId="{B93B00CB-F4E1-41FC-921D-D229D2EB2166}" destId="{9323AA64-E397-4E40-A9BB-43FCC42A9651}" srcOrd="0" destOrd="0" presId="urn:microsoft.com/office/officeart/2005/8/layout/orgChart1"/>
    <dgm:cxn modelId="{20BC4C94-D24B-4471-B1DA-4952A245367E}" type="presOf" srcId="{8EE43B69-6360-443B-BD4E-59B2CABB4D99}" destId="{842A7DD2-2067-4767-A528-64EBE9EB497D}" srcOrd="0" destOrd="0" presId="urn:microsoft.com/office/officeart/2005/8/layout/orgChart1"/>
    <dgm:cxn modelId="{CF588A3B-A258-4D81-A3B1-28AA0E054022}" type="presOf" srcId="{63E863BC-3320-4971-950E-3C6F4E35A080}" destId="{D2105E16-FB6B-4041-925A-0CF902FA5FE5}" srcOrd="0" destOrd="0" presId="urn:microsoft.com/office/officeart/2005/8/layout/orgChart1"/>
    <dgm:cxn modelId="{6654CF8F-F4EE-4E56-9FBB-CA53DCBB7E57}" srcId="{17716FBB-96E4-4759-B57D-4703754678D2}" destId="{FF6DD8DA-AD19-47C3-86B0-04E5C8C91880}" srcOrd="1" destOrd="0" parTransId="{26FEAFDA-ACAE-4575-81A4-F4D7380F727E}" sibTransId="{A4629B5B-914C-4E9F-BCBF-10CB317E6E47}"/>
    <dgm:cxn modelId="{8C0CF9F8-B147-4A10-AEF8-BFF10F1F3C97}" type="presOf" srcId="{BAF59777-DEBE-4449-8E89-85534ACE4C20}" destId="{AC88179C-11F7-40EE-863F-B58DD08B7221}" srcOrd="0" destOrd="0" presId="urn:microsoft.com/office/officeart/2005/8/layout/orgChart1"/>
    <dgm:cxn modelId="{22437244-5F04-48E3-98F4-6962A914DDD8}" type="presOf" srcId="{41CFDF0C-EAE7-4A85-B8FC-8A68C7BFDFC2}" destId="{1E855016-F6EA-45DB-8892-3A1CF1EB859C}" srcOrd="0" destOrd="0" presId="urn:microsoft.com/office/officeart/2005/8/layout/orgChart1"/>
    <dgm:cxn modelId="{40BFA432-E87A-4D92-9C8C-CDB8EEAA5704}" type="presOf" srcId="{9E0F208A-BA4E-4D8F-897D-F5618AE88B48}" destId="{47E245E9-CEB3-4B5F-BE35-2009A99ADCE3}" srcOrd="0" destOrd="0" presId="urn:microsoft.com/office/officeart/2005/8/layout/orgChart1"/>
    <dgm:cxn modelId="{BA5688EB-69FD-4576-820A-91F790943322}" type="presOf" srcId="{026B9BC3-9D8F-4292-9A6F-A042A76DD82E}" destId="{9D3C5F14-ABB8-4D9E-B89D-0370A73CFE2B}" srcOrd="0" destOrd="0" presId="urn:microsoft.com/office/officeart/2005/8/layout/orgChart1"/>
    <dgm:cxn modelId="{6C75C1C2-F1A5-47C5-BA37-59FEF9F83001}" type="presOf" srcId="{21416D81-9E83-4585-8C2D-147C8171F517}" destId="{737CD71C-15C0-4AD2-8B9F-320093925049}" srcOrd="0" destOrd="0" presId="urn:microsoft.com/office/officeart/2005/8/layout/orgChart1"/>
    <dgm:cxn modelId="{B7FC1B2F-7710-40D4-A634-6889E0A54B1A}" type="presOf" srcId="{28843CC5-7FC2-4FB6-9854-BF9650932E9A}" destId="{FC1EDA29-1DFC-49E6-9044-AA7A0F3001C5}" srcOrd="0" destOrd="0" presId="urn:microsoft.com/office/officeart/2005/8/layout/orgChart1"/>
    <dgm:cxn modelId="{89D9DD09-10FF-4869-8416-C464D53D0E56}" type="presOf" srcId="{86267598-9F57-4748-BD84-0BD66DEA4FA7}" destId="{7EE4CCDC-40C6-43A0-B9B4-C9F71A3EC004}" srcOrd="0" destOrd="0" presId="urn:microsoft.com/office/officeart/2005/8/layout/orgChart1"/>
    <dgm:cxn modelId="{52035E00-5D01-4127-8F26-7E084090D9CE}" type="presOf" srcId="{D109FED3-C3FD-4A23-9B04-706973DC5F44}" destId="{5B9CF5AA-D09D-4E62-9DF6-DE9BF867362A}" srcOrd="1" destOrd="0" presId="urn:microsoft.com/office/officeart/2005/8/layout/orgChart1"/>
    <dgm:cxn modelId="{6632B5CE-A50F-4FC3-BE8F-6D07D83EE33E}" type="presOf" srcId="{8EE43B69-6360-443B-BD4E-59B2CABB4D99}" destId="{9B23FB57-15AB-4F21-8FC9-2E268737989D}" srcOrd="1" destOrd="0" presId="urn:microsoft.com/office/officeart/2005/8/layout/orgChart1"/>
    <dgm:cxn modelId="{0A02A304-99C3-480D-9A01-D54B627F1223}" type="presOf" srcId="{A960E384-7A61-429F-87AD-15C675501783}" destId="{04F8CD1D-F3CE-4548-8413-F486D2843913}" srcOrd="0" destOrd="0" presId="urn:microsoft.com/office/officeart/2005/8/layout/orgChart1"/>
    <dgm:cxn modelId="{5B817AE0-5D4F-4FBD-8E54-FE1E7C834131}" type="presOf" srcId="{26FEAFDA-ACAE-4575-81A4-F4D7380F727E}" destId="{7BC32096-326B-4CD0-B6D0-4F996C3E209D}" srcOrd="0" destOrd="0" presId="urn:microsoft.com/office/officeart/2005/8/layout/orgChart1"/>
    <dgm:cxn modelId="{819AA20B-9DB7-4E84-BD08-4E96348712EB}" type="presOf" srcId="{41CFDF0C-EAE7-4A85-B8FC-8A68C7BFDFC2}" destId="{CBF1FF51-7040-478D-8FA7-5A16A017309F}" srcOrd="1" destOrd="0" presId="urn:microsoft.com/office/officeart/2005/8/layout/orgChart1"/>
    <dgm:cxn modelId="{DD523FED-DF37-41DB-BA80-E405D39D4B72}" type="presOf" srcId="{BAF59777-DEBE-4449-8E89-85534ACE4C20}" destId="{571378B5-0858-450A-9C2E-DE310B0F13A5}" srcOrd="1" destOrd="0" presId="urn:microsoft.com/office/officeart/2005/8/layout/orgChart1"/>
    <dgm:cxn modelId="{D113BBF9-B4CC-4335-A976-C744AA4E7837}" type="presOf" srcId="{86267598-9F57-4748-BD84-0BD66DEA4FA7}" destId="{EFB849F5-6CAD-42E7-9D86-39E5F544902E}" srcOrd="1" destOrd="0" presId="urn:microsoft.com/office/officeart/2005/8/layout/orgChart1"/>
    <dgm:cxn modelId="{044D7FC1-7F91-4FA3-AB88-017AEA71AF5D}" type="presOf" srcId="{67A8ADEC-7973-40A9-9702-05587D2FAB0A}" destId="{0554E124-F09E-4E47-88DD-08683B5425CE}" srcOrd="0" destOrd="0" presId="urn:microsoft.com/office/officeart/2005/8/layout/orgChart1"/>
    <dgm:cxn modelId="{7052095D-BAEB-4939-A6FE-EBF65259B91E}" type="presOf" srcId="{365A84E4-87B3-419A-8E20-448675636E31}" destId="{E886EF23-3560-4078-814C-0A7E44DAF390}" srcOrd="0" destOrd="0" presId="urn:microsoft.com/office/officeart/2005/8/layout/orgChart1"/>
    <dgm:cxn modelId="{0C983B90-8201-461B-AA05-A9BE4860D267}" type="presOf" srcId="{37E54FF7-7C4B-466C-89FE-6AA151F9C4E3}" destId="{9B186DAF-5964-46B0-BAEB-BFE16B0B19F9}" srcOrd="1" destOrd="0" presId="urn:microsoft.com/office/officeart/2005/8/layout/orgChart1"/>
    <dgm:cxn modelId="{BE2B804F-B9F6-44F1-A0B7-57F0A967372C}" srcId="{86267598-9F57-4748-BD84-0BD66DEA4FA7}" destId="{37E54FF7-7C4B-466C-89FE-6AA151F9C4E3}" srcOrd="1" destOrd="0" parTransId="{A816C3CF-8AD2-4D59-8913-80DDF4186912}" sibTransId="{A04E510D-BF34-4EC0-99A6-089C5F8ECA30}"/>
    <dgm:cxn modelId="{E84C296F-3076-42A6-86AD-BAE5E1AECED3}" srcId="{D74788BF-1167-4614-A844-F22DE3D89352}" destId="{68289563-D46B-41EB-A6AA-5B07103889B3}" srcOrd="2" destOrd="0" parTransId="{F179E9C4-32B2-4EAE-AC68-15727CD8817A}" sibTransId="{112CF10C-9479-4C13-AA13-53269063ACD7}"/>
    <dgm:cxn modelId="{E0B40A80-29BB-4B28-AB0D-E2D034273BED}" type="presOf" srcId="{A5FAB81E-27B1-44BE-9551-BB92B101BFE1}" destId="{AB9502FA-5E79-4274-94EF-6617525D2B46}" srcOrd="1" destOrd="0" presId="urn:microsoft.com/office/officeart/2005/8/layout/orgChart1"/>
    <dgm:cxn modelId="{3B20F2C4-BF23-4C89-A32A-AD526A81E03F}" type="presOf" srcId="{1501465D-6ABB-4DE4-9457-7AD5A27A7AFD}" destId="{2C3EFF2C-1FED-4580-8E2E-0703E9ADACAC}" srcOrd="0" destOrd="0" presId="urn:microsoft.com/office/officeart/2005/8/layout/orgChart1"/>
    <dgm:cxn modelId="{8E6C577F-0EDB-40D4-88F5-233DE806E66B}" type="presParOf" srcId="{799FD66F-B701-4379-AE36-B8E6872A57DE}" destId="{244A5B83-601A-4C60-AF9C-843EC7253C39}" srcOrd="0" destOrd="0" presId="urn:microsoft.com/office/officeart/2005/8/layout/orgChart1"/>
    <dgm:cxn modelId="{9C6663D7-53BA-409A-A775-252163D90D0A}" type="presParOf" srcId="{244A5B83-601A-4C60-AF9C-843EC7253C39}" destId="{BF0AD7A1-FCA9-446E-8EF7-E17415C0FA8C}" srcOrd="0" destOrd="0" presId="urn:microsoft.com/office/officeart/2005/8/layout/orgChart1"/>
    <dgm:cxn modelId="{F6F2CCB1-74B7-42BD-8A22-6E2CAF7ED943}" type="presParOf" srcId="{BF0AD7A1-FCA9-446E-8EF7-E17415C0FA8C}" destId="{F7A193E6-34AD-4696-A7FA-6BAA85E0427A}" srcOrd="0" destOrd="0" presId="urn:microsoft.com/office/officeart/2005/8/layout/orgChart1"/>
    <dgm:cxn modelId="{E4947DA3-B3AF-4A75-9E53-75B85F86CFB1}" type="presParOf" srcId="{BF0AD7A1-FCA9-446E-8EF7-E17415C0FA8C}" destId="{22078C07-3A7B-4057-BDB2-A35D442432C2}" srcOrd="1" destOrd="0" presId="urn:microsoft.com/office/officeart/2005/8/layout/orgChart1"/>
    <dgm:cxn modelId="{6923355F-A0D5-4BDB-A814-06F3D5D4D551}" type="presParOf" srcId="{244A5B83-601A-4C60-AF9C-843EC7253C39}" destId="{63C3769B-1EB8-4C2C-9621-05D2D03D9806}" srcOrd="1" destOrd="0" presId="urn:microsoft.com/office/officeart/2005/8/layout/orgChart1"/>
    <dgm:cxn modelId="{F9BD85DD-6156-4C00-B9A5-795309439E18}" type="presParOf" srcId="{63C3769B-1EB8-4C2C-9621-05D2D03D9806}" destId="{7D9F6A27-804C-4CAB-BBA8-B5BA6453B4A5}" srcOrd="0" destOrd="0" presId="urn:microsoft.com/office/officeart/2005/8/layout/orgChart1"/>
    <dgm:cxn modelId="{7C2A9019-039D-46AB-AB30-C8A6CF2BD008}" type="presParOf" srcId="{63C3769B-1EB8-4C2C-9621-05D2D03D9806}" destId="{099DCAC5-2474-4581-9C76-EF54B39C9B64}" srcOrd="1" destOrd="0" presId="urn:microsoft.com/office/officeart/2005/8/layout/orgChart1"/>
    <dgm:cxn modelId="{34D0A5A6-8BD5-47D9-9AAA-30B56E6A08FA}" type="presParOf" srcId="{099DCAC5-2474-4581-9C76-EF54B39C9B64}" destId="{EB9BD588-9079-43B4-B5CC-55C0C9E879F9}" srcOrd="0" destOrd="0" presId="urn:microsoft.com/office/officeart/2005/8/layout/orgChart1"/>
    <dgm:cxn modelId="{9E34397B-7085-4AE7-97AB-67FE90E81C54}" type="presParOf" srcId="{EB9BD588-9079-43B4-B5CC-55C0C9E879F9}" destId="{AC88179C-11F7-40EE-863F-B58DD08B7221}" srcOrd="0" destOrd="0" presId="urn:microsoft.com/office/officeart/2005/8/layout/orgChart1"/>
    <dgm:cxn modelId="{3DD98BDF-DDB1-4935-9D15-06D71ECA2142}" type="presParOf" srcId="{EB9BD588-9079-43B4-B5CC-55C0C9E879F9}" destId="{571378B5-0858-450A-9C2E-DE310B0F13A5}" srcOrd="1" destOrd="0" presId="urn:microsoft.com/office/officeart/2005/8/layout/orgChart1"/>
    <dgm:cxn modelId="{60A85776-3291-45DB-BFDD-650A7D13CA3F}" type="presParOf" srcId="{099DCAC5-2474-4581-9C76-EF54B39C9B64}" destId="{BF7183DE-FE0F-4492-97A3-BD7BE368D7B0}" srcOrd="1" destOrd="0" presId="urn:microsoft.com/office/officeart/2005/8/layout/orgChart1"/>
    <dgm:cxn modelId="{343F70D8-650E-4E44-808D-F89CC7A25E39}" type="presParOf" srcId="{BF7183DE-FE0F-4492-97A3-BD7BE368D7B0}" destId="{D2105E16-FB6B-4041-925A-0CF902FA5FE5}" srcOrd="0" destOrd="0" presId="urn:microsoft.com/office/officeart/2005/8/layout/orgChart1"/>
    <dgm:cxn modelId="{53666AAD-5291-4929-8DFC-53B9537B45CD}" type="presParOf" srcId="{BF7183DE-FE0F-4492-97A3-BD7BE368D7B0}" destId="{692FEC09-850E-4D6A-99CA-52ABA3EF1DC8}" srcOrd="1" destOrd="0" presId="urn:microsoft.com/office/officeart/2005/8/layout/orgChart1"/>
    <dgm:cxn modelId="{BDC25DB6-9CE4-4935-A0D0-C7183B07DB76}" type="presParOf" srcId="{692FEC09-850E-4D6A-99CA-52ABA3EF1DC8}" destId="{188EED2E-58F0-419E-9DC6-F74696EB224B}" srcOrd="0" destOrd="0" presId="urn:microsoft.com/office/officeart/2005/8/layout/orgChart1"/>
    <dgm:cxn modelId="{4641F730-CCA1-464E-B1B6-776B682C122E}" type="presParOf" srcId="{188EED2E-58F0-419E-9DC6-F74696EB224B}" destId="{0554E124-F09E-4E47-88DD-08683B5425CE}" srcOrd="0" destOrd="0" presId="urn:microsoft.com/office/officeart/2005/8/layout/orgChart1"/>
    <dgm:cxn modelId="{305145CB-9808-43A9-8D39-E0423064E2F9}" type="presParOf" srcId="{188EED2E-58F0-419E-9DC6-F74696EB224B}" destId="{2173A663-6994-4D49-B548-B2AAA43E2058}" srcOrd="1" destOrd="0" presId="urn:microsoft.com/office/officeart/2005/8/layout/orgChart1"/>
    <dgm:cxn modelId="{FA8EC520-C8FE-437B-BDBA-F09A8037EC8D}" type="presParOf" srcId="{692FEC09-850E-4D6A-99CA-52ABA3EF1DC8}" destId="{52127377-DEF7-4F83-B9E1-E9B53AFFEE96}" srcOrd="1" destOrd="0" presId="urn:microsoft.com/office/officeart/2005/8/layout/orgChart1"/>
    <dgm:cxn modelId="{11A8A7D0-6861-400C-8A08-5EF2ADD54C55}" type="presParOf" srcId="{692FEC09-850E-4D6A-99CA-52ABA3EF1DC8}" destId="{6CD3A5A9-C0ED-45A7-BFAC-B03694686FDF}" srcOrd="2" destOrd="0" presId="urn:microsoft.com/office/officeart/2005/8/layout/orgChart1"/>
    <dgm:cxn modelId="{4C33F657-DFBE-4E48-842B-64C1123FBCF7}" type="presParOf" srcId="{BF7183DE-FE0F-4492-97A3-BD7BE368D7B0}" destId="{FC1EDA29-1DFC-49E6-9044-AA7A0F3001C5}" srcOrd="2" destOrd="0" presId="urn:microsoft.com/office/officeart/2005/8/layout/orgChart1"/>
    <dgm:cxn modelId="{EC1BE051-8BCB-4412-80F4-8BBB88CAB061}" type="presParOf" srcId="{BF7183DE-FE0F-4492-97A3-BD7BE368D7B0}" destId="{28F3057F-07D2-4718-9E46-005CA89D709E}" srcOrd="3" destOrd="0" presId="urn:microsoft.com/office/officeart/2005/8/layout/orgChart1"/>
    <dgm:cxn modelId="{501190D5-B7D4-46C8-ACA6-644A4C0B41B5}" type="presParOf" srcId="{28F3057F-07D2-4718-9E46-005CA89D709E}" destId="{E49AB106-0BFD-441F-AA3F-4ABC6872A28E}" srcOrd="0" destOrd="0" presId="urn:microsoft.com/office/officeart/2005/8/layout/orgChart1"/>
    <dgm:cxn modelId="{728D8964-097D-4A65-8D49-0EE18FCF4555}" type="presParOf" srcId="{E49AB106-0BFD-441F-AA3F-4ABC6872A28E}" destId="{87426B75-AA0A-4F16-AFF0-11289BDD01AD}" srcOrd="0" destOrd="0" presId="urn:microsoft.com/office/officeart/2005/8/layout/orgChart1"/>
    <dgm:cxn modelId="{2D776C5D-8D34-4141-B8BE-330030C12613}" type="presParOf" srcId="{E49AB106-0BFD-441F-AA3F-4ABC6872A28E}" destId="{ACC20EB6-A3B0-45CF-9140-B23C760DA44D}" srcOrd="1" destOrd="0" presId="urn:microsoft.com/office/officeart/2005/8/layout/orgChart1"/>
    <dgm:cxn modelId="{F10064A6-1ABB-4B43-BB2B-9652A74363EB}" type="presParOf" srcId="{28F3057F-07D2-4718-9E46-005CA89D709E}" destId="{77C19948-4541-4094-A438-36BF93ABA926}" srcOrd="1" destOrd="0" presId="urn:microsoft.com/office/officeart/2005/8/layout/orgChart1"/>
    <dgm:cxn modelId="{D8115440-30EC-4D8B-AD71-FDFE6B1B4C82}" type="presParOf" srcId="{77C19948-4541-4094-A438-36BF93ABA926}" destId="{8F4BE74E-A18C-41B2-B649-CAF908FBEC47}" srcOrd="0" destOrd="0" presId="urn:microsoft.com/office/officeart/2005/8/layout/orgChart1"/>
    <dgm:cxn modelId="{1BBE3F48-6C88-4933-B468-AC64C98DBFF9}" type="presParOf" srcId="{77C19948-4541-4094-A438-36BF93ABA926}" destId="{322229B0-12D6-43FD-A022-A24D220A630B}" srcOrd="1" destOrd="0" presId="urn:microsoft.com/office/officeart/2005/8/layout/orgChart1"/>
    <dgm:cxn modelId="{75E26748-DE71-40A2-9C46-242F639B3FF3}" type="presParOf" srcId="{322229B0-12D6-43FD-A022-A24D220A630B}" destId="{3543124D-192D-4930-9631-DEFF065C5248}" srcOrd="0" destOrd="0" presId="urn:microsoft.com/office/officeart/2005/8/layout/orgChart1"/>
    <dgm:cxn modelId="{26756CDD-2070-445E-81FC-2CC7AE483D02}" type="presParOf" srcId="{3543124D-192D-4930-9631-DEFF065C5248}" destId="{C4FD7D88-80DF-4614-9DE5-9FEE3550D2E4}" srcOrd="0" destOrd="0" presId="urn:microsoft.com/office/officeart/2005/8/layout/orgChart1"/>
    <dgm:cxn modelId="{CBB4A92A-E6F3-4882-867D-234AC4777B80}" type="presParOf" srcId="{3543124D-192D-4930-9631-DEFF065C5248}" destId="{A290173F-6C39-4047-91ED-D5FEA76E5851}" srcOrd="1" destOrd="0" presId="urn:microsoft.com/office/officeart/2005/8/layout/orgChart1"/>
    <dgm:cxn modelId="{BA581FF5-B552-4B44-8C0B-158A36315E98}" type="presParOf" srcId="{322229B0-12D6-43FD-A022-A24D220A630B}" destId="{B38B0AF0-3B7B-45BA-BD25-C2625C2B515E}" srcOrd="1" destOrd="0" presId="urn:microsoft.com/office/officeart/2005/8/layout/orgChart1"/>
    <dgm:cxn modelId="{F8A8189C-1B8C-416A-A297-8F75EAA503C4}" type="presParOf" srcId="{322229B0-12D6-43FD-A022-A24D220A630B}" destId="{2AFC5371-8840-4C20-979C-AEBD753F9DD9}" srcOrd="2" destOrd="0" presId="urn:microsoft.com/office/officeart/2005/8/layout/orgChart1"/>
    <dgm:cxn modelId="{D264CD9C-DEB8-44AF-85EC-D0D2ED261C05}" type="presParOf" srcId="{77C19948-4541-4094-A438-36BF93ABA926}" destId="{1E88C879-0284-4A8F-A4C8-05816D452075}" srcOrd="2" destOrd="0" presId="urn:microsoft.com/office/officeart/2005/8/layout/orgChart1"/>
    <dgm:cxn modelId="{40E0AA86-26E7-4FB4-AA71-70D8D6C64076}" type="presParOf" srcId="{77C19948-4541-4094-A438-36BF93ABA926}" destId="{C410E2E2-C018-443B-8DD1-1417D25CF06B}" srcOrd="3" destOrd="0" presId="urn:microsoft.com/office/officeart/2005/8/layout/orgChart1"/>
    <dgm:cxn modelId="{A1A15CE4-4347-4CBE-85AD-28E8D9A38DFB}" type="presParOf" srcId="{C410E2E2-C018-443B-8DD1-1417D25CF06B}" destId="{8604F37B-1C93-49C7-AB4A-D78699C4C5CF}" srcOrd="0" destOrd="0" presId="urn:microsoft.com/office/officeart/2005/8/layout/orgChart1"/>
    <dgm:cxn modelId="{DA50A5BD-DEAD-4E71-AC92-A72A8A2066A9}" type="presParOf" srcId="{8604F37B-1C93-49C7-AB4A-D78699C4C5CF}" destId="{533C27BF-2065-4DD3-AF70-F4100572AF01}" srcOrd="0" destOrd="0" presId="urn:microsoft.com/office/officeart/2005/8/layout/orgChart1"/>
    <dgm:cxn modelId="{6E149AF5-5956-4AC8-BD93-1E2570773122}" type="presParOf" srcId="{8604F37B-1C93-49C7-AB4A-D78699C4C5CF}" destId="{C2079FD9-A162-4987-92E7-B753CBBEB256}" srcOrd="1" destOrd="0" presId="urn:microsoft.com/office/officeart/2005/8/layout/orgChart1"/>
    <dgm:cxn modelId="{581B3510-B479-4C41-A428-26B7B1E6490D}" type="presParOf" srcId="{C410E2E2-C018-443B-8DD1-1417D25CF06B}" destId="{489316A6-AFBE-42A9-AE5A-39CAB145A1F5}" srcOrd="1" destOrd="0" presId="urn:microsoft.com/office/officeart/2005/8/layout/orgChart1"/>
    <dgm:cxn modelId="{79CD0A19-4BE4-4B76-B6D3-27CC9131BFA4}" type="presParOf" srcId="{C410E2E2-C018-443B-8DD1-1417D25CF06B}" destId="{54032002-6AEB-4547-9208-35294B2493C7}" srcOrd="2" destOrd="0" presId="urn:microsoft.com/office/officeart/2005/8/layout/orgChart1"/>
    <dgm:cxn modelId="{60508249-B850-4D38-B50F-18EED7E66744}" type="presParOf" srcId="{77C19948-4541-4094-A438-36BF93ABA926}" destId="{7087F4FF-6C67-41AA-8468-8FE3FA24DF7B}" srcOrd="4" destOrd="0" presId="urn:microsoft.com/office/officeart/2005/8/layout/orgChart1"/>
    <dgm:cxn modelId="{E8AE9B1E-4CCF-4983-90A7-64A486222C03}" type="presParOf" srcId="{77C19948-4541-4094-A438-36BF93ABA926}" destId="{5FF54039-FB18-46B7-B22F-D883DDA75994}" srcOrd="5" destOrd="0" presId="urn:microsoft.com/office/officeart/2005/8/layout/orgChart1"/>
    <dgm:cxn modelId="{2858DCF0-867C-403B-AF17-E23A6C9C32A6}" type="presParOf" srcId="{5FF54039-FB18-46B7-B22F-D883DDA75994}" destId="{E080A110-3483-404E-A7C1-8CB9595E4E3F}" srcOrd="0" destOrd="0" presId="urn:microsoft.com/office/officeart/2005/8/layout/orgChart1"/>
    <dgm:cxn modelId="{5243016A-9D3D-4530-B297-9422106C81DA}" type="presParOf" srcId="{E080A110-3483-404E-A7C1-8CB9595E4E3F}" destId="{CEB73C86-4682-4ACF-9750-BA708B0EA35B}" srcOrd="0" destOrd="0" presId="urn:microsoft.com/office/officeart/2005/8/layout/orgChart1"/>
    <dgm:cxn modelId="{8628EF26-788D-40DF-93CB-430D354DDB18}" type="presParOf" srcId="{E080A110-3483-404E-A7C1-8CB9595E4E3F}" destId="{8F95F2B2-F945-42F7-93FD-B0C6E37191BC}" srcOrd="1" destOrd="0" presId="urn:microsoft.com/office/officeart/2005/8/layout/orgChart1"/>
    <dgm:cxn modelId="{BBAC346C-BE88-41BB-AF34-D398ECB49C6A}" type="presParOf" srcId="{5FF54039-FB18-46B7-B22F-D883DDA75994}" destId="{05AD5EA8-D2FB-4848-881D-1C49F3D8AB99}" srcOrd="1" destOrd="0" presId="urn:microsoft.com/office/officeart/2005/8/layout/orgChart1"/>
    <dgm:cxn modelId="{D728BBD4-A359-4D4C-AC1C-ADF915FF3779}" type="presParOf" srcId="{5FF54039-FB18-46B7-B22F-D883DDA75994}" destId="{B12F1512-FDEE-4051-B5E3-1231F801698B}" srcOrd="2" destOrd="0" presId="urn:microsoft.com/office/officeart/2005/8/layout/orgChart1"/>
    <dgm:cxn modelId="{E313F518-9FF5-4CD5-A19A-BA28111077EB}" type="presParOf" srcId="{77C19948-4541-4094-A438-36BF93ABA926}" destId="{509A9654-4F33-46FB-8C06-2937A70B1D0D}" srcOrd="6" destOrd="0" presId="urn:microsoft.com/office/officeart/2005/8/layout/orgChart1"/>
    <dgm:cxn modelId="{CACEBEC3-F91F-4E56-98E0-541E64409F72}" type="presParOf" srcId="{77C19948-4541-4094-A438-36BF93ABA926}" destId="{168E6A87-985E-4BD5-8FED-F77E34C55EAB}" srcOrd="7" destOrd="0" presId="urn:microsoft.com/office/officeart/2005/8/layout/orgChart1"/>
    <dgm:cxn modelId="{B2BC1F9D-8C64-4CA5-84FC-65C5DDFA9175}" type="presParOf" srcId="{168E6A87-985E-4BD5-8FED-F77E34C55EAB}" destId="{8B2B9BD0-2793-4ECA-BD02-3B976DF01456}" srcOrd="0" destOrd="0" presId="urn:microsoft.com/office/officeart/2005/8/layout/orgChart1"/>
    <dgm:cxn modelId="{4F9326B5-E5D7-499E-B44C-EA7210498846}" type="presParOf" srcId="{8B2B9BD0-2793-4ECA-BD02-3B976DF01456}" destId="{5C9038DD-DD7F-4AC8-8638-EFCADA34B967}" srcOrd="0" destOrd="0" presId="urn:microsoft.com/office/officeart/2005/8/layout/orgChart1"/>
    <dgm:cxn modelId="{7F1554D8-0F11-4C0B-AA08-5CE7BD5DCCDC}" type="presParOf" srcId="{8B2B9BD0-2793-4ECA-BD02-3B976DF01456}" destId="{4BA01ADA-39C9-4113-8150-2D6D18991B96}" srcOrd="1" destOrd="0" presId="urn:microsoft.com/office/officeart/2005/8/layout/orgChart1"/>
    <dgm:cxn modelId="{7C4B61F1-CC54-443B-BDF6-CA4E59069632}" type="presParOf" srcId="{168E6A87-985E-4BD5-8FED-F77E34C55EAB}" destId="{3108401A-45AB-445B-A2AD-B0583EF5F003}" srcOrd="1" destOrd="0" presId="urn:microsoft.com/office/officeart/2005/8/layout/orgChart1"/>
    <dgm:cxn modelId="{32475F43-185B-423A-9319-527DA6B4F9CC}" type="presParOf" srcId="{168E6A87-985E-4BD5-8FED-F77E34C55EAB}" destId="{87843548-67B8-4BDE-8EAB-CE381E1A75F0}" srcOrd="2" destOrd="0" presId="urn:microsoft.com/office/officeart/2005/8/layout/orgChart1"/>
    <dgm:cxn modelId="{963C8860-9C41-4B1B-A7A8-2D57B3A7B2F8}" type="presParOf" srcId="{77C19948-4541-4094-A438-36BF93ABA926}" destId="{C0647F02-E267-44F2-A045-1CFF84F99776}" srcOrd="8" destOrd="0" presId="urn:microsoft.com/office/officeart/2005/8/layout/orgChart1"/>
    <dgm:cxn modelId="{9C0E4043-8263-4AA7-BBE6-96027E390DF1}" type="presParOf" srcId="{77C19948-4541-4094-A438-36BF93ABA926}" destId="{DA3481F7-0491-410A-815E-D69B5A4D6A8B}" srcOrd="9" destOrd="0" presId="urn:microsoft.com/office/officeart/2005/8/layout/orgChart1"/>
    <dgm:cxn modelId="{C88D2778-36AD-4E65-A2D9-1B504EB113CB}" type="presParOf" srcId="{DA3481F7-0491-410A-815E-D69B5A4D6A8B}" destId="{3D83DDC3-205B-4EFF-9D25-6FB33AD78F6A}" srcOrd="0" destOrd="0" presId="urn:microsoft.com/office/officeart/2005/8/layout/orgChart1"/>
    <dgm:cxn modelId="{230601DC-ADE4-455A-AE1F-FCD005CBF30B}" type="presParOf" srcId="{3D83DDC3-205B-4EFF-9D25-6FB33AD78F6A}" destId="{3DA2036F-F2F0-439C-8947-5D97EE88A839}" srcOrd="0" destOrd="0" presId="urn:microsoft.com/office/officeart/2005/8/layout/orgChart1"/>
    <dgm:cxn modelId="{A9681DE8-A12D-4BD0-B62F-C65582403B26}" type="presParOf" srcId="{3D83DDC3-205B-4EFF-9D25-6FB33AD78F6A}" destId="{5B9CF5AA-D09D-4E62-9DF6-DE9BF867362A}" srcOrd="1" destOrd="0" presId="urn:microsoft.com/office/officeart/2005/8/layout/orgChart1"/>
    <dgm:cxn modelId="{9F31CB04-33B2-4370-965F-A77A33991902}" type="presParOf" srcId="{DA3481F7-0491-410A-815E-D69B5A4D6A8B}" destId="{2197ABE1-5C54-426C-AD77-25AA91721932}" srcOrd="1" destOrd="0" presId="urn:microsoft.com/office/officeart/2005/8/layout/orgChart1"/>
    <dgm:cxn modelId="{C613C05B-D116-4848-AC35-A114317C2732}" type="presParOf" srcId="{DA3481F7-0491-410A-815E-D69B5A4D6A8B}" destId="{3D570B2F-B1D7-4E3A-A239-1E27F886DBE6}" srcOrd="2" destOrd="0" presId="urn:microsoft.com/office/officeart/2005/8/layout/orgChart1"/>
    <dgm:cxn modelId="{62168034-4CCE-4E06-BB74-52DBDF7762B4}" type="presParOf" srcId="{28F3057F-07D2-4718-9E46-005CA89D709E}" destId="{0D7F4D54-D908-484C-9591-C297952983C5}" srcOrd="2" destOrd="0" presId="urn:microsoft.com/office/officeart/2005/8/layout/orgChart1"/>
    <dgm:cxn modelId="{33283B55-956C-4684-BCD8-68F27535D9B3}" type="presParOf" srcId="{BF7183DE-FE0F-4492-97A3-BD7BE368D7B0}" destId="{2C3EFF2C-1FED-4580-8E2E-0703E9ADACAC}" srcOrd="4" destOrd="0" presId="urn:microsoft.com/office/officeart/2005/8/layout/orgChart1"/>
    <dgm:cxn modelId="{0EAA603F-7A22-4C1D-8081-77E1C413CF50}" type="presParOf" srcId="{BF7183DE-FE0F-4492-97A3-BD7BE368D7B0}" destId="{1B30A48C-7D67-4FDE-A1A0-49B54D95A115}" srcOrd="5" destOrd="0" presId="urn:microsoft.com/office/officeart/2005/8/layout/orgChart1"/>
    <dgm:cxn modelId="{A4965C87-B6DD-4B09-8867-576B456F81B8}" type="presParOf" srcId="{1B30A48C-7D67-4FDE-A1A0-49B54D95A115}" destId="{B9DEDB9D-21B5-4C6F-ADDC-8E46D834F179}" srcOrd="0" destOrd="0" presId="urn:microsoft.com/office/officeart/2005/8/layout/orgChart1"/>
    <dgm:cxn modelId="{C309C1EB-0DE7-4C72-A25A-C8619912CA7C}" type="presParOf" srcId="{B9DEDB9D-21B5-4C6F-ADDC-8E46D834F179}" destId="{82F919C2-8EB9-4E68-B6FD-F9FD888EE3A8}" srcOrd="0" destOrd="0" presId="urn:microsoft.com/office/officeart/2005/8/layout/orgChart1"/>
    <dgm:cxn modelId="{8127FFCF-427B-4547-B43A-917CB927A2E4}" type="presParOf" srcId="{B9DEDB9D-21B5-4C6F-ADDC-8E46D834F179}" destId="{AB9502FA-5E79-4274-94EF-6617525D2B46}" srcOrd="1" destOrd="0" presId="urn:microsoft.com/office/officeart/2005/8/layout/orgChart1"/>
    <dgm:cxn modelId="{B7FA44C4-0703-4C83-8D71-BE7E31CFF16E}" type="presParOf" srcId="{1B30A48C-7D67-4FDE-A1A0-49B54D95A115}" destId="{B9DCF37F-EC4B-4903-9A30-973E69D6AB45}" srcOrd="1" destOrd="0" presId="urn:microsoft.com/office/officeart/2005/8/layout/orgChart1"/>
    <dgm:cxn modelId="{899372EC-F8BE-4B30-BCAD-6F19E18A6E3A}" type="presParOf" srcId="{B9DCF37F-EC4B-4903-9A30-973E69D6AB45}" destId="{04F8CD1D-F3CE-4548-8413-F486D2843913}" srcOrd="0" destOrd="0" presId="urn:microsoft.com/office/officeart/2005/8/layout/orgChart1"/>
    <dgm:cxn modelId="{1D581D75-4212-4798-B34B-1818AE9FDEB9}" type="presParOf" srcId="{B9DCF37F-EC4B-4903-9A30-973E69D6AB45}" destId="{620D78E7-42A4-4D24-87D1-69B4EAD1FC38}" srcOrd="1" destOrd="0" presId="urn:microsoft.com/office/officeart/2005/8/layout/orgChart1"/>
    <dgm:cxn modelId="{0448489C-F737-4418-9DC9-A6EAC36C979D}" type="presParOf" srcId="{620D78E7-42A4-4D24-87D1-69B4EAD1FC38}" destId="{E06B5FA7-BBD8-44D1-9E46-403263195F60}" srcOrd="0" destOrd="0" presId="urn:microsoft.com/office/officeart/2005/8/layout/orgChart1"/>
    <dgm:cxn modelId="{20742AAE-11E4-4284-8D00-6FE48566641D}" type="presParOf" srcId="{E06B5FA7-BBD8-44D1-9E46-403263195F60}" destId="{7EE4CCDC-40C6-43A0-B9B4-C9F71A3EC004}" srcOrd="0" destOrd="0" presId="urn:microsoft.com/office/officeart/2005/8/layout/orgChart1"/>
    <dgm:cxn modelId="{BC0AACF9-9A37-4970-A8E8-A504A7343803}" type="presParOf" srcId="{E06B5FA7-BBD8-44D1-9E46-403263195F60}" destId="{EFB849F5-6CAD-42E7-9D86-39E5F544902E}" srcOrd="1" destOrd="0" presId="urn:microsoft.com/office/officeart/2005/8/layout/orgChart1"/>
    <dgm:cxn modelId="{5D1A11EC-F9DE-4CC6-9A60-81829E98FE11}" type="presParOf" srcId="{620D78E7-42A4-4D24-87D1-69B4EAD1FC38}" destId="{8295B522-4D42-4D16-980F-E31769533B8C}" srcOrd="1" destOrd="0" presId="urn:microsoft.com/office/officeart/2005/8/layout/orgChart1"/>
    <dgm:cxn modelId="{74F20301-2F8B-4295-AE8A-13EC544BC9C1}" type="presParOf" srcId="{8295B522-4D42-4D16-980F-E31769533B8C}" destId="{65FF55BF-8B87-41C1-BDEB-DC6F366DDB66}" srcOrd="0" destOrd="0" presId="urn:microsoft.com/office/officeart/2005/8/layout/orgChart1"/>
    <dgm:cxn modelId="{CF94E9F9-6948-4184-93BD-07A1F1425EAB}" type="presParOf" srcId="{8295B522-4D42-4D16-980F-E31769533B8C}" destId="{97ACA3F8-8155-4D7A-AC01-3DE60DC40E0C}" srcOrd="1" destOrd="0" presId="urn:microsoft.com/office/officeart/2005/8/layout/orgChart1"/>
    <dgm:cxn modelId="{78F69620-1F93-48BF-BC5A-C57EBC11923B}" type="presParOf" srcId="{97ACA3F8-8155-4D7A-AC01-3DE60DC40E0C}" destId="{43DF2E46-DB06-4DA8-B6C3-881575B6C46E}" srcOrd="0" destOrd="0" presId="urn:microsoft.com/office/officeart/2005/8/layout/orgChart1"/>
    <dgm:cxn modelId="{3C9F316C-D3FD-4772-B828-88F6C0C3ED48}" type="presParOf" srcId="{43DF2E46-DB06-4DA8-B6C3-881575B6C46E}" destId="{64E72364-A6B0-4A05-B2C6-5294970DF91A}" srcOrd="0" destOrd="0" presId="urn:microsoft.com/office/officeart/2005/8/layout/orgChart1"/>
    <dgm:cxn modelId="{E8A0C1A8-4AE4-4498-A0B0-936C58262762}" type="presParOf" srcId="{43DF2E46-DB06-4DA8-B6C3-881575B6C46E}" destId="{212606F8-AE00-4650-BC68-D110E6D3B6A5}" srcOrd="1" destOrd="0" presId="urn:microsoft.com/office/officeart/2005/8/layout/orgChart1"/>
    <dgm:cxn modelId="{4EC7BD63-F1E0-4522-85BE-FDFCF9AF70B7}" type="presParOf" srcId="{97ACA3F8-8155-4D7A-AC01-3DE60DC40E0C}" destId="{7BA6A879-6CE7-4D80-A062-204CBB4F7EA1}" srcOrd="1" destOrd="0" presId="urn:microsoft.com/office/officeart/2005/8/layout/orgChart1"/>
    <dgm:cxn modelId="{0FC9CB13-4C91-4D37-BF0B-A843C7DCF616}" type="presParOf" srcId="{97ACA3F8-8155-4D7A-AC01-3DE60DC40E0C}" destId="{999F9A19-F1A4-452A-87F9-FB9499C429CD}" srcOrd="2" destOrd="0" presId="urn:microsoft.com/office/officeart/2005/8/layout/orgChart1"/>
    <dgm:cxn modelId="{E183B38C-893E-4034-A4C5-259E98F5148A}" type="presParOf" srcId="{8295B522-4D42-4D16-980F-E31769533B8C}" destId="{97190923-ADEB-44A8-B0C4-67F976BF5F5F}" srcOrd="2" destOrd="0" presId="urn:microsoft.com/office/officeart/2005/8/layout/orgChart1"/>
    <dgm:cxn modelId="{C646D2B3-6311-4FB8-984D-1FA4D86830C1}" type="presParOf" srcId="{8295B522-4D42-4D16-980F-E31769533B8C}" destId="{623D14DF-175B-485D-B4F0-8C0260E0393D}" srcOrd="3" destOrd="0" presId="urn:microsoft.com/office/officeart/2005/8/layout/orgChart1"/>
    <dgm:cxn modelId="{7EA407E5-0762-4047-86B0-66AA895B764E}" type="presParOf" srcId="{623D14DF-175B-485D-B4F0-8C0260E0393D}" destId="{DB89C5D3-1D46-4148-B6D4-397A3DDAECC4}" srcOrd="0" destOrd="0" presId="urn:microsoft.com/office/officeart/2005/8/layout/orgChart1"/>
    <dgm:cxn modelId="{7F89E3E9-DA95-4740-AA1D-6CC98F3D3768}" type="presParOf" srcId="{DB89C5D3-1D46-4148-B6D4-397A3DDAECC4}" destId="{665D5311-4C13-4835-A537-50E99BD8CF9C}" srcOrd="0" destOrd="0" presId="urn:microsoft.com/office/officeart/2005/8/layout/orgChart1"/>
    <dgm:cxn modelId="{4AE938B5-00ED-4E05-88FD-F3061BBB6C29}" type="presParOf" srcId="{DB89C5D3-1D46-4148-B6D4-397A3DDAECC4}" destId="{9B186DAF-5964-46B0-BAEB-BFE16B0B19F9}" srcOrd="1" destOrd="0" presId="urn:microsoft.com/office/officeart/2005/8/layout/orgChart1"/>
    <dgm:cxn modelId="{142C9108-5C49-4677-A440-98175E8518AD}" type="presParOf" srcId="{623D14DF-175B-485D-B4F0-8C0260E0393D}" destId="{D2108912-28F3-4746-9BEB-3E9A4874BEA9}" srcOrd="1" destOrd="0" presId="urn:microsoft.com/office/officeart/2005/8/layout/orgChart1"/>
    <dgm:cxn modelId="{0F44BF63-5915-4F59-BBD7-39C10C64E294}" type="presParOf" srcId="{623D14DF-175B-485D-B4F0-8C0260E0393D}" destId="{60E3B449-DDAF-4A4D-8C1E-F7A00851B6C6}" srcOrd="2" destOrd="0" presId="urn:microsoft.com/office/officeart/2005/8/layout/orgChart1"/>
    <dgm:cxn modelId="{9EE2DEAF-610F-44B8-A897-A38E42140229}" type="presParOf" srcId="{620D78E7-42A4-4D24-87D1-69B4EAD1FC38}" destId="{7C821C55-339A-42D7-90AC-EB81321C04EA}" srcOrd="2" destOrd="0" presId="urn:microsoft.com/office/officeart/2005/8/layout/orgChart1"/>
    <dgm:cxn modelId="{298D626B-A6F1-4D14-A963-63CEFD2A0A12}" type="presParOf" srcId="{1B30A48C-7D67-4FDE-A1A0-49B54D95A115}" destId="{D7ABB5A7-9CB6-49A5-8643-F70111EDAA8F}" srcOrd="2" destOrd="0" presId="urn:microsoft.com/office/officeart/2005/8/layout/orgChart1"/>
    <dgm:cxn modelId="{D705B64C-403A-4505-9391-0AE9F9DB367A}" type="presParOf" srcId="{BF7183DE-FE0F-4492-97A3-BD7BE368D7B0}" destId="{C15BC06F-E087-4C2D-899F-CF3B8D6CBBCB}" srcOrd="6" destOrd="0" presId="urn:microsoft.com/office/officeart/2005/8/layout/orgChart1"/>
    <dgm:cxn modelId="{10B1EF15-931A-4063-9302-12F704F8C729}" type="presParOf" srcId="{BF7183DE-FE0F-4492-97A3-BD7BE368D7B0}" destId="{67400220-B64A-422E-9E1F-46442013C660}" srcOrd="7" destOrd="0" presId="urn:microsoft.com/office/officeart/2005/8/layout/orgChart1"/>
    <dgm:cxn modelId="{1547A57F-48D2-4E40-8669-E14853FD08C6}" type="presParOf" srcId="{67400220-B64A-422E-9E1F-46442013C660}" destId="{7FE69A6E-8515-4397-AB6E-44672CB8F6AD}" srcOrd="0" destOrd="0" presId="urn:microsoft.com/office/officeart/2005/8/layout/orgChart1"/>
    <dgm:cxn modelId="{0FB18580-DA3F-4927-9F39-C5C66EA2BDB8}" type="presParOf" srcId="{7FE69A6E-8515-4397-AB6E-44672CB8F6AD}" destId="{C026511B-8E78-4042-B887-57D8F4A4F196}" srcOrd="0" destOrd="0" presId="urn:microsoft.com/office/officeart/2005/8/layout/orgChart1"/>
    <dgm:cxn modelId="{FFA1DB1F-4E4C-4CFA-AC41-FD42C97B3C26}" type="presParOf" srcId="{7FE69A6E-8515-4397-AB6E-44672CB8F6AD}" destId="{F62F49AE-26D8-4196-AD96-76E1B713075F}" srcOrd="1" destOrd="0" presId="urn:microsoft.com/office/officeart/2005/8/layout/orgChart1"/>
    <dgm:cxn modelId="{D64BA438-A45A-473B-AD95-0450944A674E}" type="presParOf" srcId="{67400220-B64A-422E-9E1F-46442013C660}" destId="{A73D65AC-F5F4-42D0-A020-CABC4E6CCEB8}" srcOrd="1" destOrd="0" presId="urn:microsoft.com/office/officeart/2005/8/layout/orgChart1"/>
    <dgm:cxn modelId="{C51D4B0F-9BD6-4DDB-8CB7-CA5EC5A52644}" type="presParOf" srcId="{A73D65AC-F5F4-42D0-A020-CABC4E6CCEB8}" destId="{E886EF23-3560-4078-814C-0A7E44DAF390}" srcOrd="0" destOrd="0" presId="urn:microsoft.com/office/officeart/2005/8/layout/orgChart1"/>
    <dgm:cxn modelId="{B3EC7211-A5C8-443D-8A41-C7E7E567425D}" type="presParOf" srcId="{A73D65AC-F5F4-42D0-A020-CABC4E6CCEB8}" destId="{05680856-C2F9-4284-AAD4-1A1DE5610CEC}" srcOrd="1" destOrd="0" presId="urn:microsoft.com/office/officeart/2005/8/layout/orgChart1"/>
    <dgm:cxn modelId="{FCE42785-3AE4-43D3-95FC-32619C798A00}" type="presParOf" srcId="{05680856-C2F9-4284-AAD4-1A1DE5610CEC}" destId="{23692268-C6F0-4E95-AF96-AEBCCB012A29}" srcOrd="0" destOrd="0" presId="urn:microsoft.com/office/officeart/2005/8/layout/orgChart1"/>
    <dgm:cxn modelId="{1742DFFE-5556-4FE2-BE04-498837B7570C}" type="presParOf" srcId="{23692268-C6F0-4E95-AF96-AEBCCB012A29}" destId="{3A1A4C02-4047-4080-B6C0-0656A84220A7}" srcOrd="0" destOrd="0" presId="urn:microsoft.com/office/officeart/2005/8/layout/orgChart1"/>
    <dgm:cxn modelId="{A3477280-D31F-4B73-BB0B-965897A36FB5}" type="presParOf" srcId="{23692268-C6F0-4E95-AF96-AEBCCB012A29}" destId="{99C4FD54-5C2C-453E-95FE-D3839C5141CA}" srcOrd="1" destOrd="0" presId="urn:microsoft.com/office/officeart/2005/8/layout/orgChart1"/>
    <dgm:cxn modelId="{63FCCF89-5195-4258-943B-BBEAAA09C5F3}" type="presParOf" srcId="{05680856-C2F9-4284-AAD4-1A1DE5610CEC}" destId="{784C71B1-DA13-4F3A-BCA6-ED58013A8469}" srcOrd="1" destOrd="0" presId="urn:microsoft.com/office/officeart/2005/8/layout/orgChart1"/>
    <dgm:cxn modelId="{EAB42DDB-F853-4148-B103-9FDA62619BF3}" type="presParOf" srcId="{784C71B1-DA13-4F3A-BCA6-ED58013A8469}" destId="{BDF4CBAB-5DE3-4FD3-9DCB-A3663DE0D7DD}" srcOrd="0" destOrd="0" presId="urn:microsoft.com/office/officeart/2005/8/layout/orgChart1"/>
    <dgm:cxn modelId="{3E06825E-B101-4B5B-9F41-5F586A5DCC10}" type="presParOf" srcId="{784C71B1-DA13-4F3A-BCA6-ED58013A8469}" destId="{8F8ACBF3-6425-41F8-8E2A-B981E6D99D10}" srcOrd="1" destOrd="0" presId="urn:microsoft.com/office/officeart/2005/8/layout/orgChart1"/>
    <dgm:cxn modelId="{CC5C0F7C-0E0E-4A2F-82F0-1BEC00124F6B}" type="presParOf" srcId="{8F8ACBF3-6425-41F8-8E2A-B981E6D99D10}" destId="{BABC5140-4349-4DAC-8DCB-758E81BDF2CE}" srcOrd="0" destOrd="0" presId="urn:microsoft.com/office/officeart/2005/8/layout/orgChart1"/>
    <dgm:cxn modelId="{38436D89-38F8-4449-928A-0AEB54FEF72D}" type="presParOf" srcId="{BABC5140-4349-4DAC-8DCB-758E81BDF2CE}" destId="{9323AA64-E397-4E40-A9BB-43FCC42A9651}" srcOrd="0" destOrd="0" presId="urn:microsoft.com/office/officeart/2005/8/layout/orgChart1"/>
    <dgm:cxn modelId="{79F7B998-D024-4E09-AA67-856B47286068}" type="presParOf" srcId="{BABC5140-4349-4DAC-8DCB-758E81BDF2CE}" destId="{B897FD29-9A0B-4C1E-BD0E-727212F4868A}" srcOrd="1" destOrd="0" presId="urn:microsoft.com/office/officeart/2005/8/layout/orgChart1"/>
    <dgm:cxn modelId="{C2E35CDF-E297-4139-849D-D1E04213F1C3}" type="presParOf" srcId="{8F8ACBF3-6425-41F8-8E2A-B981E6D99D10}" destId="{7AA3EDBD-9E29-437A-AE16-40F3598CAACF}" srcOrd="1" destOrd="0" presId="urn:microsoft.com/office/officeart/2005/8/layout/orgChart1"/>
    <dgm:cxn modelId="{45AE0F52-15F5-405D-937D-8D96498145B1}" type="presParOf" srcId="{7AA3EDBD-9E29-437A-AE16-40F3598CAACF}" destId="{9174062D-918E-44DA-A123-298DA0F4F20A}" srcOrd="0" destOrd="0" presId="urn:microsoft.com/office/officeart/2005/8/layout/orgChart1"/>
    <dgm:cxn modelId="{4A2647DB-14C3-4F9A-B9B6-E84E0BD42675}" type="presParOf" srcId="{7AA3EDBD-9E29-437A-AE16-40F3598CAACF}" destId="{C5A9BA0F-F039-44DA-B071-AFDFA3BC233B}" srcOrd="1" destOrd="0" presId="urn:microsoft.com/office/officeart/2005/8/layout/orgChart1"/>
    <dgm:cxn modelId="{2D9D2FCB-B6F5-4530-A83E-C52E12E8AB06}" type="presParOf" srcId="{C5A9BA0F-F039-44DA-B071-AFDFA3BC233B}" destId="{DB73D3B9-16BF-41FA-96D5-CEB7C4FBB4A7}" srcOrd="0" destOrd="0" presId="urn:microsoft.com/office/officeart/2005/8/layout/orgChart1"/>
    <dgm:cxn modelId="{02CF9A51-64BA-4FB6-B832-CFB666BADC68}" type="presParOf" srcId="{DB73D3B9-16BF-41FA-96D5-CEB7C4FBB4A7}" destId="{C0D42513-5973-4D84-8C0E-1CCE2C33598F}" srcOrd="0" destOrd="0" presId="urn:microsoft.com/office/officeart/2005/8/layout/orgChart1"/>
    <dgm:cxn modelId="{403B7A7D-EFD7-4DE4-9A77-EBE263F3A095}" type="presParOf" srcId="{DB73D3B9-16BF-41FA-96D5-CEB7C4FBB4A7}" destId="{44A507E1-03C9-4C99-ACE4-90474761D0D5}" srcOrd="1" destOrd="0" presId="urn:microsoft.com/office/officeart/2005/8/layout/orgChart1"/>
    <dgm:cxn modelId="{8C5CB3ED-B9DB-4B86-8782-4792EED73861}" type="presParOf" srcId="{C5A9BA0F-F039-44DA-B071-AFDFA3BC233B}" destId="{B374517E-436F-4FBE-87AF-FAE05AFB3E85}" srcOrd="1" destOrd="0" presId="urn:microsoft.com/office/officeart/2005/8/layout/orgChart1"/>
    <dgm:cxn modelId="{52F890B0-9A9A-40A8-90A4-E3F3DBCFE539}" type="presParOf" srcId="{C5A9BA0F-F039-44DA-B071-AFDFA3BC233B}" destId="{89754E5D-DE87-4F1F-864A-B24C601B0A86}" srcOrd="2" destOrd="0" presId="urn:microsoft.com/office/officeart/2005/8/layout/orgChart1"/>
    <dgm:cxn modelId="{1E323FD0-FF0E-4229-965F-A7DEBF1984DF}" type="presParOf" srcId="{7AA3EDBD-9E29-437A-AE16-40F3598CAACF}" destId="{20C04438-4FAA-4520-BAD3-8639B12C34EC}" srcOrd="2" destOrd="0" presId="urn:microsoft.com/office/officeart/2005/8/layout/orgChart1"/>
    <dgm:cxn modelId="{F82B525D-34BA-4D58-B333-56C829E6DA37}" type="presParOf" srcId="{7AA3EDBD-9E29-437A-AE16-40F3598CAACF}" destId="{0103B8B2-5C19-4B06-8FB3-7382BE9D39F6}" srcOrd="3" destOrd="0" presId="urn:microsoft.com/office/officeart/2005/8/layout/orgChart1"/>
    <dgm:cxn modelId="{B68FC78F-4F68-44F0-8826-A87DE74E2168}" type="presParOf" srcId="{0103B8B2-5C19-4B06-8FB3-7382BE9D39F6}" destId="{D6BFBE61-AB07-4DCD-ACB7-EA00F3BF9FBB}" srcOrd="0" destOrd="0" presId="urn:microsoft.com/office/officeart/2005/8/layout/orgChart1"/>
    <dgm:cxn modelId="{6614DB02-ABF9-487D-862C-FB29A782A4F4}" type="presParOf" srcId="{D6BFBE61-AB07-4DCD-ACB7-EA00F3BF9FBB}" destId="{78E00FD3-6C3A-4BD0-92A2-6CBB16DA203C}" srcOrd="0" destOrd="0" presId="urn:microsoft.com/office/officeart/2005/8/layout/orgChart1"/>
    <dgm:cxn modelId="{8676DD3C-5D9C-4953-B521-720413A3EAB7}" type="presParOf" srcId="{D6BFBE61-AB07-4DCD-ACB7-EA00F3BF9FBB}" destId="{057ABA52-317D-49CD-914C-5B0306881578}" srcOrd="1" destOrd="0" presId="urn:microsoft.com/office/officeart/2005/8/layout/orgChart1"/>
    <dgm:cxn modelId="{87E0F5B5-F6FE-4671-A877-D2D5A5DD1753}" type="presParOf" srcId="{0103B8B2-5C19-4B06-8FB3-7382BE9D39F6}" destId="{0842B1B2-7944-4A5A-8DCF-65795D79779F}" srcOrd="1" destOrd="0" presId="urn:microsoft.com/office/officeart/2005/8/layout/orgChart1"/>
    <dgm:cxn modelId="{6A224D5D-E869-4736-A914-611F920A234C}" type="presParOf" srcId="{0103B8B2-5C19-4B06-8FB3-7382BE9D39F6}" destId="{D9F47CE7-5967-4D60-94F8-C47AD8CE3D34}" srcOrd="2" destOrd="0" presId="urn:microsoft.com/office/officeart/2005/8/layout/orgChart1"/>
    <dgm:cxn modelId="{3FF11E36-F277-48DF-BFA0-252B448FFC6F}" type="presParOf" srcId="{8F8ACBF3-6425-41F8-8E2A-B981E6D99D10}" destId="{B04EFD4D-016D-4485-94D7-EF2B621AC1D5}" srcOrd="2" destOrd="0" presId="urn:microsoft.com/office/officeart/2005/8/layout/orgChart1"/>
    <dgm:cxn modelId="{FF746654-C8AB-42DD-821C-49477DECC022}" type="presParOf" srcId="{05680856-C2F9-4284-AAD4-1A1DE5610CEC}" destId="{7364692D-90E3-4B5B-B83B-C228A7C14B65}" srcOrd="2" destOrd="0" presId="urn:microsoft.com/office/officeart/2005/8/layout/orgChart1"/>
    <dgm:cxn modelId="{499231C8-C234-4EEE-929D-E0B9106AFB18}" type="presParOf" srcId="{A73D65AC-F5F4-42D0-A020-CABC4E6CCEB8}" destId="{7BC32096-326B-4CD0-B6D0-4F996C3E209D}" srcOrd="2" destOrd="0" presId="urn:microsoft.com/office/officeart/2005/8/layout/orgChart1"/>
    <dgm:cxn modelId="{E529E216-2B87-4A8C-A301-34B95ECEB348}" type="presParOf" srcId="{A73D65AC-F5F4-42D0-A020-CABC4E6CCEB8}" destId="{AA92EEC0-6502-40CF-B70B-FFC96D0DD7F7}" srcOrd="3" destOrd="0" presId="urn:microsoft.com/office/officeart/2005/8/layout/orgChart1"/>
    <dgm:cxn modelId="{30FE9B82-CCED-4B1C-B0C3-270C8DF6D2DD}" type="presParOf" srcId="{AA92EEC0-6502-40CF-B70B-FFC96D0DD7F7}" destId="{B13F175C-B289-48FC-A1FD-C896665DE09A}" srcOrd="0" destOrd="0" presId="urn:microsoft.com/office/officeart/2005/8/layout/orgChart1"/>
    <dgm:cxn modelId="{6DB4F0E9-DBE3-4FD9-B7FA-629E9D105B81}" type="presParOf" srcId="{B13F175C-B289-48FC-A1FD-C896665DE09A}" destId="{A0969D70-AC9B-4797-8A36-5D990174EE54}" srcOrd="0" destOrd="0" presId="urn:microsoft.com/office/officeart/2005/8/layout/orgChart1"/>
    <dgm:cxn modelId="{AE98E917-CD64-4194-8CA9-145969879A00}" type="presParOf" srcId="{B13F175C-B289-48FC-A1FD-C896665DE09A}" destId="{E6FE0E44-0F26-4C38-AF70-F6E8C346304E}" srcOrd="1" destOrd="0" presId="urn:microsoft.com/office/officeart/2005/8/layout/orgChart1"/>
    <dgm:cxn modelId="{12915F67-78CE-4943-A9E9-63CB201FE97A}" type="presParOf" srcId="{AA92EEC0-6502-40CF-B70B-FFC96D0DD7F7}" destId="{DDE3C76E-32A6-40C1-956B-5EB82DE525BC}" srcOrd="1" destOrd="0" presId="urn:microsoft.com/office/officeart/2005/8/layout/orgChart1"/>
    <dgm:cxn modelId="{43248F2B-9DA2-42AF-ABD0-2715EC40F348}" type="presParOf" srcId="{DDE3C76E-32A6-40C1-956B-5EB82DE525BC}" destId="{9D3C5F14-ABB8-4D9E-B89D-0370A73CFE2B}" srcOrd="0" destOrd="0" presId="urn:microsoft.com/office/officeart/2005/8/layout/orgChart1"/>
    <dgm:cxn modelId="{24BCA24A-3406-4C4F-9841-A4F6FEC9D5DE}" type="presParOf" srcId="{DDE3C76E-32A6-40C1-956B-5EB82DE525BC}" destId="{67B373AF-AB5A-4F43-AFBA-3C8DC48ADF15}" srcOrd="1" destOrd="0" presId="urn:microsoft.com/office/officeart/2005/8/layout/orgChart1"/>
    <dgm:cxn modelId="{6F7583FA-7D9A-43BE-9925-1A33A5F918CE}" type="presParOf" srcId="{67B373AF-AB5A-4F43-AFBA-3C8DC48ADF15}" destId="{ABEE4438-3676-4FE6-8A9D-3D63E5EE3F02}" srcOrd="0" destOrd="0" presId="urn:microsoft.com/office/officeart/2005/8/layout/orgChart1"/>
    <dgm:cxn modelId="{2AA61EFD-695F-4385-965F-573921EBAD13}" type="presParOf" srcId="{ABEE4438-3676-4FE6-8A9D-3D63E5EE3F02}" destId="{0B0506BD-45FA-419F-9B23-010C724E478B}" srcOrd="0" destOrd="0" presId="urn:microsoft.com/office/officeart/2005/8/layout/orgChart1"/>
    <dgm:cxn modelId="{D57EB42A-4E77-41BE-804D-C5A6252B7DF9}" type="presParOf" srcId="{ABEE4438-3676-4FE6-8A9D-3D63E5EE3F02}" destId="{24038447-35E0-4F79-B9FD-14287D665ECC}" srcOrd="1" destOrd="0" presId="urn:microsoft.com/office/officeart/2005/8/layout/orgChart1"/>
    <dgm:cxn modelId="{2B559C85-3CE1-4C4B-A91C-A6C7FFC2A690}" type="presParOf" srcId="{67B373AF-AB5A-4F43-AFBA-3C8DC48ADF15}" destId="{B1A24A78-5CE3-4B31-95E1-53294F9DFA80}" srcOrd="1" destOrd="0" presId="urn:microsoft.com/office/officeart/2005/8/layout/orgChart1"/>
    <dgm:cxn modelId="{DFED547D-BAB6-48E9-B582-5CADCE494CBB}" type="presParOf" srcId="{B1A24A78-5CE3-4B31-95E1-53294F9DFA80}" destId="{4DD6B83E-2E08-4DCC-987E-A3F3FC7520B6}" srcOrd="0" destOrd="0" presId="urn:microsoft.com/office/officeart/2005/8/layout/orgChart1"/>
    <dgm:cxn modelId="{75A3D72E-575D-4E35-BFEF-50F96B4701B3}" type="presParOf" srcId="{B1A24A78-5CE3-4B31-95E1-53294F9DFA80}" destId="{576F3AC9-799A-4B8F-B596-BB4212972A4F}" srcOrd="1" destOrd="0" presId="urn:microsoft.com/office/officeart/2005/8/layout/orgChart1"/>
    <dgm:cxn modelId="{A18B600F-682C-4F12-8CC1-C6D87618F6D5}" type="presParOf" srcId="{576F3AC9-799A-4B8F-B596-BB4212972A4F}" destId="{040914E4-C2ED-47AA-AA91-9914385EA8A8}" srcOrd="0" destOrd="0" presId="urn:microsoft.com/office/officeart/2005/8/layout/orgChart1"/>
    <dgm:cxn modelId="{3153DC1E-B8FB-4487-AA15-44206F420330}" type="presParOf" srcId="{040914E4-C2ED-47AA-AA91-9914385EA8A8}" destId="{83EDD68C-C06F-4889-AE5A-B3E48745CCAA}" srcOrd="0" destOrd="0" presId="urn:microsoft.com/office/officeart/2005/8/layout/orgChart1"/>
    <dgm:cxn modelId="{8DBB2D42-AFF8-4369-A56E-A84294F59C7F}" type="presParOf" srcId="{040914E4-C2ED-47AA-AA91-9914385EA8A8}" destId="{DA549AB5-4019-4180-A97D-0D009EFA3E0C}" srcOrd="1" destOrd="0" presId="urn:microsoft.com/office/officeart/2005/8/layout/orgChart1"/>
    <dgm:cxn modelId="{F529AEE0-724B-4895-8C6A-7B4A31DC467D}" type="presParOf" srcId="{576F3AC9-799A-4B8F-B596-BB4212972A4F}" destId="{BE7CDC60-06FA-41F0-BE5E-BED72AB194E1}" srcOrd="1" destOrd="0" presId="urn:microsoft.com/office/officeart/2005/8/layout/orgChart1"/>
    <dgm:cxn modelId="{ADBBD28E-77D7-4DAD-A57B-F5D8B8BECA66}" type="presParOf" srcId="{BE7CDC60-06FA-41F0-BE5E-BED72AB194E1}" destId="{47E245E9-CEB3-4B5F-BE35-2009A99ADCE3}" srcOrd="0" destOrd="0" presId="urn:microsoft.com/office/officeart/2005/8/layout/orgChart1"/>
    <dgm:cxn modelId="{FE29B7A6-CA1C-44ED-AEE2-C708D02C93F3}" type="presParOf" srcId="{BE7CDC60-06FA-41F0-BE5E-BED72AB194E1}" destId="{E371DD43-90E6-4EF3-A3CB-66CD14C185FE}" srcOrd="1" destOrd="0" presId="urn:microsoft.com/office/officeart/2005/8/layout/orgChart1"/>
    <dgm:cxn modelId="{E2EF292A-8429-4594-BF50-686594429094}" type="presParOf" srcId="{E371DD43-90E6-4EF3-A3CB-66CD14C185FE}" destId="{C3CB3B13-0717-4F6B-905C-768EAC1FC2C8}" srcOrd="0" destOrd="0" presId="urn:microsoft.com/office/officeart/2005/8/layout/orgChart1"/>
    <dgm:cxn modelId="{88196AD7-69F9-4359-8D85-4F8EBF90113B}" type="presParOf" srcId="{C3CB3B13-0717-4F6B-905C-768EAC1FC2C8}" destId="{1E855016-F6EA-45DB-8892-3A1CF1EB859C}" srcOrd="0" destOrd="0" presId="urn:microsoft.com/office/officeart/2005/8/layout/orgChart1"/>
    <dgm:cxn modelId="{DE36A3FC-0119-49B9-9ED8-A461A8AC18BC}" type="presParOf" srcId="{C3CB3B13-0717-4F6B-905C-768EAC1FC2C8}" destId="{CBF1FF51-7040-478D-8FA7-5A16A017309F}" srcOrd="1" destOrd="0" presId="urn:microsoft.com/office/officeart/2005/8/layout/orgChart1"/>
    <dgm:cxn modelId="{AC0B3B62-F665-4387-A300-893EEC3154B1}" type="presParOf" srcId="{E371DD43-90E6-4EF3-A3CB-66CD14C185FE}" destId="{646579C1-473C-42A7-B779-DDDF8291A830}" srcOrd="1" destOrd="0" presId="urn:microsoft.com/office/officeart/2005/8/layout/orgChart1"/>
    <dgm:cxn modelId="{28386600-0545-474E-9D93-EDD65FE7007C}" type="presParOf" srcId="{646579C1-473C-42A7-B779-DDDF8291A830}" destId="{737CD71C-15C0-4AD2-8B9F-320093925049}" srcOrd="0" destOrd="0" presId="urn:microsoft.com/office/officeart/2005/8/layout/orgChart1"/>
    <dgm:cxn modelId="{491A5BFA-B3F2-4423-8CD5-30E80589778D}" type="presParOf" srcId="{646579C1-473C-42A7-B779-DDDF8291A830}" destId="{6BC31A64-54B9-4377-A7CB-61D252E3C4FC}" srcOrd="1" destOrd="0" presId="urn:microsoft.com/office/officeart/2005/8/layout/orgChart1"/>
    <dgm:cxn modelId="{E453DFCE-B10A-44C8-9347-86A34F47E52A}" type="presParOf" srcId="{6BC31A64-54B9-4377-A7CB-61D252E3C4FC}" destId="{2E9BD350-4335-4615-A6C8-2A292425D581}" srcOrd="0" destOrd="0" presId="urn:microsoft.com/office/officeart/2005/8/layout/orgChart1"/>
    <dgm:cxn modelId="{76CE68DE-2DFC-4E23-82E8-8D6E0C3C6B43}" type="presParOf" srcId="{2E9BD350-4335-4615-A6C8-2A292425D581}" destId="{842A7DD2-2067-4767-A528-64EBE9EB497D}" srcOrd="0" destOrd="0" presId="urn:microsoft.com/office/officeart/2005/8/layout/orgChart1"/>
    <dgm:cxn modelId="{487C9347-5AC1-4BB2-BAF3-7B282FB6A48F}" type="presParOf" srcId="{2E9BD350-4335-4615-A6C8-2A292425D581}" destId="{9B23FB57-15AB-4F21-8FC9-2E268737989D}" srcOrd="1" destOrd="0" presId="urn:microsoft.com/office/officeart/2005/8/layout/orgChart1"/>
    <dgm:cxn modelId="{C9C8473D-411A-4A51-A269-98C6906A22FA}" type="presParOf" srcId="{6BC31A64-54B9-4377-A7CB-61D252E3C4FC}" destId="{CB8186C3-480C-4038-A69E-72F06119D95D}" srcOrd="1" destOrd="0" presId="urn:microsoft.com/office/officeart/2005/8/layout/orgChart1"/>
    <dgm:cxn modelId="{E164E065-EEA7-4F1E-B449-1F96E9ABB7B2}" type="presParOf" srcId="{CB8186C3-480C-4038-A69E-72F06119D95D}" destId="{6C63FEF0-FA15-4197-A93D-52A3DB9FB815}" srcOrd="0" destOrd="0" presId="urn:microsoft.com/office/officeart/2005/8/layout/orgChart1"/>
    <dgm:cxn modelId="{B4D92C8F-6D9F-4C8D-8CFC-CE9EBB1E1437}" type="presParOf" srcId="{CB8186C3-480C-4038-A69E-72F06119D95D}" destId="{1A8BF381-AA99-4D04-A5AE-F7CB9EA771DC}" srcOrd="1" destOrd="0" presId="urn:microsoft.com/office/officeart/2005/8/layout/orgChart1"/>
    <dgm:cxn modelId="{C2D63307-6F9B-43D8-A376-55E4CB9C09BE}" type="presParOf" srcId="{1A8BF381-AA99-4D04-A5AE-F7CB9EA771DC}" destId="{3D647412-3053-44DA-AE29-46BBC3ED2AF3}" srcOrd="0" destOrd="0" presId="urn:microsoft.com/office/officeart/2005/8/layout/orgChart1"/>
    <dgm:cxn modelId="{8BF9AEE3-8BC8-4BED-8FCC-8C441DE31602}" type="presParOf" srcId="{3D647412-3053-44DA-AE29-46BBC3ED2AF3}" destId="{787018D4-21C5-4C43-BB82-5EF75CDE45D5}" srcOrd="0" destOrd="0" presId="urn:microsoft.com/office/officeart/2005/8/layout/orgChart1"/>
    <dgm:cxn modelId="{76F62BED-514E-4FCF-9BEF-8E93304689EA}" type="presParOf" srcId="{3D647412-3053-44DA-AE29-46BBC3ED2AF3}" destId="{DB7E1678-084C-499C-B53D-D3CC2DD9D7CD}" srcOrd="1" destOrd="0" presId="urn:microsoft.com/office/officeart/2005/8/layout/orgChart1"/>
    <dgm:cxn modelId="{438DBA01-6FBF-409D-B673-9E87ECB2F87D}" type="presParOf" srcId="{1A8BF381-AA99-4D04-A5AE-F7CB9EA771DC}" destId="{05217159-3FB6-4617-8BF9-628CD595D93D}" srcOrd="1" destOrd="0" presId="urn:microsoft.com/office/officeart/2005/8/layout/orgChart1"/>
    <dgm:cxn modelId="{43FC1AB0-8930-4B70-8802-DF34641337A0}" type="presParOf" srcId="{1A8BF381-AA99-4D04-A5AE-F7CB9EA771DC}" destId="{433B6857-5052-4A02-9F41-B994FC47AEE0}" srcOrd="2" destOrd="0" presId="urn:microsoft.com/office/officeart/2005/8/layout/orgChart1"/>
    <dgm:cxn modelId="{6852D71A-9AD8-452E-9CBF-9E091E436262}" type="presParOf" srcId="{CB8186C3-480C-4038-A69E-72F06119D95D}" destId="{2E2E2B88-D3A6-46A2-83FB-2BB8FA18D894}" srcOrd="2" destOrd="0" presId="urn:microsoft.com/office/officeart/2005/8/layout/orgChart1"/>
    <dgm:cxn modelId="{17E90D2F-E9EC-43B7-BFD1-B1E500C8BA1A}" type="presParOf" srcId="{CB8186C3-480C-4038-A69E-72F06119D95D}" destId="{8B04561E-AFC4-4B57-B8F7-EEE8745D2536}" srcOrd="3" destOrd="0" presId="urn:microsoft.com/office/officeart/2005/8/layout/orgChart1"/>
    <dgm:cxn modelId="{755B67E6-C732-43EB-B027-3E2676C268A8}" type="presParOf" srcId="{8B04561E-AFC4-4B57-B8F7-EEE8745D2536}" destId="{FC2D2662-ACAE-4DD0-9BF0-1EA63481ED94}" srcOrd="0" destOrd="0" presId="urn:microsoft.com/office/officeart/2005/8/layout/orgChart1"/>
    <dgm:cxn modelId="{6463EF4D-EAA3-489A-B5F9-3E576B576F92}" type="presParOf" srcId="{FC2D2662-ACAE-4DD0-9BF0-1EA63481ED94}" destId="{6765EEA3-9509-4F40-8486-ED85A78636B4}" srcOrd="0" destOrd="0" presId="urn:microsoft.com/office/officeart/2005/8/layout/orgChart1"/>
    <dgm:cxn modelId="{846C4B6A-BB01-4C6F-ACCD-3311B9ECABD3}" type="presParOf" srcId="{FC2D2662-ACAE-4DD0-9BF0-1EA63481ED94}" destId="{10C8D620-EB97-4908-A05E-6CA07CA1FFD8}" srcOrd="1" destOrd="0" presId="urn:microsoft.com/office/officeart/2005/8/layout/orgChart1"/>
    <dgm:cxn modelId="{D3336DBE-E978-42DE-92DE-D3210C87A703}" type="presParOf" srcId="{8B04561E-AFC4-4B57-B8F7-EEE8745D2536}" destId="{A0A88B51-A0B8-49F4-A7D5-FC1EAA8074BF}" srcOrd="1" destOrd="0" presId="urn:microsoft.com/office/officeart/2005/8/layout/orgChart1"/>
    <dgm:cxn modelId="{6EDB89CC-5999-42B6-83BA-E54BFBBF0AE9}" type="presParOf" srcId="{8B04561E-AFC4-4B57-B8F7-EEE8745D2536}" destId="{6AFB574E-4462-44A8-A792-413AEB02ADA0}" srcOrd="2" destOrd="0" presId="urn:microsoft.com/office/officeart/2005/8/layout/orgChart1"/>
    <dgm:cxn modelId="{8BD572D6-44FE-4DE4-9E7E-98347C6CD38F}" type="presParOf" srcId="{6BC31A64-54B9-4377-A7CB-61D252E3C4FC}" destId="{33D77522-10D6-4BAD-9D58-9EC4A5992C00}" srcOrd="2" destOrd="0" presId="urn:microsoft.com/office/officeart/2005/8/layout/orgChart1"/>
    <dgm:cxn modelId="{ED597F76-324A-4C92-A826-A5AFFD0022B5}" type="presParOf" srcId="{E371DD43-90E6-4EF3-A3CB-66CD14C185FE}" destId="{D92747A4-B464-45EE-BFFE-94773E6925DC}" srcOrd="2" destOrd="0" presId="urn:microsoft.com/office/officeart/2005/8/layout/orgChart1"/>
    <dgm:cxn modelId="{B2FC4F68-6490-4321-8B2C-6592D9892DD5}" type="presParOf" srcId="{576F3AC9-799A-4B8F-B596-BB4212972A4F}" destId="{CFE4859A-0A54-4FC5-9C55-A26C9762D517}" srcOrd="2" destOrd="0" presId="urn:microsoft.com/office/officeart/2005/8/layout/orgChart1"/>
    <dgm:cxn modelId="{8E0A0071-8A35-4811-A3CB-E3E1D08255B3}" type="presParOf" srcId="{67B373AF-AB5A-4F43-AFBA-3C8DC48ADF15}" destId="{D29318AC-4746-458C-A12C-1A4FF3CB525E}" srcOrd="2" destOrd="0" presId="urn:microsoft.com/office/officeart/2005/8/layout/orgChart1"/>
    <dgm:cxn modelId="{47FAC8EF-0DFA-4BF9-9490-D7241616E933}" type="presParOf" srcId="{AA92EEC0-6502-40CF-B70B-FFC96D0DD7F7}" destId="{24BE24EA-4189-4C10-AB91-5B98B665ED8D}" srcOrd="2" destOrd="0" presId="urn:microsoft.com/office/officeart/2005/8/layout/orgChart1"/>
    <dgm:cxn modelId="{BE6D14FF-C046-4044-841D-6C791A357006}" type="presParOf" srcId="{67400220-B64A-422E-9E1F-46442013C660}" destId="{211F7E61-96DA-4406-9206-F1743F5545B4}" srcOrd="2" destOrd="0" presId="urn:microsoft.com/office/officeart/2005/8/layout/orgChart1"/>
    <dgm:cxn modelId="{AFAFE7CA-E75E-42F4-893B-F9EFDF632A48}" type="presParOf" srcId="{099DCAC5-2474-4581-9C76-EF54B39C9B64}" destId="{DF369ACD-AF27-48C2-962B-032A893B83B8}" srcOrd="2" destOrd="0" presId="urn:microsoft.com/office/officeart/2005/8/layout/orgChart1"/>
    <dgm:cxn modelId="{E87A1FBD-E475-44F7-871A-F4A149A161EA}" type="presParOf" srcId="{244A5B83-601A-4C60-AF9C-843EC7253C39}" destId="{B1D5F00D-0B4D-4EB8-BF40-AD8958C67E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CA85A5-6820-48B0-BADD-756E53D1654F}" type="doc">
      <dgm:prSet loTypeId="urn:microsoft.com/office/officeart/2005/8/layout/hierarchy6"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2000" b="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2000" b="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gm:t>
    </dgm:pt>
    <dgm:pt modelId="{32685691-E695-429B-AE3C-C6E172A41C35}" type="parTrans" cxnId="{1C5D6EA9-C1F7-4CB7-A3D2-FA9F7418E264}">
      <dgm:prSet/>
      <dgm:spPr/>
      <dgm:t>
        <a:bodyPr/>
        <a:lstStyle/>
        <a:p>
          <a:endParaRPr lang="en-US" sz="24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6BDB0907-A64A-403A-AAB7-522681BCAC20}" type="sibTrans" cxnId="{1C5D6EA9-C1F7-4CB7-A3D2-FA9F7418E264}">
      <dgm:prSet/>
      <dgm:spPr/>
      <dgm:t>
        <a:bodyPr/>
        <a:lstStyle/>
        <a:p>
          <a:endParaRPr lang="en-US" sz="2400" b="0" cap="none" spc="0">
            <a:ln w="9525">
              <a:noFill/>
              <a:prstDash val="solid"/>
            </a:ln>
            <a:solidFill>
              <a:srgbClr val="002060"/>
            </a:solidFill>
            <a:effectLst>
              <a:outerShdw blurRad="38100" dist="38100" dir="2700000" algn="tl" rotWithShape="0">
                <a:srgbClr val="000000">
                  <a:alpha val="43137"/>
                </a:srgbClr>
              </a:outerShdw>
            </a:effectLst>
          </a:endParaRPr>
        </a:p>
      </dgm:t>
    </dgm:pt>
    <dgm:pt modelId="{79D599CE-140C-44F3-919D-5A209E477F7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800" b="0" cap="none" spc="0" dirty="0" smtClean="0">
              <a:ln w="9525">
                <a:noFill/>
                <a:prstDash val="solid"/>
              </a:ln>
              <a:solidFill>
                <a:srgbClr val="002060"/>
              </a:solidFill>
              <a:effectLst>
                <a:outerShdw blurRad="38100" dist="38100" dir="2700000" algn="tl" rotWithShape="0">
                  <a:srgbClr val="000000">
                    <a:alpha val="43137"/>
                  </a:srgbClr>
                </a:outerShdw>
              </a:effectLst>
            </a:rPr>
            <a:t>Manager - ADC</a:t>
          </a:r>
          <a:endParaRPr lang="en-US" sz="1800" b="0" cap="none" spc="0" dirty="0">
            <a:ln w="9525">
              <a:noFill/>
              <a:prstDash val="solid"/>
            </a:ln>
            <a:solidFill>
              <a:srgbClr val="002060"/>
            </a:solidFill>
            <a:effectLst>
              <a:outerShdw blurRad="38100" dist="38100" dir="2700000" algn="tl" rotWithShape="0">
                <a:srgbClr val="000000">
                  <a:alpha val="43137"/>
                </a:srgbClr>
              </a:outerShdw>
            </a:effectLst>
          </a:endParaRPr>
        </a:p>
      </dgm:t>
    </dgm:pt>
    <dgm:pt modelId="{2EFB0CDC-C1E5-4577-AF47-71BD0381AC41}" type="parTrans" cxnId="{18234E97-4319-4BDC-AFA6-A01AE981EB42}">
      <dgm:prSet/>
      <dgm:spPr/>
      <dgm:t>
        <a:bodyPr/>
        <a:lstStyle/>
        <a:p>
          <a:endParaRPr lang="en-US"/>
        </a:p>
      </dgm:t>
    </dgm:pt>
    <dgm:pt modelId="{10DDDBC9-7B9E-4A7C-B375-FDC729D4DEB8}" type="sibTrans" cxnId="{18234E97-4319-4BDC-AFA6-A01AE981EB42}">
      <dgm:prSet/>
      <dgm:spPr/>
      <dgm:t>
        <a:bodyPr/>
        <a:lstStyle/>
        <a:p>
          <a:endParaRPr lang="en-US"/>
        </a:p>
      </dgm:t>
    </dgm:pt>
    <dgm:pt modelId="{AA4100D2-0DC4-4B4A-BA5B-1E8BDE37EE80}" type="pres">
      <dgm:prSet presAssocID="{E7CA85A5-6820-48B0-BADD-756E53D1654F}" presName="mainComposite" presStyleCnt="0">
        <dgm:presLayoutVars>
          <dgm:chPref val="1"/>
          <dgm:dir/>
          <dgm:animOne val="branch"/>
          <dgm:animLvl val="lvl"/>
          <dgm:resizeHandles val="exact"/>
        </dgm:presLayoutVars>
      </dgm:prSet>
      <dgm:spPr/>
      <dgm:t>
        <a:bodyPr/>
        <a:lstStyle/>
        <a:p>
          <a:endParaRPr lang="en-US"/>
        </a:p>
      </dgm:t>
    </dgm:pt>
    <dgm:pt modelId="{3A24B997-A47A-449C-85FB-0C69BFE7E36F}" type="pres">
      <dgm:prSet presAssocID="{E7CA85A5-6820-48B0-BADD-756E53D1654F}" presName="hierFlow" presStyleCnt="0"/>
      <dgm:spPr/>
    </dgm:pt>
    <dgm:pt modelId="{1B7BB550-1B67-4AD4-9188-BD499407E999}" type="pres">
      <dgm:prSet presAssocID="{E7CA85A5-6820-48B0-BADD-756E53D1654F}" presName="hierChild1" presStyleCnt="0">
        <dgm:presLayoutVars>
          <dgm:chPref val="1"/>
          <dgm:animOne val="branch"/>
          <dgm:animLvl val="lvl"/>
        </dgm:presLayoutVars>
      </dgm:prSet>
      <dgm:spPr/>
    </dgm:pt>
    <dgm:pt modelId="{90C30A2F-AC59-4FFF-B0A0-1A9099BB6C1F}" type="pres">
      <dgm:prSet presAssocID="{4BC1A78C-24C4-4C26-B274-CFA86249A9D1}" presName="Name14" presStyleCnt="0"/>
      <dgm:spPr/>
    </dgm:pt>
    <dgm:pt modelId="{0F3F62AE-E9DA-4A77-B413-537B2B00A520}" type="pres">
      <dgm:prSet presAssocID="{4BC1A78C-24C4-4C26-B274-CFA86249A9D1}" presName="level1Shape" presStyleLbl="node0" presStyleIdx="0" presStyleCnt="1" custScaleX="139822" custScaleY="68404">
        <dgm:presLayoutVars>
          <dgm:chPref val="3"/>
        </dgm:presLayoutVars>
      </dgm:prSet>
      <dgm:spPr/>
      <dgm:t>
        <a:bodyPr/>
        <a:lstStyle/>
        <a:p>
          <a:endParaRPr lang="en-US"/>
        </a:p>
      </dgm:t>
    </dgm:pt>
    <dgm:pt modelId="{8201DCDB-340D-4871-868D-A0FD5D51A2D6}" type="pres">
      <dgm:prSet presAssocID="{4BC1A78C-24C4-4C26-B274-CFA86249A9D1}" presName="hierChild2" presStyleCnt="0"/>
      <dgm:spPr/>
    </dgm:pt>
    <dgm:pt modelId="{B5DE8A88-CA2D-4013-AE27-3F3CF8476115}" type="pres">
      <dgm:prSet presAssocID="{2EFB0CDC-C1E5-4577-AF47-71BD0381AC41}" presName="Name19" presStyleLbl="parChTrans1D2" presStyleIdx="0" presStyleCnt="1"/>
      <dgm:spPr/>
      <dgm:t>
        <a:bodyPr/>
        <a:lstStyle/>
        <a:p>
          <a:endParaRPr lang="en-US"/>
        </a:p>
      </dgm:t>
    </dgm:pt>
    <dgm:pt modelId="{B2ED6711-C451-4A64-A398-E1F23B68105F}" type="pres">
      <dgm:prSet presAssocID="{79D599CE-140C-44F3-919D-5A209E477F71}" presName="Name21" presStyleCnt="0"/>
      <dgm:spPr/>
    </dgm:pt>
    <dgm:pt modelId="{1EBB5F4D-47BD-4050-A5B4-EF96200E013D}" type="pres">
      <dgm:prSet presAssocID="{79D599CE-140C-44F3-919D-5A209E477F71}" presName="level2Shape" presStyleLbl="node2" presStyleIdx="0" presStyleCnt="1" custScaleX="141430" custScaleY="63785"/>
      <dgm:spPr/>
      <dgm:t>
        <a:bodyPr/>
        <a:lstStyle/>
        <a:p>
          <a:endParaRPr lang="en-US"/>
        </a:p>
      </dgm:t>
    </dgm:pt>
    <dgm:pt modelId="{BB37B88E-C84C-4A01-8928-6437F095AAB3}" type="pres">
      <dgm:prSet presAssocID="{79D599CE-140C-44F3-919D-5A209E477F71}" presName="hierChild3" presStyleCnt="0"/>
      <dgm:spPr/>
    </dgm:pt>
    <dgm:pt modelId="{AC2286F7-4806-4764-9B3A-FC133BB849F8}" type="pres">
      <dgm:prSet presAssocID="{E7CA85A5-6820-48B0-BADD-756E53D1654F}" presName="bgShapesFlow" presStyleCnt="0"/>
      <dgm:spPr/>
    </dgm:pt>
  </dgm:ptLst>
  <dgm:cxnLst>
    <dgm:cxn modelId="{C619FAB7-CDF0-4DD5-AE8D-293A4DFBC048}" type="presOf" srcId="{79D599CE-140C-44F3-919D-5A209E477F71}" destId="{1EBB5F4D-47BD-4050-A5B4-EF96200E013D}" srcOrd="0" destOrd="0" presId="urn:microsoft.com/office/officeart/2005/8/layout/hierarchy6"/>
    <dgm:cxn modelId="{1C5D6EA9-C1F7-4CB7-A3D2-FA9F7418E264}" srcId="{E7CA85A5-6820-48B0-BADD-756E53D1654F}" destId="{4BC1A78C-24C4-4C26-B274-CFA86249A9D1}" srcOrd="0" destOrd="0" parTransId="{32685691-E695-429B-AE3C-C6E172A41C35}" sibTransId="{6BDB0907-A64A-403A-AAB7-522681BCAC20}"/>
    <dgm:cxn modelId="{1572CC34-7B6D-4BFA-8399-1966DCCE3526}" type="presOf" srcId="{4BC1A78C-24C4-4C26-B274-CFA86249A9D1}" destId="{0F3F62AE-E9DA-4A77-B413-537B2B00A520}" srcOrd="0" destOrd="0" presId="urn:microsoft.com/office/officeart/2005/8/layout/hierarchy6"/>
    <dgm:cxn modelId="{18234E97-4319-4BDC-AFA6-A01AE981EB42}" srcId="{4BC1A78C-24C4-4C26-B274-CFA86249A9D1}" destId="{79D599CE-140C-44F3-919D-5A209E477F71}" srcOrd="0" destOrd="0" parTransId="{2EFB0CDC-C1E5-4577-AF47-71BD0381AC41}" sibTransId="{10DDDBC9-7B9E-4A7C-B375-FDC729D4DEB8}"/>
    <dgm:cxn modelId="{1F5E92BA-C46B-4EFE-90F1-C23DBB9FCCFF}" type="presOf" srcId="{E7CA85A5-6820-48B0-BADD-756E53D1654F}" destId="{AA4100D2-0DC4-4B4A-BA5B-1E8BDE37EE80}" srcOrd="0" destOrd="0" presId="urn:microsoft.com/office/officeart/2005/8/layout/hierarchy6"/>
    <dgm:cxn modelId="{4074C634-3803-42CF-8048-A4B234C75025}" type="presOf" srcId="{2EFB0CDC-C1E5-4577-AF47-71BD0381AC41}" destId="{B5DE8A88-CA2D-4013-AE27-3F3CF8476115}" srcOrd="0" destOrd="0" presId="urn:microsoft.com/office/officeart/2005/8/layout/hierarchy6"/>
    <dgm:cxn modelId="{FA7A6309-D41C-4658-A841-398D2144872E}" type="presParOf" srcId="{AA4100D2-0DC4-4B4A-BA5B-1E8BDE37EE80}" destId="{3A24B997-A47A-449C-85FB-0C69BFE7E36F}" srcOrd="0" destOrd="0" presId="urn:microsoft.com/office/officeart/2005/8/layout/hierarchy6"/>
    <dgm:cxn modelId="{39AC47FB-19A5-4492-B8AE-421F26095CBB}" type="presParOf" srcId="{3A24B997-A47A-449C-85FB-0C69BFE7E36F}" destId="{1B7BB550-1B67-4AD4-9188-BD499407E999}" srcOrd="0" destOrd="0" presId="urn:microsoft.com/office/officeart/2005/8/layout/hierarchy6"/>
    <dgm:cxn modelId="{EFB7FFA1-55B0-4AAD-B545-ABA293BDD83D}" type="presParOf" srcId="{1B7BB550-1B67-4AD4-9188-BD499407E999}" destId="{90C30A2F-AC59-4FFF-B0A0-1A9099BB6C1F}" srcOrd="0" destOrd="0" presId="urn:microsoft.com/office/officeart/2005/8/layout/hierarchy6"/>
    <dgm:cxn modelId="{BD12D1E4-475B-46E5-828F-1F27D74A33D6}" type="presParOf" srcId="{90C30A2F-AC59-4FFF-B0A0-1A9099BB6C1F}" destId="{0F3F62AE-E9DA-4A77-B413-537B2B00A520}" srcOrd="0" destOrd="0" presId="urn:microsoft.com/office/officeart/2005/8/layout/hierarchy6"/>
    <dgm:cxn modelId="{B5B0CD5F-CD62-4E68-9780-221157343A12}" type="presParOf" srcId="{90C30A2F-AC59-4FFF-B0A0-1A9099BB6C1F}" destId="{8201DCDB-340D-4871-868D-A0FD5D51A2D6}" srcOrd="1" destOrd="0" presId="urn:microsoft.com/office/officeart/2005/8/layout/hierarchy6"/>
    <dgm:cxn modelId="{0368BE63-BEF0-425D-86C4-3149D60837B4}" type="presParOf" srcId="{8201DCDB-340D-4871-868D-A0FD5D51A2D6}" destId="{B5DE8A88-CA2D-4013-AE27-3F3CF8476115}" srcOrd="0" destOrd="0" presId="urn:microsoft.com/office/officeart/2005/8/layout/hierarchy6"/>
    <dgm:cxn modelId="{3A88233C-0C5E-4522-89D2-7C44FE81D293}" type="presParOf" srcId="{8201DCDB-340D-4871-868D-A0FD5D51A2D6}" destId="{B2ED6711-C451-4A64-A398-E1F23B68105F}" srcOrd="1" destOrd="0" presId="urn:microsoft.com/office/officeart/2005/8/layout/hierarchy6"/>
    <dgm:cxn modelId="{017A6A0A-8DE0-4679-A5E0-BA892B130948}" type="presParOf" srcId="{B2ED6711-C451-4A64-A398-E1F23B68105F}" destId="{1EBB5F4D-47BD-4050-A5B4-EF96200E013D}" srcOrd="0" destOrd="0" presId="urn:microsoft.com/office/officeart/2005/8/layout/hierarchy6"/>
    <dgm:cxn modelId="{483E07F1-8B17-4BB8-B33B-B69846059020}" type="presParOf" srcId="{B2ED6711-C451-4A64-A398-E1F23B68105F}" destId="{BB37B88E-C84C-4A01-8928-6437F095AAB3}" srcOrd="1" destOrd="0" presId="urn:microsoft.com/office/officeart/2005/8/layout/hierarchy6"/>
    <dgm:cxn modelId="{7779C19D-B91D-4518-86F1-7B013A9305CA}" type="presParOf" srcId="{AA4100D2-0DC4-4B4A-BA5B-1E8BDE37EE80}" destId="{AC2286F7-4806-4764-9B3A-FC133BB849F8}"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4BC1A78C-24C4-4C26-B274-CFA86249A9D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a:solidFill>
            <a:schemeClr val="accent6">
              <a:lumMod val="50000"/>
            </a:schemeClr>
          </a:solidFill>
        </a:ln>
      </dgm:spPr>
      <dgm:t>
        <a:bodyPr/>
        <a:lstStyle/>
        <a:p>
          <a:r>
            <a:rPr lang="en-US" sz="1600" b="1" cap="none" spc="0" dirty="0" smtClean="0">
              <a:ln w="9525">
                <a:noFill/>
                <a:prstDash val="solid"/>
              </a:ln>
              <a:solidFill>
                <a:schemeClr val="accent6">
                  <a:lumMod val="50000"/>
                </a:schemeClr>
              </a:solidFill>
              <a:effectLst/>
            </a:rPr>
            <a:t>Head of Marketing</a:t>
          </a:r>
          <a:endParaRPr lang="en-US" sz="1600" b="1" cap="none" spc="0" dirty="0">
            <a:ln w="9525">
              <a:noFill/>
              <a:prstDash val="solid"/>
            </a:ln>
            <a:solidFill>
              <a:schemeClr val="accent6">
                <a:lumMod val="50000"/>
              </a:schemeClr>
            </a:solidFill>
            <a:effectLst/>
          </a:endParaRPr>
        </a:p>
      </dgm:t>
    </dgm:pt>
    <dgm:pt modelId="{32685691-E695-429B-AE3C-C6E172A41C35}" type="parTrans" cxnId="{1C5D6EA9-C1F7-4CB7-A3D2-FA9F7418E264}">
      <dgm:prSet/>
      <dgm:spPr/>
      <dgm:t>
        <a:bodyPr/>
        <a:lstStyle/>
        <a:p>
          <a:endParaRPr lang="en-US" sz="1800" b="1" cap="none" spc="0">
            <a:ln w="9525">
              <a:noFill/>
              <a:prstDash val="solid"/>
            </a:ln>
            <a:solidFill>
              <a:srgbClr val="002060"/>
            </a:solidFill>
            <a:effectLst/>
          </a:endParaRPr>
        </a:p>
      </dgm:t>
    </dgm:pt>
    <dgm:pt modelId="{6BDB0907-A64A-403A-AAB7-522681BCAC20}" type="sibTrans" cxnId="{1C5D6EA9-C1F7-4CB7-A3D2-FA9F7418E264}">
      <dgm:prSet/>
      <dgm:spPr/>
      <dgm:t>
        <a:bodyPr/>
        <a:lstStyle/>
        <a:p>
          <a:endParaRPr lang="en-US" sz="1800" b="1" cap="none" spc="0">
            <a:ln w="9525">
              <a:noFill/>
              <a:prstDash val="solid"/>
            </a:ln>
            <a:solidFill>
              <a:srgbClr val="002060"/>
            </a:solidFill>
            <a:effectLst/>
          </a:endParaRPr>
        </a:p>
      </dgm:t>
    </dgm:pt>
    <dgm:pt modelId="{D587C1C2-22B9-44DE-A769-02870D926B1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Assistant Vice President Product Marketing Digital</a:t>
          </a:r>
          <a:endParaRPr lang="en-US" sz="1100" b="1" cap="none" spc="0" dirty="0">
            <a:ln w="9525">
              <a:noFill/>
              <a:prstDash val="solid"/>
            </a:ln>
            <a:solidFill>
              <a:srgbClr val="002060"/>
            </a:solidFill>
            <a:effectLst/>
          </a:endParaRPr>
        </a:p>
      </dgm:t>
    </dgm:pt>
    <dgm:pt modelId="{42A72966-29CA-417E-BCA7-F8333D8B9AAD}" type="parTrans" cxnId="{5EDAE86D-2E3A-4621-9B35-62B06E985BA0}">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100" b="1" cap="none" spc="0">
            <a:ln w="9525">
              <a:noFill/>
              <a:prstDash val="solid"/>
            </a:ln>
            <a:solidFill>
              <a:srgbClr val="002060"/>
            </a:solidFill>
            <a:effectLst/>
          </a:endParaRPr>
        </a:p>
      </dgm:t>
    </dgm:pt>
    <dgm:pt modelId="{4FFDA313-F5F6-404F-BCF8-7E186AEAF33F}" type="sibTrans" cxnId="{5EDAE86D-2E3A-4621-9B35-62B06E985BA0}">
      <dgm:prSet/>
      <dgm:spPr/>
      <dgm:t>
        <a:bodyPr/>
        <a:lstStyle/>
        <a:p>
          <a:endParaRPr lang="en-US" sz="1800" b="1" cap="none" spc="0">
            <a:ln w="9525">
              <a:noFill/>
              <a:prstDash val="solid"/>
            </a:ln>
            <a:solidFill>
              <a:srgbClr val="002060"/>
            </a:solidFill>
            <a:effectLst/>
          </a:endParaRPr>
        </a:p>
      </dgm:t>
    </dgm:pt>
    <dgm:pt modelId="{BAF59777-DEBE-4449-8E89-85534ACE4C2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Senior Assistant Vice President Head of Customer Enrichment</a:t>
          </a:r>
          <a:endParaRPr lang="en-US" sz="1100" b="1" cap="none" spc="0" dirty="0">
            <a:ln w="9525">
              <a:noFill/>
              <a:prstDash val="solid"/>
            </a:ln>
            <a:solidFill>
              <a:srgbClr val="002060"/>
            </a:solidFill>
            <a:effectLst/>
          </a:endParaRPr>
        </a:p>
      </dgm:t>
    </dgm:pt>
    <dgm:pt modelId="{4D6923A2-5A38-4CA6-9433-5ED0C8984267}" type="parTrans" cxnId="{8FF47628-D51B-4497-9941-422313072C91}">
      <dgm:prSet>
        <dgm:style>
          <a:lnRef idx="2">
            <a:schemeClr val="accent5"/>
          </a:lnRef>
          <a:fillRef idx="0">
            <a:schemeClr val="accent5"/>
          </a:fillRef>
          <a:effectRef idx="1">
            <a:schemeClr val="accent5"/>
          </a:effectRef>
          <a:fontRef idx="minor">
            <a:schemeClr val="tx1"/>
          </a:fontRef>
        </dgm:style>
      </dgm:prSet>
      <dgm:spPr>
        <a:ln>
          <a:solidFill>
            <a:srgbClr val="002060"/>
          </a:solidFill>
        </a:ln>
      </dgm:spPr>
      <dgm:t>
        <a:bodyPr/>
        <a:lstStyle/>
        <a:p>
          <a:endParaRPr lang="en-US" sz="1100" b="1" cap="none" spc="0">
            <a:ln w="9525">
              <a:noFill/>
              <a:prstDash val="solid"/>
            </a:ln>
            <a:solidFill>
              <a:srgbClr val="002060"/>
            </a:solidFill>
            <a:effectLst/>
          </a:endParaRPr>
        </a:p>
      </dgm:t>
    </dgm:pt>
    <dgm:pt modelId="{1007E168-6A7B-40E0-8BA2-0F162DD020E5}" type="sibTrans" cxnId="{8FF47628-D51B-4497-9941-422313072C91}">
      <dgm:prSet/>
      <dgm:spPr/>
      <dgm:t>
        <a:bodyPr/>
        <a:lstStyle/>
        <a:p>
          <a:endParaRPr lang="en-US" sz="1800" b="1" cap="none" spc="0">
            <a:ln w="9525">
              <a:noFill/>
              <a:prstDash val="solid"/>
            </a:ln>
            <a:solidFill>
              <a:srgbClr val="002060"/>
            </a:solidFill>
            <a:effectLst/>
          </a:endParaRPr>
        </a:p>
      </dgm:t>
    </dgm:pt>
    <dgm:pt modelId="{5DD398F2-8FBF-4E18-BCD3-3BC125C7AF9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Customer Enrichment Manager</a:t>
          </a:r>
          <a:endParaRPr lang="en-US" sz="1100" b="1" cap="none" spc="0" dirty="0">
            <a:ln w="9525">
              <a:noFill/>
              <a:prstDash val="solid"/>
            </a:ln>
            <a:solidFill>
              <a:srgbClr val="002060"/>
            </a:solidFill>
            <a:effectLst/>
          </a:endParaRPr>
        </a:p>
      </dgm:t>
    </dgm:pt>
    <dgm:pt modelId="{B5539E6A-51E3-45C2-B425-2C30B11EBEA3}" type="parTrans" cxnId="{0573AC45-0B0C-4958-A6E7-2D68E49F74BE}">
      <dgm:prSet/>
      <dgm:spPr/>
      <dgm:t>
        <a:bodyPr/>
        <a:lstStyle/>
        <a:p>
          <a:endParaRPr lang="en-US" sz="1050" b="1">
            <a:effectLst/>
          </a:endParaRPr>
        </a:p>
      </dgm:t>
    </dgm:pt>
    <dgm:pt modelId="{0AAD575F-AB33-451E-ADA1-131C04607B91}" type="sibTrans" cxnId="{0573AC45-0B0C-4958-A6E7-2D68E49F74BE}">
      <dgm:prSet/>
      <dgm:spPr/>
      <dgm:t>
        <a:bodyPr/>
        <a:lstStyle/>
        <a:p>
          <a:endParaRPr lang="en-US" sz="1600" b="1">
            <a:effectLst/>
          </a:endParaRPr>
        </a:p>
      </dgm:t>
    </dgm:pt>
    <dgm:pt modelId="{35CB5D41-85BD-48D6-9ACB-7200A1498F2C}">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Customer Enrichment (WFH)</a:t>
          </a:r>
        </a:p>
        <a:p>
          <a:r>
            <a:rPr lang="en-US" sz="1100" b="1" cap="none" spc="0" dirty="0" smtClean="0">
              <a:ln w="9525">
                <a:noFill/>
                <a:prstDash val="solid"/>
              </a:ln>
              <a:solidFill>
                <a:srgbClr val="002060"/>
              </a:solidFill>
              <a:effectLst/>
            </a:rPr>
            <a:t>Team Lead</a:t>
          </a:r>
          <a:endParaRPr lang="en-US" sz="1100" b="1" cap="none" spc="0" dirty="0">
            <a:ln w="9525">
              <a:noFill/>
              <a:prstDash val="solid"/>
            </a:ln>
            <a:solidFill>
              <a:srgbClr val="002060"/>
            </a:solidFill>
            <a:effectLst/>
          </a:endParaRPr>
        </a:p>
      </dgm:t>
    </dgm:pt>
    <dgm:pt modelId="{6A223FF9-A132-4E14-B399-F33AA98AACA4}" type="parTrans" cxnId="{63B6A4E5-167C-4D5C-A9E2-A8F7AAC452D3}">
      <dgm:prSet/>
      <dgm:spPr/>
      <dgm:t>
        <a:bodyPr/>
        <a:lstStyle/>
        <a:p>
          <a:endParaRPr lang="en-US" sz="1100" b="1">
            <a:effectLst/>
          </a:endParaRPr>
        </a:p>
      </dgm:t>
    </dgm:pt>
    <dgm:pt modelId="{06C4673F-25F2-47A5-8C34-72526BBC6CF8}" type="sibTrans" cxnId="{63B6A4E5-167C-4D5C-A9E2-A8F7AAC452D3}">
      <dgm:prSet/>
      <dgm:spPr/>
      <dgm:t>
        <a:bodyPr/>
        <a:lstStyle/>
        <a:p>
          <a:endParaRPr lang="en-US" sz="1600" b="1">
            <a:effectLst/>
          </a:endParaRPr>
        </a:p>
      </dgm:t>
    </dgm:pt>
    <dgm:pt modelId="{3E3BDBA7-14E3-440E-BA04-8E30C68E958E}">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Deputy Brand Manager Digital</a:t>
          </a:r>
          <a:endParaRPr lang="en-US" sz="1100" b="1" cap="none" spc="0" dirty="0">
            <a:ln w="9525">
              <a:noFill/>
              <a:prstDash val="solid"/>
            </a:ln>
            <a:solidFill>
              <a:srgbClr val="002060"/>
            </a:solidFill>
            <a:effectLst/>
          </a:endParaRPr>
        </a:p>
      </dgm:t>
    </dgm:pt>
    <dgm:pt modelId="{2FC83D7B-9383-491A-95E1-FD6B5D433451}" type="parTrans" cxnId="{9A7CC0EB-855D-4038-8CA7-9F819670D5E9}">
      <dgm:prSet/>
      <dgm:spPr/>
      <dgm:t>
        <a:bodyPr/>
        <a:lstStyle/>
        <a:p>
          <a:endParaRPr lang="en-US" sz="1400" b="1">
            <a:effectLst/>
          </a:endParaRPr>
        </a:p>
      </dgm:t>
    </dgm:pt>
    <dgm:pt modelId="{42EAD305-28D5-49EE-B8DC-2FBBF59019AE}" type="sibTrans" cxnId="{9A7CC0EB-855D-4038-8CA7-9F819670D5E9}">
      <dgm:prSet/>
      <dgm:spPr/>
      <dgm:t>
        <a:bodyPr/>
        <a:lstStyle/>
        <a:p>
          <a:endParaRPr lang="en-US" sz="1400" b="1">
            <a:effectLst/>
          </a:endParaRPr>
        </a:p>
      </dgm:t>
    </dgm:pt>
    <dgm:pt modelId="{17716FBB-96E4-4759-B57D-4703754678D2}">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Assistant Analyst</a:t>
          </a:r>
          <a:endParaRPr lang="en-US" sz="1100" b="1" cap="none" spc="0" dirty="0">
            <a:ln w="9525">
              <a:noFill/>
              <a:prstDash val="solid"/>
            </a:ln>
            <a:solidFill>
              <a:srgbClr val="002060"/>
            </a:solidFill>
            <a:effectLst/>
          </a:endParaRPr>
        </a:p>
      </dgm:t>
    </dgm:pt>
    <dgm:pt modelId="{3B01BFA4-B51A-468F-9504-68D01732BB33}" type="parTrans" cxnId="{2E5B7660-F76F-496B-9519-BA3C89BA14FA}">
      <dgm:prSet/>
      <dgm:spPr/>
      <dgm:t>
        <a:bodyPr/>
        <a:lstStyle/>
        <a:p>
          <a:endParaRPr lang="en-US" sz="1400" b="1">
            <a:effectLst/>
          </a:endParaRPr>
        </a:p>
      </dgm:t>
    </dgm:pt>
    <dgm:pt modelId="{4F9BF7BC-D2B0-4B47-8BE8-16AED3AED804}" type="sibTrans" cxnId="{2E5B7660-F76F-496B-9519-BA3C89BA14FA}">
      <dgm:prSet/>
      <dgm:spPr/>
      <dgm:t>
        <a:bodyPr/>
        <a:lstStyle/>
        <a:p>
          <a:endParaRPr lang="en-US" sz="1400" b="1">
            <a:effectLst/>
          </a:endParaRPr>
        </a:p>
      </dgm:t>
    </dgm:pt>
    <dgm:pt modelId="{3663AE99-C08F-4CDF-B4A4-6F6832771FCB}">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Deputy Creative Manager</a:t>
          </a:r>
          <a:endParaRPr lang="en-US" sz="1100" b="1" cap="none" spc="0" dirty="0">
            <a:ln w="9525">
              <a:noFill/>
              <a:prstDash val="solid"/>
            </a:ln>
            <a:solidFill>
              <a:srgbClr val="002060"/>
            </a:solidFill>
            <a:effectLst/>
          </a:endParaRPr>
        </a:p>
      </dgm:t>
    </dgm:pt>
    <dgm:pt modelId="{B8D22880-4572-4D9E-A73D-DE4164AC7F9A}" type="parTrans" cxnId="{F40CD081-5C02-4D72-B8A8-D2062712C452}">
      <dgm:prSet/>
      <dgm:spPr/>
      <dgm:t>
        <a:bodyPr/>
        <a:lstStyle/>
        <a:p>
          <a:endParaRPr lang="en-US" sz="1400" b="1">
            <a:effectLst/>
          </a:endParaRPr>
        </a:p>
      </dgm:t>
    </dgm:pt>
    <dgm:pt modelId="{6DAAE8B3-962B-4D03-8009-7104B9AEB189}" type="sibTrans" cxnId="{F40CD081-5C02-4D72-B8A8-D2062712C452}">
      <dgm:prSet/>
      <dgm:spPr/>
      <dgm:t>
        <a:bodyPr/>
        <a:lstStyle/>
        <a:p>
          <a:endParaRPr lang="en-US" sz="1400" b="1">
            <a:effectLst/>
          </a:endParaRPr>
        </a:p>
      </dgm:t>
    </dgm:pt>
    <dgm:pt modelId="{1787E6BD-AD66-429D-B18A-CF99474FCEBD}">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Assistant Marketing Manager Digital</a:t>
          </a:r>
          <a:endParaRPr lang="en-US" sz="1100" b="1" cap="none" spc="0" dirty="0">
            <a:ln w="9525">
              <a:noFill/>
              <a:prstDash val="solid"/>
            </a:ln>
            <a:solidFill>
              <a:srgbClr val="002060"/>
            </a:solidFill>
            <a:effectLst/>
          </a:endParaRPr>
        </a:p>
      </dgm:t>
    </dgm:pt>
    <dgm:pt modelId="{EBD5D061-CFF3-4E31-BFEB-4E13615844AB}" type="parTrans" cxnId="{ED4AEBC6-62C2-4BCC-8596-C42655EBF609}">
      <dgm:prSet/>
      <dgm:spPr/>
      <dgm:t>
        <a:bodyPr/>
        <a:lstStyle/>
        <a:p>
          <a:endParaRPr lang="en-US" sz="1400" b="1">
            <a:effectLst/>
          </a:endParaRPr>
        </a:p>
      </dgm:t>
    </dgm:pt>
    <dgm:pt modelId="{B2469255-49E5-4C18-A656-88746E2A0B3E}" type="sibTrans" cxnId="{ED4AEBC6-62C2-4BCC-8596-C42655EBF609}">
      <dgm:prSet/>
      <dgm:spPr/>
      <dgm:t>
        <a:bodyPr/>
        <a:lstStyle/>
        <a:p>
          <a:endParaRPr lang="en-US" sz="1400" b="1">
            <a:effectLst/>
          </a:endParaRPr>
        </a:p>
      </dgm:t>
    </dgm:pt>
    <dgm:pt modelId="{9ACE1F2D-104F-4F2D-9AA5-B332ACCEA3E4}">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Junior Graphic Designer</a:t>
          </a:r>
          <a:endParaRPr lang="en-US" sz="1100" b="1" cap="none" spc="0" dirty="0">
            <a:ln w="9525">
              <a:noFill/>
              <a:prstDash val="solid"/>
            </a:ln>
            <a:solidFill>
              <a:srgbClr val="002060"/>
            </a:solidFill>
            <a:effectLst/>
          </a:endParaRPr>
        </a:p>
      </dgm:t>
    </dgm:pt>
    <dgm:pt modelId="{82843F77-7E40-4111-A57D-CA0D1889EA46}" type="parTrans" cxnId="{D8E6D060-5FCE-4586-94BC-BA45A86E492C}">
      <dgm:prSet/>
      <dgm:spPr/>
      <dgm:t>
        <a:bodyPr/>
        <a:lstStyle/>
        <a:p>
          <a:endParaRPr lang="en-US" sz="1400" b="1">
            <a:effectLst/>
          </a:endParaRPr>
        </a:p>
      </dgm:t>
    </dgm:pt>
    <dgm:pt modelId="{DA83F587-09B0-4FED-B73A-74E66F85D6FA}" type="sibTrans" cxnId="{D8E6D060-5FCE-4586-94BC-BA45A86E492C}">
      <dgm:prSet/>
      <dgm:spPr/>
      <dgm:t>
        <a:bodyPr/>
        <a:lstStyle/>
        <a:p>
          <a:endParaRPr lang="en-US" sz="1400" b="1">
            <a:effectLst/>
          </a:endParaRPr>
        </a:p>
      </dgm:t>
    </dgm:pt>
    <dgm:pt modelId="{521F9EA0-1913-4D08-885C-0FDC4BD0415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FF0000"/>
              </a:solidFill>
              <a:effectLst/>
            </a:rPr>
            <a:t>CRM Specialist</a:t>
          </a:r>
        </a:p>
        <a:p>
          <a:r>
            <a:rPr lang="en-US" sz="1100" b="1" cap="none" spc="0" dirty="0" smtClean="0">
              <a:ln w="9525">
                <a:noFill/>
                <a:prstDash val="solid"/>
              </a:ln>
              <a:solidFill>
                <a:srgbClr val="FF0000"/>
              </a:solidFill>
              <a:effectLst/>
            </a:rPr>
            <a:t>(New Position)</a:t>
          </a:r>
          <a:endParaRPr lang="en-US" sz="1100" b="1" cap="none" spc="0" dirty="0">
            <a:ln w="9525">
              <a:noFill/>
              <a:prstDash val="solid"/>
            </a:ln>
            <a:solidFill>
              <a:srgbClr val="FF0000"/>
            </a:solidFill>
            <a:effectLst/>
          </a:endParaRPr>
        </a:p>
      </dgm:t>
    </dgm:pt>
    <dgm:pt modelId="{DA48A1EF-81B4-4DF8-8581-E4D63B449D27}" type="parTrans" cxnId="{1B4E5563-1A43-4C68-8BD8-72D0A034A7F5}">
      <dgm:prSet/>
      <dgm:spPr>
        <a:solidFill>
          <a:srgbClr val="002060"/>
        </a:solidFill>
        <a:ln>
          <a:solidFill>
            <a:srgbClr val="002060"/>
          </a:solidFill>
        </a:ln>
      </dgm:spPr>
      <dgm:t>
        <a:bodyPr/>
        <a:lstStyle/>
        <a:p>
          <a:endParaRPr lang="en-US" sz="1400" b="1">
            <a:effectLst/>
          </a:endParaRPr>
        </a:p>
      </dgm:t>
    </dgm:pt>
    <dgm:pt modelId="{0A9FE26B-A119-4D28-9294-11ECC27E1581}" type="sibTrans" cxnId="{1B4E5563-1A43-4C68-8BD8-72D0A034A7F5}">
      <dgm:prSet/>
      <dgm:spPr/>
      <dgm:t>
        <a:bodyPr/>
        <a:lstStyle/>
        <a:p>
          <a:endParaRPr lang="en-US" sz="1400" b="1">
            <a:effectLst/>
          </a:endParaRPr>
        </a:p>
      </dgm:t>
    </dgm:pt>
    <dgm:pt modelId="{3E1BE093-ECF6-4C05-9642-8CAC0B572AB5}">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FF0000"/>
              </a:solidFill>
              <a:effectLst/>
            </a:rPr>
            <a:t>Manager Digital Marketing</a:t>
          </a:r>
        </a:p>
        <a:p>
          <a:r>
            <a:rPr lang="en-US" sz="1100" b="1" cap="none" spc="0" dirty="0" smtClean="0">
              <a:ln w="9525">
                <a:noFill/>
                <a:prstDash val="solid"/>
              </a:ln>
              <a:solidFill>
                <a:srgbClr val="FF0000"/>
              </a:solidFill>
              <a:effectLst/>
            </a:rPr>
            <a:t>(New Position)</a:t>
          </a:r>
          <a:endParaRPr lang="en-US" sz="1100" b="1" cap="none" spc="0" dirty="0">
            <a:ln w="9525">
              <a:noFill/>
              <a:prstDash val="solid"/>
            </a:ln>
            <a:solidFill>
              <a:srgbClr val="FF0000"/>
            </a:solidFill>
            <a:effectLst/>
          </a:endParaRPr>
        </a:p>
      </dgm:t>
    </dgm:pt>
    <dgm:pt modelId="{8FB5881A-84EF-4E0E-8CC4-5E38CDAB0FB9}" type="parTrans" cxnId="{D12ADAD3-940E-418B-AC63-97335D420273}">
      <dgm:prSet/>
      <dgm:spPr>
        <a:solidFill>
          <a:srgbClr val="002060"/>
        </a:solidFill>
        <a:ln>
          <a:solidFill>
            <a:srgbClr val="002060"/>
          </a:solidFill>
        </a:ln>
      </dgm:spPr>
      <dgm:t>
        <a:bodyPr/>
        <a:lstStyle/>
        <a:p>
          <a:endParaRPr lang="en-US" sz="1400" b="1">
            <a:effectLst/>
          </a:endParaRPr>
        </a:p>
      </dgm:t>
    </dgm:pt>
    <dgm:pt modelId="{CAA0CB80-A9C3-41D5-B380-85D922E6C969}" type="sibTrans" cxnId="{D12ADAD3-940E-418B-AC63-97335D420273}">
      <dgm:prSet/>
      <dgm:spPr/>
      <dgm:t>
        <a:bodyPr/>
        <a:lstStyle/>
        <a:p>
          <a:endParaRPr lang="en-US" sz="1400" b="1">
            <a:effectLst/>
          </a:endParaRPr>
        </a:p>
      </dgm:t>
    </dgm:pt>
    <dgm:pt modelId="{FC7F5288-0F1C-4377-A473-D8219CBB4D13}">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Investor Deepening Team Lead</a:t>
          </a:r>
          <a:endParaRPr lang="en-US" sz="1100" b="1" cap="none" spc="0" dirty="0">
            <a:ln w="9525">
              <a:noFill/>
              <a:prstDash val="solid"/>
            </a:ln>
            <a:solidFill>
              <a:srgbClr val="002060"/>
            </a:solidFill>
            <a:effectLst/>
          </a:endParaRPr>
        </a:p>
      </dgm:t>
    </dgm:pt>
    <dgm:pt modelId="{47D13391-C366-4BE2-806F-341370DF7532}" type="parTrans" cxnId="{138B7C76-F082-48B6-AFDF-40AE4A6FEC39}">
      <dgm:prSet/>
      <dgm:spPr/>
      <dgm:t>
        <a:bodyPr/>
        <a:lstStyle/>
        <a:p>
          <a:endParaRPr lang="en-US"/>
        </a:p>
      </dgm:t>
    </dgm:pt>
    <dgm:pt modelId="{3790E5C9-F6FA-4FC1-9D95-B1CAC4719FE0}" type="sibTrans" cxnId="{138B7C76-F082-48B6-AFDF-40AE4A6FEC39}">
      <dgm:prSet/>
      <dgm:spPr/>
      <dgm:t>
        <a:bodyPr/>
        <a:lstStyle/>
        <a:p>
          <a:endParaRPr lang="en-US"/>
        </a:p>
      </dgm:t>
    </dgm:pt>
    <dgm:pt modelId="{85B9D6AC-75D8-4BD9-A80C-0F15ABE98D2F}">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Officer x5</a:t>
          </a:r>
          <a:endParaRPr lang="en-US" sz="1100" b="1" cap="none" spc="0" dirty="0">
            <a:ln w="9525">
              <a:noFill/>
              <a:prstDash val="solid"/>
            </a:ln>
            <a:solidFill>
              <a:srgbClr val="002060"/>
            </a:solidFill>
            <a:effectLst/>
          </a:endParaRPr>
        </a:p>
      </dgm:t>
    </dgm:pt>
    <dgm:pt modelId="{54BC6A2D-81AB-4260-ADBD-E562570C9EEE}" type="parTrans" cxnId="{7B3DF46E-53AF-4F2E-B782-FB6716A0D9A2}">
      <dgm:prSet/>
      <dgm:spPr/>
      <dgm:t>
        <a:bodyPr/>
        <a:lstStyle/>
        <a:p>
          <a:endParaRPr lang="en-US"/>
        </a:p>
      </dgm:t>
    </dgm:pt>
    <dgm:pt modelId="{36BF705E-0CED-4539-87FD-A75CA5026E09}" type="sibTrans" cxnId="{7B3DF46E-53AF-4F2E-B782-FB6716A0D9A2}">
      <dgm:prSet/>
      <dgm:spPr/>
      <dgm:t>
        <a:bodyPr/>
        <a:lstStyle/>
        <a:p>
          <a:endParaRPr lang="en-US"/>
        </a:p>
      </dgm:t>
    </dgm:pt>
    <dgm:pt modelId="{8982685E-31EA-4E0C-81F6-2B75E9AA8240}">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Officer x5</a:t>
          </a:r>
          <a:endParaRPr lang="en-US" sz="1100" b="1" cap="none" spc="0" dirty="0">
            <a:ln w="9525">
              <a:noFill/>
              <a:prstDash val="solid"/>
            </a:ln>
            <a:solidFill>
              <a:srgbClr val="002060"/>
            </a:solidFill>
            <a:effectLst/>
          </a:endParaRPr>
        </a:p>
      </dgm:t>
    </dgm:pt>
    <dgm:pt modelId="{8B8AE04E-72CC-4BCF-97D6-61F85C45E13C}" type="parTrans" cxnId="{B68EB0EE-1F46-4257-8996-DE812154EF94}">
      <dgm:prSet/>
      <dgm:spPr/>
      <dgm:t>
        <a:bodyPr/>
        <a:lstStyle/>
        <a:p>
          <a:endParaRPr lang="en-US"/>
        </a:p>
      </dgm:t>
    </dgm:pt>
    <dgm:pt modelId="{85D11D14-AF67-4133-B4A5-81F1E56DD3EA}" type="sibTrans" cxnId="{B68EB0EE-1F46-4257-8996-DE812154EF94}">
      <dgm:prSet/>
      <dgm:spPr/>
      <dgm:t>
        <a:bodyPr/>
        <a:lstStyle/>
        <a:p>
          <a:endParaRPr lang="en-US"/>
        </a:p>
      </dgm:t>
    </dgm:pt>
    <dgm:pt modelId="{E733210E-D180-4BBC-9C6A-61CB8C331161}">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Customer Success Coaches Team Lead</a:t>
          </a:r>
          <a:endParaRPr lang="en-US" sz="1100" b="1" cap="none" spc="0" dirty="0">
            <a:ln w="9525">
              <a:noFill/>
              <a:prstDash val="solid"/>
            </a:ln>
            <a:solidFill>
              <a:srgbClr val="002060"/>
            </a:solidFill>
            <a:effectLst/>
          </a:endParaRPr>
        </a:p>
      </dgm:t>
    </dgm:pt>
    <dgm:pt modelId="{A4EF969D-59B9-4AF8-80FC-FC6A0077621B}" type="parTrans" cxnId="{B96A6CD1-9DAC-4FF2-965B-DA50DEDE77E9}">
      <dgm:prSet/>
      <dgm:spPr/>
      <dgm:t>
        <a:bodyPr/>
        <a:lstStyle/>
        <a:p>
          <a:endParaRPr lang="en-US"/>
        </a:p>
      </dgm:t>
    </dgm:pt>
    <dgm:pt modelId="{8959E716-B292-4C71-83CC-8E0A6587A6F5}" type="sibTrans" cxnId="{B96A6CD1-9DAC-4FF2-965B-DA50DEDE77E9}">
      <dgm:prSet/>
      <dgm:spPr/>
      <dgm:t>
        <a:bodyPr/>
        <a:lstStyle/>
        <a:p>
          <a:endParaRPr lang="en-US"/>
        </a:p>
      </dgm:t>
    </dgm:pt>
    <dgm:pt modelId="{3AF643A4-F696-44E4-813A-551A655E24B7}">
      <dgm:prSet phldrT="[Text]" custT="1">
        <dgm:style>
          <a:lnRef idx="2">
            <a:schemeClr val="accent5"/>
          </a:lnRef>
          <a:fillRef idx="1">
            <a:schemeClr val="lt1"/>
          </a:fillRef>
          <a:effectRef idx="0">
            <a:schemeClr val="accent5"/>
          </a:effectRef>
          <a:fontRef idx="minor">
            <a:schemeClr val="dk1"/>
          </a:fontRef>
        </dgm:style>
      </dgm:prSet>
      <dgm:spPr>
        <a:gradFill flip="none" rotWithShape="1">
          <a:gsLst>
            <a:gs pos="100000">
              <a:srgbClr val="9E97FF"/>
            </a:gs>
            <a:gs pos="0">
              <a:schemeClr val="bg1"/>
            </a:gs>
            <a:gs pos="36000">
              <a:schemeClr val="bg1"/>
            </a:gs>
          </a:gsLst>
          <a:path path="rect">
            <a:fillToRect l="100000" t="100000"/>
          </a:path>
          <a:tileRect r="-100000" b="-100000"/>
        </a:gradFill>
        <a:ln w="28575">
          <a:solidFill>
            <a:srgbClr val="002060"/>
          </a:solidFill>
        </a:ln>
      </dgm:spPr>
      <dgm:t>
        <a:bodyPr/>
        <a:lstStyle/>
        <a:p>
          <a:r>
            <a:rPr lang="en-US" sz="1100" b="1" cap="none" spc="0" dirty="0" smtClean="0">
              <a:ln w="9525">
                <a:noFill/>
                <a:prstDash val="solid"/>
              </a:ln>
              <a:solidFill>
                <a:srgbClr val="002060"/>
              </a:solidFill>
              <a:effectLst/>
            </a:rPr>
            <a:t>Officer x5</a:t>
          </a:r>
          <a:endParaRPr lang="en-US" sz="1100" b="1" cap="none" spc="0" dirty="0">
            <a:ln w="9525">
              <a:noFill/>
              <a:prstDash val="solid"/>
            </a:ln>
            <a:solidFill>
              <a:srgbClr val="002060"/>
            </a:solidFill>
            <a:effectLst/>
          </a:endParaRPr>
        </a:p>
      </dgm:t>
    </dgm:pt>
    <dgm:pt modelId="{622A55EC-4105-4443-AE3F-893777BB7A91}" type="parTrans" cxnId="{B0BBF3FE-FF11-4B5B-AE1B-396BD2E447CB}">
      <dgm:prSet/>
      <dgm:spPr/>
      <dgm:t>
        <a:bodyPr/>
        <a:lstStyle/>
        <a:p>
          <a:endParaRPr lang="en-US"/>
        </a:p>
      </dgm:t>
    </dgm:pt>
    <dgm:pt modelId="{0723E77C-B1B9-4974-9FF5-29718D6658AD}" type="sibTrans" cxnId="{B0BBF3FE-FF11-4B5B-AE1B-396BD2E447CB}">
      <dgm:prSet/>
      <dgm:spPr/>
      <dgm:t>
        <a:bodyPr/>
        <a:lstStyle/>
        <a:p>
          <a:endParaRPr lang="en-US"/>
        </a:p>
      </dgm:t>
    </dgm:pt>
    <dgm:pt modelId="{82613557-C853-42E7-AF56-73202D6C8569}"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283DB649-D301-43A8-BE96-BFED32EB321E}" type="pres">
      <dgm:prSet presAssocID="{4BC1A78C-24C4-4C26-B274-CFA86249A9D1}" presName="hierRoot1" presStyleCnt="0">
        <dgm:presLayoutVars>
          <dgm:hierBranch val="init"/>
        </dgm:presLayoutVars>
      </dgm:prSet>
      <dgm:spPr/>
    </dgm:pt>
    <dgm:pt modelId="{71B8F003-E963-48F5-8D5B-F1F916D696D9}" type="pres">
      <dgm:prSet presAssocID="{4BC1A78C-24C4-4C26-B274-CFA86249A9D1}" presName="rootComposite1" presStyleCnt="0"/>
      <dgm:spPr/>
    </dgm:pt>
    <dgm:pt modelId="{0104EA1A-EFED-40C8-AE90-A41E4668A5D8}" type="pres">
      <dgm:prSet presAssocID="{4BC1A78C-24C4-4C26-B274-CFA86249A9D1}" presName="rootText1" presStyleLbl="node0" presStyleIdx="0" presStyleCnt="1" custScaleX="182130" custScaleY="97067" custLinFactNeighborX="38765" custLinFactNeighborY="-72">
        <dgm:presLayoutVars>
          <dgm:chPref val="3"/>
        </dgm:presLayoutVars>
      </dgm:prSet>
      <dgm:spPr>
        <a:prstGeom prst="roundRect">
          <a:avLst/>
        </a:prstGeom>
      </dgm:spPr>
      <dgm:t>
        <a:bodyPr/>
        <a:lstStyle/>
        <a:p>
          <a:endParaRPr lang="en-US"/>
        </a:p>
      </dgm:t>
    </dgm:pt>
    <dgm:pt modelId="{7F8A65B5-8EAF-44D4-8631-FB872F682906}" type="pres">
      <dgm:prSet presAssocID="{4BC1A78C-24C4-4C26-B274-CFA86249A9D1}" presName="rootConnector1" presStyleLbl="node1" presStyleIdx="0" presStyleCnt="0"/>
      <dgm:spPr/>
      <dgm:t>
        <a:bodyPr/>
        <a:lstStyle/>
        <a:p>
          <a:endParaRPr lang="en-US"/>
        </a:p>
      </dgm:t>
    </dgm:pt>
    <dgm:pt modelId="{B27AFE36-87C9-4AD2-8D46-B89588299192}" type="pres">
      <dgm:prSet presAssocID="{4BC1A78C-24C4-4C26-B274-CFA86249A9D1}" presName="hierChild2" presStyleCnt="0"/>
      <dgm:spPr/>
    </dgm:pt>
    <dgm:pt modelId="{067C9B2B-3CA0-4073-B32E-BCC71F19F96D}" type="pres">
      <dgm:prSet presAssocID="{42A72966-29CA-417E-BCA7-F8333D8B9AAD}" presName="Name37" presStyleLbl="parChTrans1D2" presStyleIdx="0" presStyleCnt="6" custSzX="3674293" custSzY="318178"/>
      <dgm:spPr/>
      <dgm:t>
        <a:bodyPr/>
        <a:lstStyle/>
        <a:p>
          <a:endParaRPr lang="en-US"/>
        </a:p>
      </dgm:t>
    </dgm:pt>
    <dgm:pt modelId="{A4BF1FBC-8476-480E-9DAE-FBE8E15F1B54}" type="pres">
      <dgm:prSet presAssocID="{D587C1C2-22B9-44DE-A769-02870D926B12}" presName="hierRoot2" presStyleCnt="0">
        <dgm:presLayoutVars>
          <dgm:hierBranch val="init"/>
        </dgm:presLayoutVars>
      </dgm:prSet>
      <dgm:spPr/>
    </dgm:pt>
    <dgm:pt modelId="{2781E0BA-0AE6-432A-8415-75EE8FB1F0AE}" type="pres">
      <dgm:prSet presAssocID="{D587C1C2-22B9-44DE-A769-02870D926B12}" presName="rootComposite" presStyleCnt="0"/>
      <dgm:spPr/>
    </dgm:pt>
    <dgm:pt modelId="{C92379BF-A895-4E99-A443-DB451F113F22}" type="pres">
      <dgm:prSet presAssocID="{D587C1C2-22B9-44DE-A769-02870D926B12}" presName="rootText" presStyleLbl="node2" presStyleIdx="0" presStyleCnt="6" custScaleX="124412" custScaleY="97067" custLinFactNeighborX="-11582" custLinFactNeighborY="-1215">
        <dgm:presLayoutVars>
          <dgm:chPref val="3"/>
        </dgm:presLayoutVars>
      </dgm:prSet>
      <dgm:spPr>
        <a:prstGeom prst="roundRect">
          <a:avLst/>
        </a:prstGeom>
      </dgm:spPr>
      <dgm:t>
        <a:bodyPr/>
        <a:lstStyle/>
        <a:p>
          <a:endParaRPr lang="en-US"/>
        </a:p>
      </dgm:t>
    </dgm:pt>
    <dgm:pt modelId="{8E8D808D-E4FB-4692-934E-8E652479E8E4}" type="pres">
      <dgm:prSet presAssocID="{D587C1C2-22B9-44DE-A769-02870D926B12}" presName="rootConnector" presStyleLbl="node2" presStyleIdx="0" presStyleCnt="6"/>
      <dgm:spPr/>
      <dgm:t>
        <a:bodyPr/>
        <a:lstStyle/>
        <a:p>
          <a:endParaRPr lang="en-US"/>
        </a:p>
      </dgm:t>
    </dgm:pt>
    <dgm:pt modelId="{6F7AD17A-2B7E-4F3B-AA11-74B68CA7E55A}" type="pres">
      <dgm:prSet presAssocID="{D587C1C2-22B9-44DE-A769-02870D926B12}" presName="hierChild4" presStyleCnt="0"/>
      <dgm:spPr/>
    </dgm:pt>
    <dgm:pt modelId="{75D75248-F715-4734-9D56-0A936AF52518}" type="pres">
      <dgm:prSet presAssocID="{D587C1C2-22B9-44DE-A769-02870D926B12}" presName="hierChild5" presStyleCnt="0"/>
      <dgm:spPr/>
    </dgm:pt>
    <dgm:pt modelId="{2728FD9A-1C45-4A30-8D4E-1B4ACF7CCA73}" type="pres">
      <dgm:prSet presAssocID="{2FC83D7B-9383-491A-95E1-FD6B5D433451}" presName="Name37" presStyleLbl="parChTrans1D2" presStyleIdx="1" presStyleCnt="6"/>
      <dgm:spPr/>
      <dgm:t>
        <a:bodyPr/>
        <a:lstStyle/>
        <a:p>
          <a:endParaRPr lang="en-US"/>
        </a:p>
      </dgm:t>
    </dgm:pt>
    <dgm:pt modelId="{ABD9EF58-732F-4CCC-B0EB-12FD6CC39568}" type="pres">
      <dgm:prSet presAssocID="{3E3BDBA7-14E3-440E-BA04-8E30C68E958E}" presName="hierRoot2" presStyleCnt="0">
        <dgm:presLayoutVars>
          <dgm:hierBranch val="init"/>
        </dgm:presLayoutVars>
      </dgm:prSet>
      <dgm:spPr/>
    </dgm:pt>
    <dgm:pt modelId="{34D52479-D590-4632-9341-06D6462E0F38}" type="pres">
      <dgm:prSet presAssocID="{3E3BDBA7-14E3-440E-BA04-8E30C68E958E}" presName="rootComposite" presStyleCnt="0"/>
      <dgm:spPr/>
    </dgm:pt>
    <dgm:pt modelId="{041DF61B-4B4E-49FE-ABBA-A211BF8BC582}" type="pres">
      <dgm:prSet presAssocID="{3E3BDBA7-14E3-440E-BA04-8E30C68E958E}" presName="rootText" presStyleLbl="node2" presStyleIdx="1" presStyleCnt="6" custScaleX="116304" custLinFactNeighborX="-15128" custLinFactNeighborY="19">
        <dgm:presLayoutVars>
          <dgm:chPref val="3"/>
        </dgm:presLayoutVars>
      </dgm:prSet>
      <dgm:spPr>
        <a:prstGeom prst="roundRect">
          <a:avLst/>
        </a:prstGeom>
      </dgm:spPr>
      <dgm:t>
        <a:bodyPr/>
        <a:lstStyle/>
        <a:p>
          <a:endParaRPr lang="en-US"/>
        </a:p>
      </dgm:t>
    </dgm:pt>
    <dgm:pt modelId="{6BF1EF43-946A-41EC-ABAF-D057D7F8049C}" type="pres">
      <dgm:prSet presAssocID="{3E3BDBA7-14E3-440E-BA04-8E30C68E958E}" presName="rootConnector" presStyleLbl="node2" presStyleIdx="1" presStyleCnt="6"/>
      <dgm:spPr/>
      <dgm:t>
        <a:bodyPr/>
        <a:lstStyle/>
        <a:p>
          <a:endParaRPr lang="en-US"/>
        </a:p>
      </dgm:t>
    </dgm:pt>
    <dgm:pt modelId="{01D2754A-930F-4125-A41A-A9A6F5516C33}" type="pres">
      <dgm:prSet presAssocID="{3E3BDBA7-14E3-440E-BA04-8E30C68E958E}" presName="hierChild4" presStyleCnt="0"/>
      <dgm:spPr/>
    </dgm:pt>
    <dgm:pt modelId="{AE3B0C7A-348D-4F39-B4A9-D41E5E19C5F5}" type="pres">
      <dgm:prSet presAssocID="{EBD5D061-CFF3-4E31-BFEB-4E13615844AB}" presName="Name37" presStyleLbl="parChTrans1D3" presStyleIdx="0" presStyleCnt="4" custSzX="345485" custSzY="1203517"/>
      <dgm:spPr/>
      <dgm:t>
        <a:bodyPr/>
        <a:lstStyle/>
        <a:p>
          <a:endParaRPr lang="en-US"/>
        </a:p>
      </dgm:t>
    </dgm:pt>
    <dgm:pt modelId="{C6477E60-D0CE-490B-AC6C-E5F80C0FB417}" type="pres">
      <dgm:prSet presAssocID="{1787E6BD-AD66-429D-B18A-CF99474FCEBD}" presName="hierRoot2" presStyleCnt="0">
        <dgm:presLayoutVars>
          <dgm:hierBranch val="init"/>
        </dgm:presLayoutVars>
      </dgm:prSet>
      <dgm:spPr/>
    </dgm:pt>
    <dgm:pt modelId="{5E4B622D-BC0B-4C45-B874-D0833E40998E}" type="pres">
      <dgm:prSet presAssocID="{1787E6BD-AD66-429D-B18A-CF99474FCEBD}" presName="rootComposite" presStyleCnt="0"/>
      <dgm:spPr/>
    </dgm:pt>
    <dgm:pt modelId="{9658E5A1-A50D-4BE1-9E35-446A236C7396}" type="pres">
      <dgm:prSet presAssocID="{1787E6BD-AD66-429D-B18A-CF99474FCEBD}" presName="rootText" presStyleLbl="node3" presStyleIdx="0" presStyleCnt="4" custScaleX="116456" custScaleY="97067" custLinFactNeighborX="-23633" custLinFactNeighborY="-3096">
        <dgm:presLayoutVars>
          <dgm:chPref val="3"/>
        </dgm:presLayoutVars>
      </dgm:prSet>
      <dgm:spPr>
        <a:prstGeom prst="roundRect">
          <a:avLst/>
        </a:prstGeom>
      </dgm:spPr>
      <dgm:t>
        <a:bodyPr/>
        <a:lstStyle/>
        <a:p>
          <a:endParaRPr lang="en-US"/>
        </a:p>
      </dgm:t>
    </dgm:pt>
    <dgm:pt modelId="{3DCCCCA5-0DED-4E63-AC4C-4A051A24501C}" type="pres">
      <dgm:prSet presAssocID="{1787E6BD-AD66-429D-B18A-CF99474FCEBD}" presName="rootConnector" presStyleLbl="node3" presStyleIdx="0" presStyleCnt="4"/>
      <dgm:spPr/>
      <dgm:t>
        <a:bodyPr/>
        <a:lstStyle/>
        <a:p>
          <a:endParaRPr lang="en-US"/>
        </a:p>
      </dgm:t>
    </dgm:pt>
    <dgm:pt modelId="{CEF87FD1-7C62-4534-AB3E-14F1E43A477E}" type="pres">
      <dgm:prSet presAssocID="{1787E6BD-AD66-429D-B18A-CF99474FCEBD}" presName="hierChild4" presStyleCnt="0"/>
      <dgm:spPr/>
    </dgm:pt>
    <dgm:pt modelId="{0773F8CE-6870-43E8-9082-74EF3CA9B002}" type="pres">
      <dgm:prSet presAssocID="{1787E6BD-AD66-429D-B18A-CF99474FCEBD}" presName="hierChild5" presStyleCnt="0"/>
      <dgm:spPr/>
    </dgm:pt>
    <dgm:pt modelId="{B84123C8-4B22-4E0A-BAF1-F4097F8F178D}" type="pres">
      <dgm:prSet presAssocID="{3E3BDBA7-14E3-440E-BA04-8E30C68E958E}" presName="hierChild5" presStyleCnt="0"/>
      <dgm:spPr/>
    </dgm:pt>
    <dgm:pt modelId="{53D03DFF-E6FB-4E60-9F11-C7DE7F1EDBDC}" type="pres">
      <dgm:prSet presAssocID="{B8D22880-4572-4D9E-A73D-DE4164AC7F9A}" presName="Name37" presStyleLbl="parChTrans1D2" presStyleIdx="2" presStyleCnt="6"/>
      <dgm:spPr/>
      <dgm:t>
        <a:bodyPr/>
        <a:lstStyle/>
        <a:p>
          <a:endParaRPr lang="en-US"/>
        </a:p>
      </dgm:t>
    </dgm:pt>
    <dgm:pt modelId="{95AB3F46-4017-4DC5-A91E-F5A8FA9B0EA1}" type="pres">
      <dgm:prSet presAssocID="{3663AE99-C08F-4CDF-B4A4-6F6832771FCB}" presName="hierRoot2" presStyleCnt="0">
        <dgm:presLayoutVars>
          <dgm:hierBranch val="init"/>
        </dgm:presLayoutVars>
      </dgm:prSet>
      <dgm:spPr/>
    </dgm:pt>
    <dgm:pt modelId="{1056CB5C-0EBA-43A7-8F98-FA5921E721F0}" type="pres">
      <dgm:prSet presAssocID="{3663AE99-C08F-4CDF-B4A4-6F6832771FCB}" presName="rootComposite" presStyleCnt="0"/>
      <dgm:spPr/>
    </dgm:pt>
    <dgm:pt modelId="{9F90B885-E9E3-4A2C-8990-4CB3D32BA8F8}" type="pres">
      <dgm:prSet presAssocID="{3663AE99-C08F-4CDF-B4A4-6F6832771FCB}" presName="rootText" presStyleLbl="node2" presStyleIdx="2" presStyleCnt="6" custScaleX="116456" custScaleY="97067" custLinFactNeighborX="-15555" custLinFactNeighborY="-570">
        <dgm:presLayoutVars>
          <dgm:chPref val="3"/>
        </dgm:presLayoutVars>
      </dgm:prSet>
      <dgm:spPr>
        <a:prstGeom prst="roundRect">
          <a:avLst/>
        </a:prstGeom>
      </dgm:spPr>
      <dgm:t>
        <a:bodyPr/>
        <a:lstStyle/>
        <a:p>
          <a:endParaRPr lang="en-US"/>
        </a:p>
      </dgm:t>
    </dgm:pt>
    <dgm:pt modelId="{DEE15788-E8C9-433F-AE5B-7D2D8C86950B}" type="pres">
      <dgm:prSet presAssocID="{3663AE99-C08F-4CDF-B4A4-6F6832771FCB}" presName="rootConnector" presStyleLbl="node2" presStyleIdx="2" presStyleCnt="6"/>
      <dgm:spPr/>
      <dgm:t>
        <a:bodyPr/>
        <a:lstStyle/>
        <a:p>
          <a:endParaRPr lang="en-US"/>
        </a:p>
      </dgm:t>
    </dgm:pt>
    <dgm:pt modelId="{301761B2-D7A2-44F9-A462-4ABFB3C80542}" type="pres">
      <dgm:prSet presAssocID="{3663AE99-C08F-4CDF-B4A4-6F6832771FCB}" presName="hierChild4" presStyleCnt="0"/>
      <dgm:spPr/>
    </dgm:pt>
    <dgm:pt modelId="{8BE03E4D-640B-4F71-A413-53A504B5A76A}" type="pres">
      <dgm:prSet presAssocID="{82843F77-7E40-4111-A57D-CA0D1889EA46}" presName="Name37" presStyleLbl="parChTrans1D3" presStyleIdx="1" presStyleCnt="4" custSzX="345485" custSzY="1925408"/>
      <dgm:spPr/>
      <dgm:t>
        <a:bodyPr/>
        <a:lstStyle/>
        <a:p>
          <a:endParaRPr lang="en-US"/>
        </a:p>
      </dgm:t>
    </dgm:pt>
    <dgm:pt modelId="{35F27CC8-9216-44A6-8269-BADD523A7670}" type="pres">
      <dgm:prSet presAssocID="{9ACE1F2D-104F-4F2D-9AA5-B332ACCEA3E4}" presName="hierRoot2" presStyleCnt="0">
        <dgm:presLayoutVars>
          <dgm:hierBranch val="init"/>
        </dgm:presLayoutVars>
      </dgm:prSet>
      <dgm:spPr/>
    </dgm:pt>
    <dgm:pt modelId="{5BA35AD7-CEF9-4281-BB5F-DFEB6846A914}" type="pres">
      <dgm:prSet presAssocID="{9ACE1F2D-104F-4F2D-9AA5-B332ACCEA3E4}" presName="rootComposite" presStyleCnt="0"/>
      <dgm:spPr/>
    </dgm:pt>
    <dgm:pt modelId="{73137A13-9E5B-44DB-A809-9881271A3742}" type="pres">
      <dgm:prSet presAssocID="{9ACE1F2D-104F-4F2D-9AA5-B332ACCEA3E4}" presName="rootText" presStyleLbl="node3" presStyleIdx="1" presStyleCnt="4" custScaleX="116456" custScaleY="97067" custLinFactNeighborX="-23757" custLinFactNeighborY="-163">
        <dgm:presLayoutVars>
          <dgm:chPref val="3"/>
        </dgm:presLayoutVars>
      </dgm:prSet>
      <dgm:spPr>
        <a:prstGeom prst="roundRect">
          <a:avLst/>
        </a:prstGeom>
      </dgm:spPr>
      <dgm:t>
        <a:bodyPr/>
        <a:lstStyle/>
        <a:p>
          <a:endParaRPr lang="en-US"/>
        </a:p>
      </dgm:t>
    </dgm:pt>
    <dgm:pt modelId="{1C5C8970-E0AC-4709-9DFC-284C06C1E270}" type="pres">
      <dgm:prSet presAssocID="{9ACE1F2D-104F-4F2D-9AA5-B332ACCEA3E4}" presName="rootConnector" presStyleLbl="node3" presStyleIdx="1" presStyleCnt="4"/>
      <dgm:spPr/>
      <dgm:t>
        <a:bodyPr/>
        <a:lstStyle/>
        <a:p>
          <a:endParaRPr lang="en-US"/>
        </a:p>
      </dgm:t>
    </dgm:pt>
    <dgm:pt modelId="{A7906FF8-8767-4550-BD77-EC53A3350635}" type="pres">
      <dgm:prSet presAssocID="{9ACE1F2D-104F-4F2D-9AA5-B332ACCEA3E4}" presName="hierChild4" presStyleCnt="0"/>
      <dgm:spPr/>
    </dgm:pt>
    <dgm:pt modelId="{B0CD8814-6DBC-43CD-BD09-D2CA7A28C2C8}" type="pres">
      <dgm:prSet presAssocID="{9ACE1F2D-104F-4F2D-9AA5-B332ACCEA3E4}" presName="hierChild5" presStyleCnt="0"/>
      <dgm:spPr/>
    </dgm:pt>
    <dgm:pt modelId="{C9F8F352-DFD0-4F21-A839-32500E15E727}" type="pres">
      <dgm:prSet presAssocID="{3663AE99-C08F-4CDF-B4A4-6F6832771FCB}" presName="hierChild5" presStyleCnt="0"/>
      <dgm:spPr/>
    </dgm:pt>
    <dgm:pt modelId="{BDB3FAF7-7E0A-4160-96BC-3C1DF1AB7164}" type="pres">
      <dgm:prSet presAssocID="{4D6923A2-5A38-4CA6-9433-5ED0C8984267}" presName="Name37" presStyleLbl="parChTrans1D2" presStyleIdx="3" presStyleCnt="6" custSzX="1605695" custSzY="318178"/>
      <dgm:spPr/>
      <dgm:t>
        <a:bodyPr/>
        <a:lstStyle/>
        <a:p>
          <a:endParaRPr lang="en-US"/>
        </a:p>
      </dgm:t>
    </dgm:pt>
    <dgm:pt modelId="{9E107066-2F77-4D93-ABF9-04EF7D7A8027}" type="pres">
      <dgm:prSet presAssocID="{BAF59777-DEBE-4449-8E89-85534ACE4C20}" presName="hierRoot2" presStyleCnt="0">
        <dgm:presLayoutVars>
          <dgm:hierBranch val="init"/>
        </dgm:presLayoutVars>
      </dgm:prSet>
      <dgm:spPr/>
    </dgm:pt>
    <dgm:pt modelId="{4381EE5F-324E-4E9A-8921-627328CB936C}" type="pres">
      <dgm:prSet presAssocID="{BAF59777-DEBE-4449-8E89-85534ACE4C20}" presName="rootComposite" presStyleCnt="0"/>
      <dgm:spPr/>
    </dgm:pt>
    <dgm:pt modelId="{DB196C88-D2B4-48C4-B9F4-F20939E34319}" type="pres">
      <dgm:prSet presAssocID="{BAF59777-DEBE-4449-8E89-85534ACE4C20}" presName="rootText" presStyleLbl="node2" presStyleIdx="3" presStyleCnt="6" custScaleX="140400" custScaleY="97067" custLinFactNeighborX="-1956" custLinFactNeighborY="158">
        <dgm:presLayoutVars>
          <dgm:chPref val="3"/>
        </dgm:presLayoutVars>
      </dgm:prSet>
      <dgm:spPr>
        <a:prstGeom prst="roundRect">
          <a:avLst/>
        </a:prstGeom>
      </dgm:spPr>
      <dgm:t>
        <a:bodyPr/>
        <a:lstStyle/>
        <a:p>
          <a:endParaRPr lang="en-US"/>
        </a:p>
      </dgm:t>
    </dgm:pt>
    <dgm:pt modelId="{01673517-58E7-4D18-8A1E-E190D6E2894E}" type="pres">
      <dgm:prSet presAssocID="{BAF59777-DEBE-4449-8E89-85534ACE4C20}" presName="rootConnector" presStyleLbl="node2" presStyleIdx="3" presStyleCnt="6"/>
      <dgm:spPr/>
      <dgm:t>
        <a:bodyPr/>
        <a:lstStyle/>
        <a:p>
          <a:endParaRPr lang="en-US"/>
        </a:p>
      </dgm:t>
    </dgm:pt>
    <dgm:pt modelId="{C9D751D5-618F-432D-8AF7-932B4F5E1F97}" type="pres">
      <dgm:prSet presAssocID="{BAF59777-DEBE-4449-8E89-85534ACE4C20}" presName="hierChild4" presStyleCnt="0"/>
      <dgm:spPr/>
    </dgm:pt>
    <dgm:pt modelId="{0CA28F85-0B26-444D-A21A-C66CCAA5185C}" type="pres">
      <dgm:prSet presAssocID="{3B01BFA4-B51A-468F-9504-68D01732BB33}" presName="Name37" presStyleLbl="parChTrans1D3" presStyleIdx="2" presStyleCnt="4"/>
      <dgm:spPr/>
      <dgm:t>
        <a:bodyPr/>
        <a:lstStyle/>
        <a:p>
          <a:endParaRPr lang="en-US"/>
        </a:p>
      </dgm:t>
    </dgm:pt>
    <dgm:pt modelId="{2DAFFD6A-13E6-4160-9DAD-31389F35EC17}" type="pres">
      <dgm:prSet presAssocID="{17716FBB-96E4-4759-B57D-4703754678D2}" presName="hierRoot2" presStyleCnt="0">
        <dgm:presLayoutVars>
          <dgm:hierBranch val="init"/>
        </dgm:presLayoutVars>
      </dgm:prSet>
      <dgm:spPr/>
    </dgm:pt>
    <dgm:pt modelId="{71D0FDBA-431E-4CBA-B8DD-3B52C43D33C3}" type="pres">
      <dgm:prSet presAssocID="{17716FBB-96E4-4759-B57D-4703754678D2}" presName="rootComposite" presStyleCnt="0"/>
      <dgm:spPr/>
    </dgm:pt>
    <dgm:pt modelId="{8ABEE3F7-0436-46B8-991E-44BEA5D3127F}" type="pres">
      <dgm:prSet presAssocID="{17716FBB-96E4-4759-B57D-4703754678D2}" presName="rootText" presStyleLbl="node3" presStyleIdx="2" presStyleCnt="4" custLinFactNeighborY="-1594">
        <dgm:presLayoutVars>
          <dgm:chPref val="3"/>
        </dgm:presLayoutVars>
      </dgm:prSet>
      <dgm:spPr>
        <a:prstGeom prst="roundRect">
          <a:avLst/>
        </a:prstGeom>
      </dgm:spPr>
      <dgm:t>
        <a:bodyPr/>
        <a:lstStyle/>
        <a:p>
          <a:endParaRPr lang="en-US"/>
        </a:p>
      </dgm:t>
    </dgm:pt>
    <dgm:pt modelId="{7D76391A-752A-4FE2-AD8F-7BE8F4C6D434}" type="pres">
      <dgm:prSet presAssocID="{17716FBB-96E4-4759-B57D-4703754678D2}" presName="rootConnector" presStyleLbl="node3" presStyleIdx="2" presStyleCnt="4"/>
      <dgm:spPr/>
      <dgm:t>
        <a:bodyPr/>
        <a:lstStyle/>
        <a:p>
          <a:endParaRPr lang="en-US"/>
        </a:p>
      </dgm:t>
    </dgm:pt>
    <dgm:pt modelId="{195777FD-C1B7-4E8A-97AF-8A148D45E6B4}" type="pres">
      <dgm:prSet presAssocID="{17716FBB-96E4-4759-B57D-4703754678D2}" presName="hierChild4" presStyleCnt="0"/>
      <dgm:spPr/>
    </dgm:pt>
    <dgm:pt modelId="{A4DD6710-98BD-41E4-BC02-4BE3D47A56F6}" type="pres">
      <dgm:prSet presAssocID="{17716FBB-96E4-4759-B57D-4703754678D2}" presName="hierChild5" presStyleCnt="0"/>
      <dgm:spPr/>
    </dgm:pt>
    <dgm:pt modelId="{A3957172-C0EA-416C-A5BD-BA0E1AED4F6B}" type="pres">
      <dgm:prSet presAssocID="{B5539E6A-51E3-45C2-B425-2C30B11EBEA3}" presName="Name37" presStyleLbl="parChTrans1D3" presStyleIdx="3" presStyleCnt="4" custSzX="1770250" custSzY="228542"/>
      <dgm:spPr/>
      <dgm:t>
        <a:bodyPr/>
        <a:lstStyle/>
        <a:p>
          <a:endParaRPr lang="en-US"/>
        </a:p>
      </dgm:t>
    </dgm:pt>
    <dgm:pt modelId="{B4A3408B-B85B-4EF8-BB90-14E91ED9B8DB}" type="pres">
      <dgm:prSet presAssocID="{5DD398F2-8FBF-4E18-BCD3-3BC125C7AF90}" presName="hierRoot2" presStyleCnt="0">
        <dgm:presLayoutVars>
          <dgm:hierBranch val="init"/>
        </dgm:presLayoutVars>
      </dgm:prSet>
      <dgm:spPr/>
    </dgm:pt>
    <dgm:pt modelId="{A0B72854-8B1F-4300-80E0-CBEA4C1446A2}" type="pres">
      <dgm:prSet presAssocID="{5DD398F2-8FBF-4E18-BCD3-3BC125C7AF90}" presName="rootComposite" presStyleCnt="0"/>
      <dgm:spPr/>
    </dgm:pt>
    <dgm:pt modelId="{7E47EC79-6222-41AB-8A2A-FB5E97C497E4}" type="pres">
      <dgm:prSet presAssocID="{5DD398F2-8FBF-4E18-BCD3-3BC125C7AF90}" presName="rootText" presStyleLbl="node3" presStyleIdx="3" presStyleCnt="4" custScaleX="116456" custScaleY="97067" custLinFactNeighborY="-2328">
        <dgm:presLayoutVars>
          <dgm:chPref val="3"/>
        </dgm:presLayoutVars>
      </dgm:prSet>
      <dgm:spPr>
        <a:prstGeom prst="roundRect">
          <a:avLst/>
        </a:prstGeom>
      </dgm:spPr>
      <dgm:t>
        <a:bodyPr/>
        <a:lstStyle/>
        <a:p>
          <a:endParaRPr lang="en-US"/>
        </a:p>
      </dgm:t>
    </dgm:pt>
    <dgm:pt modelId="{4ECE93E7-B0E4-47D7-94CD-240FA94AF882}" type="pres">
      <dgm:prSet presAssocID="{5DD398F2-8FBF-4E18-BCD3-3BC125C7AF90}" presName="rootConnector" presStyleLbl="node3" presStyleIdx="3" presStyleCnt="4"/>
      <dgm:spPr/>
      <dgm:t>
        <a:bodyPr/>
        <a:lstStyle/>
        <a:p>
          <a:endParaRPr lang="en-US"/>
        </a:p>
      </dgm:t>
    </dgm:pt>
    <dgm:pt modelId="{CE4CC907-2A0D-43F1-B094-AC54C3AAEA45}" type="pres">
      <dgm:prSet presAssocID="{5DD398F2-8FBF-4E18-BCD3-3BC125C7AF90}" presName="hierChild4" presStyleCnt="0"/>
      <dgm:spPr/>
    </dgm:pt>
    <dgm:pt modelId="{F54F9366-B386-40DA-BA59-4D07491851C8}" type="pres">
      <dgm:prSet presAssocID="{47D13391-C366-4BE2-806F-341370DF7532}" presName="Name37" presStyleLbl="parChTrans1D4" presStyleIdx="0" presStyleCnt="6"/>
      <dgm:spPr/>
      <dgm:t>
        <a:bodyPr/>
        <a:lstStyle/>
        <a:p>
          <a:endParaRPr lang="en-US"/>
        </a:p>
      </dgm:t>
    </dgm:pt>
    <dgm:pt modelId="{85CC0165-64C9-4746-BD8B-38230BD03F3B}" type="pres">
      <dgm:prSet presAssocID="{FC7F5288-0F1C-4377-A473-D8219CBB4D13}" presName="hierRoot2" presStyleCnt="0">
        <dgm:presLayoutVars>
          <dgm:hierBranch val="init"/>
        </dgm:presLayoutVars>
      </dgm:prSet>
      <dgm:spPr/>
    </dgm:pt>
    <dgm:pt modelId="{324715F0-4F40-4A0C-B7D8-357FD6220169}" type="pres">
      <dgm:prSet presAssocID="{FC7F5288-0F1C-4377-A473-D8219CBB4D13}" presName="rootComposite" presStyleCnt="0"/>
      <dgm:spPr/>
    </dgm:pt>
    <dgm:pt modelId="{24E58BC7-41BE-404F-BCF0-6803FD45BA7C}" type="pres">
      <dgm:prSet presAssocID="{FC7F5288-0F1C-4377-A473-D8219CBB4D13}" presName="rootText" presStyleLbl="node4" presStyleIdx="0" presStyleCnt="6" custScaleX="115567" custScaleY="119065" custLinFactNeighborX="8800" custLinFactNeighborY="2288">
        <dgm:presLayoutVars>
          <dgm:chPref val="3"/>
        </dgm:presLayoutVars>
      </dgm:prSet>
      <dgm:spPr>
        <a:prstGeom prst="roundRect">
          <a:avLst/>
        </a:prstGeom>
      </dgm:spPr>
      <dgm:t>
        <a:bodyPr/>
        <a:lstStyle/>
        <a:p>
          <a:endParaRPr lang="en-US"/>
        </a:p>
      </dgm:t>
    </dgm:pt>
    <dgm:pt modelId="{49554028-AF78-418C-9F28-F972DA713005}" type="pres">
      <dgm:prSet presAssocID="{FC7F5288-0F1C-4377-A473-D8219CBB4D13}" presName="rootConnector" presStyleLbl="node4" presStyleIdx="0" presStyleCnt="6"/>
      <dgm:spPr/>
      <dgm:t>
        <a:bodyPr/>
        <a:lstStyle/>
        <a:p>
          <a:endParaRPr lang="en-US"/>
        </a:p>
      </dgm:t>
    </dgm:pt>
    <dgm:pt modelId="{262905EF-5525-4897-9847-9FCE516F89D8}" type="pres">
      <dgm:prSet presAssocID="{FC7F5288-0F1C-4377-A473-D8219CBB4D13}" presName="hierChild4" presStyleCnt="0"/>
      <dgm:spPr/>
    </dgm:pt>
    <dgm:pt modelId="{54787E21-E9C9-4893-A89F-603F508FD63B}" type="pres">
      <dgm:prSet presAssocID="{54BC6A2D-81AB-4260-ADBD-E562570C9EEE}" presName="Name37" presStyleLbl="parChTrans1D4" presStyleIdx="1" presStyleCnt="6"/>
      <dgm:spPr/>
      <dgm:t>
        <a:bodyPr/>
        <a:lstStyle/>
        <a:p>
          <a:endParaRPr lang="en-US"/>
        </a:p>
      </dgm:t>
    </dgm:pt>
    <dgm:pt modelId="{BACC8BD6-DB52-4DE4-B447-1CF9284F48C2}" type="pres">
      <dgm:prSet presAssocID="{85B9D6AC-75D8-4BD9-A80C-0F15ABE98D2F}" presName="hierRoot2" presStyleCnt="0">
        <dgm:presLayoutVars>
          <dgm:hierBranch val="init"/>
        </dgm:presLayoutVars>
      </dgm:prSet>
      <dgm:spPr/>
    </dgm:pt>
    <dgm:pt modelId="{C740B61C-A459-4179-8BFB-D3CC1332445C}" type="pres">
      <dgm:prSet presAssocID="{85B9D6AC-75D8-4BD9-A80C-0F15ABE98D2F}" presName="rootComposite" presStyleCnt="0"/>
      <dgm:spPr/>
    </dgm:pt>
    <dgm:pt modelId="{63C7B16E-34A2-47E9-B413-56E4347B8AFB}" type="pres">
      <dgm:prSet presAssocID="{85B9D6AC-75D8-4BD9-A80C-0F15ABE98D2F}" presName="rootText" presStyleLbl="node4" presStyleIdx="1" presStyleCnt="6" custLinFactNeighborX="3784" custLinFactNeighborY="676">
        <dgm:presLayoutVars>
          <dgm:chPref val="3"/>
        </dgm:presLayoutVars>
      </dgm:prSet>
      <dgm:spPr>
        <a:prstGeom prst="roundRect">
          <a:avLst/>
        </a:prstGeom>
      </dgm:spPr>
      <dgm:t>
        <a:bodyPr/>
        <a:lstStyle/>
        <a:p>
          <a:endParaRPr lang="en-US"/>
        </a:p>
      </dgm:t>
    </dgm:pt>
    <dgm:pt modelId="{123FCAC3-06AA-4B8F-917E-D4CF2D25AB87}" type="pres">
      <dgm:prSet presAssocID="{85B9D6AC-75D8-4BD9-A80C-0F15ABE98D2F}" presName="rootConnector" presStyleLbl="node4" presStyleIdx="1" presStyleCnt="6"/>
      <dgm:spPr/>
      <dgm:t>
        <a:bodyPr/>
        <a:lstStyle/>
        <a:p>
          <a:endParaRPr lang="en-US"/>
        </a:p>
      </dgm:t>
    </dgm:pt>
    <dgm:pt modelId="{A3463EC6-6B67-483D-940B-5E2942240206}" type="pres">
      <dgm:prSet presAssocID="{85B9D6AC-75D8-4BD9-A80C-0F15ABE98D2F}" presName="hierChild4" presStyleCnt="0"/>
      <dgm:spPr/>
    </dgm:pt>
    <dgm:pt modelId="{3D52F352-B9A8-4C1E-B9A3-344927455BD9}" type="pres">
      <dgm:prSet presAssocID="{85B9D6AC-75D8-4BD9-A80C-0F15ABE98D2F}" presName="hierChild5" presStyleCnt="0"/>
      <dgm:spPr/>
    </dgm:pt>
    <dgm:pt modelId="{7E2452EC-1F17-4E22-A4C6-5495DCEDDCE9}" type="pres">
      <dgm:prSet presAssocID="{FC7F5288-0F1C-4377-A473-D8219CBB4D13}" presName="hierChild5" presStyleCnt="0"/>
      <dgm:spPr/>
    </dgm:pt>
    <dgm:pt modelId="{444F01E2-FAD2-4F5F-BD7A-CB077C7A08F9}" type="pres">
      <dgm:prSet presAssocID="{6A223FF9-A132-4E14-B399-F33AA98AACA4}" presName="Name37" presStyleLbl="parChTrans1D4" presStyleIdx="2" presStyleCnt="6" custSzX="271738" custSzY="1280354"/>
      <dgm:spPr/>
      <dgm:t>
        <a:bodyPr/>
        <a:lstStyle/>
        <a:p>
          <a:endParaRPr lang="en-US"/>
        </a:p>
      </dgm:t>
    </dgm:pt>
    <dgm:pt modelId="{29CB6E5E-1453-40A8-AF00-03187C91AEEF}" type="pres">
      <dgm:prSet presAssocID="{35CB5D41-85BD-48D6-9ACB-7200A1498F2C}" presName="hierRoot2" presStyleCnt="0">
        <dgm:presLayoutVars>
          <dgm:hierBranch val="init"/>
        </dgm:presLayoutVars>
      </dgm:prSet>
      <dgm:spPr/>
    </dgm:pt>
    <dgm:pt modelId="{19B89EBB-7818-4C26-B953-FC070E73114C}" type="pres">
      <dgm:prSet presAssocID="{35CB5D41-85BD-48D6-9ACB-7200A1498F2C}" presName="rootComposite" presStyleCnt="0"/>
      <dgm:spPr/>
    </dgm:pt>
    <dgm:pt modelId="{8FF14E06-13A2-4090-81B7-553836E2B494}" type="pres">
      <dgm:prSet presAssocID="{35CB5D41-85BD-48D6-9ACB-7200A1498F2C}" presName="rootText" presStyleLbl="node4" presStyleIdx="2" presStyleCnt="6" custScaleX="133023" custScaleY="119649" custLinFactNeighborX="-345" custLinFactNeighborY="1893">
        <dgm:presLayoutVars>
          <dgm:chPref val="3"/>
        </dgm:presLayoutVars>
      </dgm:prSet>
      <dgm:spPr>
        <a:prstGeom prst="roundRect">
          <a:avLst/>
        </a:prstGeom>
      </dgm:spPr>
      <dgm:t>
        <a:bodyPr/>
        <a:lstStyle/>
        <a:p>
          <a:endParaRPr lang="en-US"/>
        </a:p>
      </dgm:t>
    </dgm:pt>
    <dgm:pt modelId="{A6829B60-71BE-49CF-9E15-1B64F88EDD43}" type="pres">
      <dgm:prSet presAssocID="{35CB5D41-85BD-48D6-9ACB-7200A1498F2C}" presName="rootConnector" presStyleLbl="node4" presStyleIdx="2" presStyleCnt="6"/>
      <dgm:spPr/>
      <dgm:t>
        <a:bodyPr/>
        <a:lstStyle/>
        <a:p>
          <a:endParaRPr lang="en-US"/>
        </a:p>
      </dgm:t>
    </dgm:pt>
    <dgm:pt modelId="{6DCE4D04-4619-4D27-BEEC-5291AE26B78C}" type="pres">
      <dgm:prSet presAssocID="{35CB5D41-85BD-48D6-9ACB-7200A1498F2C}" presName="hierChild4" presStyleCnt="0"/>
      <dgm:spPr/>
    </dgm:pt>
    <dgm:pt modelId="{8F2BEA94-F7EA-495D-AAF9-D5907C572C5D}" type="pres">
      <dgm:prSet presAssocID="{8B8AE04E-72CC-4BCF-97D6-61F85C45E13C}" presName="Name37" presStyleLbl="parChTrans1D4" presStyleIdx="3" presStyleCnt="6"/>
      <dgm:spPr/>
      <dgm:t>
        <a:bodyPr/>
        <a:lstStyle/>
        <a:p>
          <a:endParaRPr lang="en-US"/>
        </a:p>
      </dgm:t>
    </dgm:pt>
    <dgm:pt modelId="{12DACFEB-E4D9-48B3-BE0B-9F4341DE95CC}" type="pres">
      <dgm:prSet presAssocID="{8982685E-31EA-4E0C-81F6-2B75E9AA8240}" presName="hierRoot2" presStyleCnt="0">
        <dgm:presLayoutVars>
          <dgm:hierBranch val="init"/>
        </dgm:presLayoutVars>
      </dgm:prSet>
      <dgm:spPr/>
    </dgm:pt>
    <dgm:pt modelId="{45FB95D1-A992-4CCE-8D03-4B68BB457C83}" type="pres">
      <dgm:prSet presAssocID="{8982685E-31EA-4E0C-81F6-2B75E9AA8240}" presName="rootComposite" presStyleCnt="0"/>
      <dgm:spPr/>
    </dgm:pt>
    <dgm:pt modelId="{24DDD983-00F6-4425-B8A8-C5AA8D0070E7}" type="pres">
      <dgm:prSet presAssocID="{8982685E-31EA-4E0C-81F6-2B75E9AA8240}" presName="rootText" presStyleLbl="node4" presStyleIdx="3" presStyleCnt="6" custLinFactNeighborX="-8788" custLinFactNeighborY="-1576">
        <dgm:presLayoutVars>
          <dgm:chPref val="3"/>
        </dgm:presLayoutVars>
      </dgm:prSet>
      <dgm:spPr>
        <a:prstGeom prst="roundRect">
          <a:avLst/>
        </a:prstGeom>
      </dgm:spPr>
      <dgm:t>
        <a:bodyPr/>
        <a:lstStyle/>
        <a:p>
          <a:endParaRPr lang="en-US"/>
        </a:p>
      </dgm:t>
    </dgm:pt>
    <dgm:pt modelId="{59B97841-0545-4D0D-9B58-09E56792C34B}" type="pres">
      <dgm:prSet presAssocID="{8982685E-31EA-4E0C-81F6-2B75E9AA8240}" presName="rootConnector" presStyleLbl="node4" presStyleIdx="3" presStyleCnt="6"/>
      <dgm:spPr/>
      <dgm:t>
        <a:bodyPr/>
        <a:lstStyle/>
        <a:p>
          <a:endParaRPr lang="en-US"/>
        </a:p>
      </dgm:t>
    </dgm:pt>
    <dgm:pt modelId="{110A3C39-B469-4016-8777-027660D65667}" type="pres">
      <dgm:prSet presAssocID="{8982685E-31EA-4E0C-81F6-2B75E9AA8240}" presName="hierChild4" presStyleCnt="0"/>
      <dgm:spPr/>
    </dgm:pt>
    <dgm:pt modelId="{44E6DAAD-B39B-4027-AFCF-4482FF56832F}" type="pres">
      <dgm:prSet presAssocID="{8982685E-31EA-4E0C-81F6-2B75E9AA8240}" presName="hierChild5" presStyleCnt="0"/>
      <dgm:spPr/>
    </dgm:pt>
    <dgm:pt modelId="{2B708090-6115-4AA9-9DF0-8C0459CB21C4}" type="pres">
      <dgm:prSet presAssocID="{35CB5D41-85BD-48D6-9ACB-7200A1498F2C}" presName="hierChild5" presStyleCnt="0"/>
      <dgm:spPr/>
    </dgm:pt>
    <dgm:pt modelId="{48F25F58-A644-41EE-88E7-AC6ADA84F965}" type="pres">
      <dgm:prSet presAssocID="{A4EF969D-59B9-4AF8-80FC-FC6A0077621B}" presName="Name37" presStyleLbl="parChTrans1D4" presStyleIdx="4" presStyleCnt="6"/>
      <dgm:spPr/>
      <dgm:t>
        <a:bodyPr/>
        <a:lstStyle/>
        <a:p>
          <a:endParaRPr lang="en-US"/>
        </a:p>
      </dgm:t>
    </dgm:pt>
    <dgm:pt modelId="{8EEB574D-0425-48D6-A015-7FB777ABD32E}" type="pres">
      <dgm:prSet presAssocID="{E733210E-D180-4BBC-9C6A-61CB8C331161}" presName="hierRoot2" presStyleCnt="0">
        <dgm:presLayoutVars>
          <dgm:hierBranch val="init"/>
        </dgm:presLayoutVars>
      </dgm:prSet>
      <dgm:spPr/>
    </dgm:pt>
    <dgm:pt modelId="{2AA4FB10-0FFF-4B20-9ADB-A82463ED5336}" type="pres">
      <dgm:prSet presAssocID="{E733210E-D180-4BBC-9C6A-61CB8C331161}" presName="rootComposite" presStyleCnt="0"/>
      <dgm:spPr/>
    </dgm:pt>
    <dgm:pt modelId="{6EB4BD71-2175-4B52-A18B-2F2F73F09FAF}" type="pres">
      <dgm:prSet presAssocID="{E733210E-D180-4BBC-9C6A-61CB8C331161}" presName="rootText" presStyleLbl="node4" presStyleIdx="4" presStyleCnt="6" custScaleX="127206" custScaleY="119065" custLinFactNeighborX="-11444" custLinFactNeighborY="2384">
        <dgm:presLayoutVars>
          <dgm:chPref val="3"/>
        </dgm:presLayoutVars>
      </dgm:prSet>
      <dgm:spPr>
        <a:prstGeom prst="roundRect">
          <a:avLst/>
        </a:prstGeom>
      </dgm:spPr>
      <dgm:t>
        <a:bodyPr/>
        <a:lstStyle/>
        <a:p>
          <a:endParaRPr lang="en-US"/>
        </a:p>
      </dgm:t>
    </dgm:pt>
    <dgm:pt modelId="{1FBCCB54-7F80-4EFD-A173-C17D8CB5B540}" type="pres">
      <dgm:prSet presAssocID="{E733210E-D180-4BBC-9C6A-61CB8C331161}" presName="rootConnector" presStyleLbl="node4" presStyleIdx="4" presStyleCnt="6"/>
      <dgm:spPr/>
      <dgm:t>
        <a:bodyPr/>
        <a:lstStyle/>
        <a:p>
          <a:endParaRPr lang="en-US"/>
        </a:p>
      </dgm:t>
    </dgm:pt>
    <dgm:pt modelId="{F43C3502-2946-4E7C-ADC7-33219384C888}" type="pres">
      <dgm:prSet presAssocID="{E733210E-D180-4BBC-9C6A-61CB8C331161}" presName="hierChild4" presStyleCnt="0"/>
      <dgm:spPr/>
    </dgm:pt>
    <dgm:pt modelId="{0935760D-EAE8-40DD-9CF5-4D1E3D19F033}" type="pres">
      <dgm:prSet presAssocID="{622A55EC-4105-4443-AE3F-893777BB7A91}" presName="Name37" presStyleLbl="parChTrans1D4" presStyleIdx="5" presStyleCnt="6"/>
      <dgm:spPr/>
      <dgm:t>
        <a:bodyPr/>
        <a:lstStyle/>
        <a:p>
          <a:endParaRPr lang="en-US"/>
        </a:p>
      </dgm:t>
    </dgm:pt>
    <dgm:pt modelId="{5FD65A31-D890-48A6-8060-C45517911B6F}" type="pres">
      <dgm:prSet presAssocID="{3AF643A4-F696-44E4-813A-551A655E24B7}" presName="hierRoot2" presStyleCnt="0">
        <dgm:presLayoutVars>
          <dgm:hierBranch val="init"/>
        </dgm:presLayoutVars>
      </dgm:prSet>
      <dgm:spPr/>
    </dgm:pt>
    <dgm:pt modelId="{5669DD67-311D-4FEB-A25A-F7379BFF50A9}" type="pres">
      <dgm:prSet presAssocID="{3AF643A4-F696-44E4-813A-551A655E24B7}" presName="rootComposite" presStyleCnt="0"/>
      <dgm:spPr/>
    </dgm:pt>
    <dgm:pt modelId="{FADD8DF8-2146-4A73-9FCF-25759E367E88}" type="pres">
      <dgm:prSet presAssocID="{3AF643A4-F696-44E4-813A-551A655E24B7}" presName="rootText" presStyleLbl="node4" presStyleIdx="5" presStyleCnt="6" custLinFactNeighborX="-15841" custLinFactNeighborY="676">
        <dgm:presLayoutVars>
          <dgm:chPref val="3"/>
        </dgm:presLayoutVars>
      </dgm:prSet>
      <dgm:spPr>
        <a:prstGeom prst="roundRect">
          <a:avLst/>
        </a:prstGeom>
      </dgm:spPr>
      <dgm:t>
        <a:bodyPr/>
        <a:lstStyle/>
        <a:p>
          <a:endParaRPr lang="en-US"/>
        </a:p>
      </dgm:t>
    </dgm:pt>
    <dgm:pt modelId="{FE8715C9-1FE9-4DBF-8963-580DF93EC026}" type="pres">
      <dgm:prSet presAssocID="{3AF643A4-F696-44E4-813A-551A655E24B7}" presName="rootConnector" presStyleLbl="node4" presStyleIdx="5" presStyleCnt="6"/>
      <dgm:spPr/>
      <dgm:t>
        <a:bodyPr/>
        <a:lstStyle/>
        <a:p>
          <a:endParaRPr lang="en-US"/>
        </a:p>
      </dgm:t>
    </dgm:pt>
    <dgm:pt modelId="{06BBFAA1-884D-4F58-841F-77B6BB44B1D3}" type="pres">
      <dgm:prSet presAssocID="{3AF643A4-F696-44E4-813A-551A655E24B7}" presName="hierChild4" presStyleCnt="0"/>
      <dgm:spPr/>
    </dgm:pt>
    <dgm:pt modelId="{F09183B9-81E7-4908-A81E-64E8EA438002}" type="pres">
      <dgm:prSet presAssocID="{3AF643A4-F696-44E4-813A-551A655E24B7}" presName="hierChild5" presStyleCnt="0"/>
      <dgm:spPr/>
    </dgm:pt>
    <dgm:pt modelId="{6DB97B6D-3355-41C1-9837-3BFAB8C4F0A2}" type="pres">
      <dgm:prSet presAssocID="{E733210E-D180-4BBC-9C6A-61CB8C331161}" presName="hierChild5" presStyleCnt="0"/>
      <dgm:spPr/>
    </dgm:pt>
    <dgm:pt modelId="{7B1C7F33-AF6C-4951-B583-37ABF5A120B4}" type="pres">
      <dgm:prSet presAssocID="{5DD398F2-8FBF-4E18-BCD3-3BC125C7AF90}" presName="hierChild5" presStyleCnt="0"/>
      <dgm:spPr/>
    </dgm:pt>
    <dgm:pt modelId="{382F997E-A260-4D76-A3CA-7A8A7232DB6C}" type="pres">
      <dgm:prSet presAssocID="{BAF59777-DEBE-4449-8E89-85534ACE4C20}" presName="hierChild5" presStyleCnt="0"/>
      <dgm:spPr/>
    </dgm:pt>
    <dgm:pt modelId="{9AFB958B-34EF-46D5-8D25-D9A66378381D}" type="pres">
      <dgm:prSet presAssocID="{DA48A1EF-81B4-4DF8-8581-E4D63B449D27}" presName="Name37" presStyleLbl="parChTrans1D2" presStyleIdx="4" presStyleCnt="6"/>
      <dgm:spPr/>
      <dgm:t>
        <a:bodyPr/>
        <a:lstStyle/>
        <a:p>
          <a:endParaRPr lang="en-US"/>
        </a:p>
      </dgm:t>
    </dgm:pt>
    <dgm:pt modelId="{51CE164B-B9AB-4517-82E1-61F1B73CDE9B}" type="pres">
      <dgm:prSet presAssocID="{521F9EA0-1913-4D08-885C-0FDC4BD0415F}" presName="hierRoot2" presStyleCnt="0">
        <dgm:presLayoutVars>
          <dgm:hierBranch val="init"/>
        </dgm:presLayoutVars>
      </dgm:prSet>
      <dgm:spPr/>
    </dgm:pt>
    <dgm:pt modelId="{A99D5EAA-3B51-47AA-BA21-0C0182AB4D9E}" type="pres">
      <dgm:prSet presAssocID="{521F9EA0-1913-4D08-885C-0FDC4BD0415F}" presName="rootComposite" presStyleCnt="0"/>
      <dgm:spPr/>
    </dgm:pt>
    <dgm:pt modelId="{8BB63128-4D0D-4949-9E48-4BA22EBACD84}" type="pres">
      <dgm:prSet presAssocID="{521F9EA0-1913-4D08-885C-0FDC4BD0415F}" presName="rootText" presStyleLbl="node2" presStyleIdx="4" presStyleCnt="6" custLinFactNeighborX="75579">
        <dgm:presLayoutVars>
          <dgm:chPref val="3"/>
        </dgm:presLayoutVars>
      </dgm:prSet>
      <dgm:spPr>
        <a:prstGeom prst="roundRect">
          <a:avLst/>
        </a:prstGeom>
      </dgm:spPr>
      <dgm:t>
        <a:bodyPr/>
        <a:lstStyle/>
        <a:p>
          <a:endParaRPr lang="en-US"/>
        </a:p>
      </dgm:t>
    </dgm:pt>
    <dgm:pt modelId="{4974988F-2EBC-4755-BB95-8F5B8DE7E8BA}" type="pres">
      <dgm:prSet presAssocID="{521F9EA0-1913-4D08-885C-0FDC4BD0415F}" presName="rootConnector" presStyleLbl="node2" presStyleIdx="4" presStyleCnt="6"/>
      <dgm:spPr/>
      <dgm:t>
        <a:bodyPr/>
        <a:lstStyle/>
        <a:p>
          <a:endParaRPr lang="en-US"/>
        </a:p>
      </dgm:t>
    </dgm:pt>
    <dgm:pt modelId="{CE7FBF52-669A-4057-B690-59E0B956ACFD}" type="pres">
      <dgm:prSet presAssocID="{521F9EA0-1913-4D08-885C-0FDC4BD0415F}" presName="hierChild4" presStyleCnt="0"/>
      <dgm:spPr/>
    </dgm:pt>
    <dgm:pt modelId="{4598265F-E871-490B-A7B0-00D01EEB64DB}" type="pres">
      <dgm:prSet presAssocID="{521F9EA0-1913-4D08-885C-0FDC4BD0415F}" presName="hierChild5" presStyleCnt="0"/>
      <dgm:spPr/>
    </dgm:pt>
    <dgm:pt modelId="{017FDEA8-49A1-468B-B2D9-E75B268D08AA}" type="pres">
      <dgm:prSet presAssocID="{8FB5881A-84EF-4E0E-8CC4-5E38CDAB0FB9}" presName="Name37" presStyleLbl="parChTrans1D2" presStyleIdx="5" presStyleCnt="6"/>
      <dgm:spPr/>
      <dgm:t>
        <a:bodyPr/>
        <a:lstStyle/>
        <a:p>
          <a:endParaRPr lang="en-US"/>
        </a:p>
      </dgm:t>
    </dgm:pt>
    <dgm:pt modelId="{B0ECF8EC-C26A-4B47-A7E8-C53096E74C43}" type="pres">
      <dgm:prSet presAssocID="{3E1BE093-ECF6-4C05-9642-8CAC0B572AB5}" presName="hierRoot2" presStyleCnt="0">
        <dgm:presLayoutVars>
          <dgm:hierBranch val="init"/>
        </dgm:presLayoutVars>
      </dgm:prSet>
      <dgm:spPr/>
    </dgm:pt>
    <dgm:pt modelId="{D25D5515-A453-4D15-8F79-F576D2942CA7}" type="pres">
      <dgm:prSet presAssocID="{3E1BE093-ECF6-4C05-9642-8CAC0B572AB5}" presName="rootComposite" presStyleCnt="0"/>
      <dgm:spPr/>
    </dgm:pt>
    <dgm:pt modelId="{3F270AD1-7243-4DB9-AFE6-FC02F1CADE8B}" type="pres">
      <dgm:prSet presAssocID="{3E1BE093-ECF6-4C05-9642-8CAC0B572AB5}" presName="rootText" presStyleLbl="node2" presStyleIdx="5" presStyleCnt="6" custScaleX="121594" custLinFactNeighborX="75579">
        <dgm:presLayoutVars>
          <dgm:chPref val="3"/>
        </dgm:presLayoutVars>
      </dgm:prSet>
      <dgm:spPr>
        <a:prstGeom prst="roundRect">
          <a:avLst/>
        </a:prstGeom>
      </dgm:spPr>
      <dgm:t>
        <a:bodyPr/>
        <a:lstStyle/>
        <a:p>
          <a:endParaRPr lang="en-US"/>
        </a:p>
      </dgm:t>
    </dgm:pt>
    <dgm:pt modelId="{8AA02A87-9880-4E6E-B1A2-08C53401B268}" type="pres">
      <dgm:prSet presAssocID="{3E1BE093-ECF6-4C05-9642-8CAC0B572AB5}" presName="rootConnector" presStyleLbl="node2" presStyleIdx="5" presStyleCnt="6"/>
      <dgm:spPr/>
      <dgm:t>
        <a:bodyPr/>
        <a:lstStyle/>
        <a:p>
          <a:endParaRPr lang="en-US"/>
        </a:p>
      </dgm:t>
    </dgm:pt>
    <dgm:pt modelId="{F1A9B754-DB3B-4D1C-A1C0-D1F24093A069}" type="pres">
      <dgm:prSet presAssocID="{3E1BE093-ECF6-4C05-9642-8CAC0B572AB5}" presName="hierChild4" presStyleCnt="0"/>
      <dgm:spPr/>
    </dgm:pt>
    <dgm:pt modelId="{75087198-3740-4DE1-A8BE-B5DEE21E1102}" type="pres">
      <dgm:prSet presAssocID="{3E1BE093-ECF6-4C05-9642-8CAC0B572AB5}" presName="hierChild5" presStyleCnt="0"/>
      <dgm:spPr/>
    </dgm:pt>
    <dgm:pt modelId="{C0465FBD-D6B1-49C5-BE1D-78E67F68EAD0}" type="pres">
      <dgm:prSet presAssocID="{4BC1A78C-24C4-4C26-B274-CFA86249A9D1}" presName="hierChild3" presStyleCnt="0"/>
      <dgm:spPr/>
    </dgm:pt>
  </dgm:ptLst>
  <dgm:cxnLst>
    <dgm:cxn modelId="{F33C699A-2676-49D0-BB3A-1F6006BA3861}" type="presOf" srcId="{BAF59777-DEBE-4449-8E89-85534ACE4C20}" destId="{01673517-58E7-4D18-8A1E-E190D6E2894E}" srcOrd="1" destOrd="0" presId="urn:microsoft.com/office/officeart/2005/8/layout/orgChart1"/>
    <dgm:cxn modelId="{68E26B47-133E-452C-ADCC-4BB3FAF834F2}" type="presOf" srcId="{1787E6BD-AD66-429D-B18A-CF99474FCEBD}" destId="{3DCCCCA5-0DED-4E63-AC4C-4A051A24501C}" srcOrd="1" destOrd="0" presId="urn:microsoft.com/office/officeart/2005/8/layout/orgChart1"/>
    <dgm:cxn modelId="{F40CD081-5C02-4D72-B8A8-D2062712C452}" srcId="{4BC1A78C-24C4-4C26-B274-CFA86249A9D1}" destId="{3663AE99-C08F-4CDF-B4A4-6F6832771FCB}" srcOrd="2" destOrd="0" parTransId="{B8D22880-4572-4D9E-A73D-DE4164AC7F9A}" sibTransId="{6DAAE8B3-962B-4D03-8009-7104B9AEB189}"/>
    <dgm:cxn modelId="{2831B5A0-8BF5-46DE-8C3A-AAFE5B54F568}" type="presOf" srcId="{3663AE99-C08F-4CDF-B4A4-6F6832771FCB}" destId="{9F90B885-E9E3-4A2C-8990-4CB3D32BA8F8}" srcOrd="0" destOrd="0" presId="urn:microsoft.com/office/officeart/2005/8/layout/orgChart1"/>
    <dgm:cxn modelId="{066D674A-96E4-4D15-A445-19C873AE2949}" type="presOf" srcId="{B8D22880-4572-4D9E-A73D-DE4164AC7F9A}" destId="{53D03DFF-E6FB-4E60-9F11-C7DE7F1EDBDC}" srcOrd="0" destOrd="0" presId="urn:microsoft.com/office/officeart/2005/8/layout/orgChart1"/>
    <dgm:cxn modelId="{FCF34FBB-D696-4EAB-96EC-0810A14F08A4}" type="presOf" srcId="{5DD398F2-8FBF-4E18-BCD3-3BC125C7AF90}" destId="{4ECE93E7-B0E4-47D7-94CD-240FA94AF882}" srcOrd="1" destOrd="0" presId="urn:microsoft.com/office/officeart/2005/8/layout/orgChart1"/>
    <dgm:cxn modelId="{66797307-ED47-4FC9-B010-FF28FFB4E783}" type="presOf" srcId="{B5539E6A-51E3-45C2-B425-2C30B11EBEA3}" destId="{A3957172-C0EA-416C-A5BD-BA0E1AED4F6B}" srcOrd="0" destOrd="0" presId="urn:microsoft.com/office/officeart/2005/8/layout/orgChart1"/>
    <dgm:cxn modelId="{917CD235-F6B3-4E12-85FB-4FD34C67DAA2}" type="presOf" srcId="{E733210E-D180-4BBC-9C6A-61CB8C331161}" destId="{1FBCCB54-7F80-4EFD-A173-C17D8CB5B540}" srcOrd="1" destOrd="0" presId="urn:microsoft.com/office/officeart/2005/8/layout/orgChart1"/>
    <dgm:cxn modelId="{9516468E-A16D-4CD3-B39E-CE164DA361C6}" type="presOf" srcId="{E7CA85A5-6820-48B0-BADD-756E53D1654F}" destId="{82613557-C853-42E7-AF56-73202D6C8569}" srcOrd="0" destOrd="0" presId="urn:microsoft.com/office/officeart/2005/8/layout/orgChart1"/>
    <dgm:cxn modelId="{C9184022-B0E8-487B-9029-A1B184FBA333}" type="presOf" srcId="{8B8AE04E-72CC-4BCF-97D6-61F85C45E13C}" destId="{8F2BEA94-F7EA-495D-AAF9-D5907C572C5D}" srcOrd="0" destOrd="0" presId="urn:microsoft.com/office/officeart/2005/8/layout/orgChart1"/>
    <dgm:cxn modelId="{04C8EC4F-64ED-49C6-AA2A-2E9432D0C37F}" type="presOf" srcId="{FC7F5288-0F1C-4377-A473-D8219CBB4D13}" destId="{24E58BC7-41BE-404F-BCF0-6803FD45BA7C}" srcOrd="0" destOrd="0" presId="urn:microsoft.com/office/officeart/2005/8/layout/orgChart1"/>
    <dgm:cxn modelId="{0CB06FA4-3550-4012-B8A4-72E309D90FF8}" type="presOf" srcId="{42A72966-29CA-417E-BCA7-F8333D8B9AAD}" destId="{067C9B2B-3CA0-4073-B32E-BCC71F19F96D}" srcOrd="0" destOrd="0" presId="urn:microsoft.com/office/officeart/2005/8/layout/orgChart1"/>
    <dgm:cxn modelId="{8FF47628-D51B-4497-9941-422313072C91}" srcId="{4BC1A78C-24C4-4C26-B274-CFA86249A9D1}" destId="{BAF59777-DEBE-4449-8E89-85534ACE4C20}" srcOrd="3" destOrd="0" parTransId="{4D6923A2-5A38-4CA6-9433-5ED0C8984267}" sibTransId="{1007E168-6A7B-40E0-8BA2-0F162DD020E5}"/>
    <dgm:cxn modelId="{E7969A59-96E3-4462-AB98-2A787F180601}" type="presOf" srcId="{9ACE1F2D-104F-4F2D-9AA5-B332ACCEA3E4}" destId="{1C5C8970-E0AC-4709-9DFC-284C06C1E270}" srcOrd="1" destOrd="0" presId="urn:microsoft.com/office/officeart/2005/8/layout/orgChart1"/>
    <dgm:cxn modelId="{489231E8-903F-4BB5-B2E5-DE1D2DECEFC2}" type="presOf" srcId="{9ACE1F2D-104F-4F2D-9AA5-B332ACCEA3E4}" destId="{73137A13-9E5B-44DB-A809-9881271A3742}" srcOrd="0" destOrd="0" presId="urn:microsoft.com/office/officeart/2005/8/layout/orgChart1"/>
    <dgm:cxn modelId="{15EC238D-5920-459D-8BD8-70895F5119A2}" type="presOf" srcId="{D587C1C2-22B9-44DE-A769-02870D926B12}" destId="{C92379BF-A895-4E99-A443-DB451F113F22}" srcOrd="0" destOrd="0" presId="urn:microsoft.com/office/officeart/2005/8/layout/orgChart1"/>
    <dgm:cxn modelId="{2E94859B-E3DE-44FB-909C-88BBB04A3713}" type="presOf" srcId="{BAF59777-DEBE-4449-8E89-85534ACE4C20}" destId="{DB196C88-D2B4-48C4-B9F4-F20939E34319}" srcOrd="0" destOrd="0" presId="urn:microsoft.com/office/officeart/2005/8/layout/orgChart1"/>
    <dgm:cxn modelId="{B0BBF3FE-FF11-4B5B-AE1B-396BD2E447CB}" srcId="{E733210E-D180-4BBC-9C6A-61CB8C331161}" destId="{3AF643A4-F696-44E4-813A-551A655E24B7}" srcOrd="0" destOrd="0" parTransId="{622A55EC-4105-4443-AE3F-893777BB7A91}" sibTransId="{0723E77C-B1B9-4974-9FF5-29718D6658AD}"/>
    <dgm:cxn modelId="{CB8CB3EF-42A2-4C59-878F-64DCDAAA9E9B}" type="presOf" srcId="{85B9D6AC-75D8-4BD9-A80C-0F15ABE98D2F}" destId="{63C7B16E-34A2-47E9-B413-56E4347B8AFB}" srcOrd="0" destOrd="0" presId="urn:microsoft.com/office/officeart/2005/8/layout/orgChart1"/>
    <dgm:cxn modelId="{70A92B97-E71C-43F1-A16C-1BCA2D6272CC}" type="presOf" srcId="{35CB5D41-85BD-48D6-9ACB-7200A1498F2C}" destId="{A6829B60-71BE-49CF-9E15-1B64F88EDD43}" srcOrd="1" destOrd="0" presId="urn:microsoft.com/office/officeart/2005/8/layout/orgChart1"/>
    <dgm:cxn modelId="{AA297307-5409-408C-BC34-BC9E0521A9D7}" type="presOf" srcId="{3E3BDBA7-14E3-440E-BA04-8E30C68E958E}" destId="{6BF1EF43-946A-41EC-ABAF-D057D7F8049C}" srcOrd="1" destOrd="0" presId="urn:microsoft.com/office/officeart/2005/8/layout/orgChart1"/>
    <dgm:cxn modelId="{30BE41BD-3D2E-4DCC-997C-BA7439AB57B5}" type="presOf" srcId="{8982685E-31EA-4E0C-81F6-2B75E9AA8240}" destId="{24DDD983-00F6-4425-B8A8-C5AA8D0070E7}" srcOrd="0" destOrd="0" presId="urn:microsoft.com/office/officeart/2005/8/layout/orgChart1"/>
    <dgm:cxn modelId="{99C33A6C-E63B-4CDB-B803-896838264C0C}" type="presOf" srcId="{3E1BE093-ECF6-4C05-9642-8CAC0B572AB5}" destId="{3F270AD1-7243-4DB9-AFE6-FC02F1CADE8B}" srcOrd="0" destOrd="0" presId="urn:microsoft.com/office/officeart/2005/8/layout/orgChart1"/>
    <dgm:cxn modelId="{5BFBE9A1-D71A-4A11-AE7A-1C73AEEC4D21}" type="presOf" srcId="{3663AE99-C08F-4CDF-B4A4-6F6832771FCB}" destId="{DEE15788-E8C9-433F-AE5B-7D2D8C86950B}" srcOrd="1" destOrd="0" presId="urn:microsoft.com/office/officeart/2005/8/layout/orgChart1"/>
    <dgm:cxn modelId="{49E0BFE3-DE34-455A-80E3-23AD6BBE02DE}" type="presOf" srcId="{D587C1C2-22B9-44DE-A769-02870D926B12}" destId="{8E8D808D-E4FB-4692-934E-8E652479E8E4}" srcOrd="1" destOrd="0" presId="urn:microsoft.com/office/officeart/2005/8/layout/orgChart1"/>
    <dgm:cxn modelId="{D8E6D060-5FCE-4586-94BC-BA45A86E492C}" srcId="{3663AE99-C08F-4CDF-B4A4-6F6832771FCB}" destId="{9ACE1F2D-104F-4F2D-9AA5-B332ACCEA3E4}" srcOrd="0" destOrd="0" parTransId="{82843F77-7E40-4111-A57D-CA0D1889EA46}" sibTransId="{DA83F587-09B0-4FED-B73A-74E66F85D6FA}"/>
    <dgm:cxn modelId="{0EFC5991-3A29-4B75-9449-F018E25C94AD}" type="presOf" srcId="{2FC83D7B-9383-491A-95E1-FD6B5D433451}" destId="{2728FD9A-1C45-4A30-8D4E-1B4ACF7CCA73}"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0573AC45-0B0C-4958-A6E7-2D68E49F74BE}" srcId="{BAF59777-DEBE-4449-8E89-85534ACE4C20}" destId="{5DD398F2-8FBF-4E18-BCD3-3BC125C7AF90}" srcOrd="1" destOrd="0" parTransId="{B5539E6A-51E3-45C2-B425-2C30B11EBEA3}" sibTransId="{0AAD575F-AB33-451E-ADA1-131C04607B91}"/>
    <dgm:cxn modelId="{B96A6CD1-9DAC-4FF2-965B-DA50DEDE77E9}" srcId="{5DD398F2-8FBF-4E18-BCD3-3BC125C7AF90}" destId="{E733210E-D180-4BBC-9C6A-61CB8C331161}" srcOrd="2" destOrd="0" parTransId="{A4EF969D-59B9-4AF8-80FC-FC6A0077621B}" sibTransId="{8959E716-B292-4C71-83CC-8E0A6587A6F5}"/>
    <dgm:cxn modelId="{FAD6DD32-11DD-4D06-9615-51F7BEB0ED33}" type="presOf" srcId="{8FB5881A-84EF-4E0E-8CC4-5E38CDAB0FB9}" destId="{017FDEA8-49A1-468B-B2D9-E75B268D08AA}" srcOrd="0" destOrd="0" presId="urn:microsoft.com/office/officeart/2005/8/layout/orgChart1"/>
    <dgm:cxn modelId="{1151A070-4BD2-4E28-8600-F6DD4DA3ADFF}" type="presOf" srcId="{47D13391-C366-4BE2-806F-341370DF7532}" destId="{F54F9366-B386-40DA-BA59-4D07491851C8}" srcOrd="0" destOrd="0" presId="urn:microsoft.com/office/officeart/2005/8/layout/orgChart1"/>
    <dgm:cxn modelId="{9CE54355-1FE2-45A3-B6D2-1B76085C7F0A}" type="presOf" srcId="{EBD5D061-CFF3-4E31-BFEB-4E13615844AB}" destId="{AE3B0C7A-348D-4F39-B4A9-D41E5E19C5F5}" srcOrd="0" destOrd="0" presId="urn:microsoft.com/office/officeart/2005/8/layout/orgChart1"/>
    <dgm:cxn modelId="{2590A67E-E81D-4590-BEC4-F34388488461}" type="presOf" srcId="{54BC6A2D-81AB-4260-ADBD-E562570C9EEE}" destId="{54787E21-E9C9-4893-A89F-603F508FD63B}" srcOrd="0" destOrd="0" presId="urn:microsoft.com/office/officeart/2005/8/layout/orgChart1"/>
    <dgm:cxn modelId="{B68EB0EE-1F46-4257-8996-DE812154EF94}" srcId="{35CB5D41-85BD-48D6-9ACB-7200A1498F2C}" destId="{8982685E-31EA-4E0C-81F6-2B75E9AA8240}" srcOrd="0" destOrd="0" parTransId="{8B8AE04E-72CC-4BCF-97D6-61F85C45E13C}" sibTransId="{85D11D14-AF67-4133-B4A5-81F1E56DD3EA}"/>
    <dgm:cxn modelId="{4E5F0450-6090-44FF-8581-540275049569}" type="presOf" srcId="{4BC1A78C-24C4-4C26-B274-CFA86249A9D1}" destId="{7F8A65B5-8EAF-44D4-8631-FB872F682906}" srcOrd="1" destOrd="0" presId="urn:microsoft.com/office/officeart/2005/8/layout/orgChart1"/>
    <dgm:cxn modelId="{0CA55008-B8B6-409A-AF1D-EB3B826F5C3E}" type="presOf" srcId="{6A223FF9-A132-4E14-B399-F33AA98AACA4}" destId="{444F01E2-FAD2-4F5F-BD7A-CB077C7A08F9}" srcOrd="0" destOrd="0" presId="urn:microsoft.com/office/officeart/2005/8/layout/orgChart1"/>
    <dgm:cxn modelId="{7D872769-3EEF-4347-A29A-36FD17D8C9CD}" type="presOf" srcId="{521F9EA0-1913-4D08-885C-0FDC4BD0415F}" destId="{8BB63128-4D0D-4949-9E48-4BA22EBACD84}" srcOrd="0" destOrd="0" presId="urn:microsoft.com/office/officeart/2005/8/layout/orgChart1"/>
    <dgm:cxn modelId="{2E5B7660-F76F-496B-9519-BA3C89BA14FA}" srcId="{BAF59777-DEBE-4449-8E89-85534ACE4C20}" destId="{17716FBB-96E4-4759-B57D-4703754678D2}" srcOrd="0" destOrd="0" parTransId="{3B01BFA4-B51A-468F-9504-68D01732BB33}" sibTransId="{4F9BF7BC-D2B0-4B47-8BE8-16AED3AED804}"/>
    <dgm:cxn modelId="{1B4E5563-1A43-4C68-8BD8-72D0A034A7F5}" srcId="{4BC1A78C-24C4-4C26-B274-CFA86249A9D1}" destId="{521F9EA0-1913-4D08-885C-0FDC4BD0415F}" srcOrd="4" destOrd="0" parTransId="{DA48A1EF-81B4-4DF8-8581-E4D63B449D27}" sibTransId="{0A9FE26B-A119-4D28-9294-11ECC27E1581}"/>
    <dgm:cxn modelId="{4A70A4A2-9B69-4105-844A-7D9588ADF740}" type="presOf" srcId="{DA48A1EF-81B4-4DF8-8581-E4D63B449D27}" destId="{9AFB958B-34EF-46D5-8D25-D9A66378381D}" srcOrd="0" destOrd="0" presId="urn:microsoft.com/office/officeart/2005/8/layout/orgChart1"/>
    <dgm:cxn modelId="{C5024A6F-80D6-44AD-B36A-460C6EF15991}" type="presOf" srcId="{3E3BDBA7-14E3-440E-BA04-8E30C68E958E}" destId="{041DF61B-4B4E-49FE-ABBA-A211BF8BC582}" srcOrd="0" destOrd="0" presId="urn:microsoft.com/office/officeart/2005/8/layout/orgChart1"/>
    <dgm:cxn modelId="{C51B8309-88DD-460F-903F-0E75324B5A3D}" type="presOf" srcId="{3E1BE093-ECF6-4C05-9642-8CAC0B572AB5}" destId="{8AA02A87-9880-4E6E-B1A2-08C53401B268}" srcOrd="1" destOrd="0" presId="urn:microsoft.com/office/officeart/2005/8/layout/orgChart1"/>
    <dgm:cxn modelId="{1B9C3DA5-FD1E-4A18-8DD4-7EEBE03A88FA}" type="presOf" srcId="{5DD398F2-8FBF-4E18-BCD3-3BC125C7AF90}" destId="{7E47EC79-6222-41AB-8A2A-FB5E97C497E4}" srcOrd="0" destOrd="0" presId="urn:microsoft.com/office/officeart/2005/8/layout/orgChart1"/>
    <dgm:cxn modelId="{ED4AEBC6-62C2-4BCC-8596-C42655EBF609}" srcId="{3E3BDBA7-14E3-440E-BA04-8E30C68E958E}" destId="{1787E6BD-AD66-429D-B18A-CF99474FCEBD}" srcOrd="0" destOrd="0" parTransId="{EBD5D061-CFF3-4E31-BFEB-4E13615844AB}" sibTransId="{B2469255-49E5-4C18-A656-88746E2A0B3E}"/>
    <dgm:cxn modelId="{C4E4F630-8A33-4647-876C-C2ACC70F3603}" type="presOf" srcId="{4D6923A2-5A38-4CA6-9433-5ED0C8984267}" destId="{BDB3FAF7-7E0A-4160-96BC-3C1DF1AB7164}"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26402503-E177-490B-94E4-A734CAFEF53C}" type="presOf" srcId="{8982685E-31EA-4E0C-81F6-2B75E9AA8240}" destId="{59B97841-0545-4D0D-9B58-09E56792C34B}" srcOrd="1" destOrd="0" presId="urn:microsoft.com/office/officeart/2005/8/layout/orgChart1"/>
    <dgm:cxn modelId="{63B6A4E5-167C-4D5C-A9E2-A8F7AAC452D3}" srcId="{5DD398F2-8FBF-4E18-BCD3-3BC125C7AF90}" destId="{35CB5D41-85BD-48D6-9ACB-7200A1498F2C}" srcOrd="1" destOrd="0" parTransId="{6A223FF9-A132-4E14-B399-F33AA98AACA4}" sibTransId="{06C4673F-25F2-47A5-8C34-72526BBC6CF8}"/>
    <dgm:cxn modelId="{7500313A-9DF0-4580-9A65-1B6E89828187}" type="presOf" srcId="{85B9D6AC-75D8-4BD9-A80C-0F15ABE98D2F}" destId="{123FCAC3-06AA-4B8F-917E-D4CF2D25AB87}" srcOrd="1" destOrd="0" presId="urn:microsoft.com/office/officeart/2005/8/layout/orgChart1"/>
    <dgm:cxn modelId="{CCB9DD0C-C990-4D9B-A1BB-58B91A5AC9FF}" type="presOf" srcId="{FC7F5288-0F1C-4377-A473-D8219CBB4D13}" destId="{49554028-AF78-418C-9F28-F972DA713005}" srcOrd="1" destOrd="0" presId="urn:microsoft.com/office/officeart/2005/8/layout/orgChart1"/>
    <dgm:cxn modelId="{138B7C76-F082-48B6-AFDF-40AE4A6FEC39}" srcId="{5DD398F2-8FBF-4E18-BCD3-3BC125C7AF90}" destId="{FC7F5288-0F1C-4377-A473-D8219CBB4D13}" srcOrd="0" destOrd="0" parTransId="{47D13391-C366-4BE2-806F-341370DF7532}" sibTransId="{3790E5C9-F6FA-4FC1-9D95-B1CAC4719FE0}"/>
    <dgm:cxn modelId="{7B3DF46E-53AF-4F2E-B782-FB6716A0D9A2}" srcId="{FC7F5288-0F1C-4377-A473-D8219CBB4D13}" destId="{85B9D6AC-75D8-4BD9-A80C-0F15ABE98D2F}" srcOrd="0" destOrd="0" parTransId="{54BC6A2D-81AB-4260-ADBD-E562570C9EEE}" sibTransId="{36BF705E-0CED-4539-87FD-A75CA5026E09}"/>
    <dgm:cxn modelId="{0AA0F267-3433-45B8-A567-346B3D0E0918}" type="presOf" srcId="{1787E6BD-AD66-429D-B18A-CF99474FCEBD}" destId="{9658E5A1-A50D-4BE1-9E35-446A236C7396}" srcOrd="0" destOrd="0" presId="urn:microsoft.com/office/officeart/2005/8/layout/orgChart1"/>
    <dgm:cxn modelId="{C3718709-9913-46A5-A814-691522707665}" type="presOf" srcId="{17716FBB-96E4-4759-B57D-4703754678D2}" destId="{8ABEE3F7-0436-46B8-991E-44BEA5D3127F}" srcOrd="0" destOrd="0" presId="urn:microsoft.com/office/officeart/2005/8/layout/orgChart1"/>
    <dgm:cxn modelId="{CD838521-96CE-4C6C-A888-A981F800B1DB}" type="presOf" srcId="{521F9EA0-1913-4D08-885C-0FDC4BD0415F}" destId="{4974988F-2EBC-4755-BB95-8F5B8DE7E8BA}" srcOrd="1" destOrd="0" presId="urn:microsoft.com/office/officeart/2005/8/layout/orgChart1"/>
    <dgm:cxn modelId="{826EF174-8D4F-4D07-BE48-5A64474B3475}" type="presOf" srcId="{3B01BFA4-B51A-468F-9504-68D01732BB33}" destId="{0CA28F85-0B26-444D-A21A-C66CCAA5185C}" srcOrd="0" destOrd="0" presId="urn:microsoft.com/office/officeart/2005/8/layout/orgChart1"/>
    <dgm:cxn modelId="{4F24D7A4-8F38-492C-9D13-E0FE221ACA09}" type="presOf" srcId="{4BC1A78C-24C4-4C26-B274-CFA86249A9D1}" destId="{0104EA1A-EFED-40C8-AE90-A41E4668A5D8}" srcOrd="0" destOrd="0" presId="urn:microsoft.com/office/officeart/2005/8/layout/orgChart1"/>
    <dgm:cxn modelId="{ABD00937-24A7-443A-8ABD-13AEFC29A548}" type="presOf" srcId="{35CB5D41-85BD-48D6-9ACB-7200A1498F2C}" destId="{8FF14E06-13A2-4090-81B7-553836E2B494}" srcOrd="0" destOrd="0" presId="urn:microsoft.com/office/officeart/2005/8/layout/orgChart1"/>
    <dgm:cxn modelId="{9A7CC0EB-855D-4038-8CA7-9F819670D5E9}" srcId="{4BC1A78C-24C4-4C26-B274-CFA86249A9D1}" destId="{3E3BDBA7-14E3-440E-BA04-8E30C68E958E}" srcOrd="1" destOrd="0" parTransId="{2FC83D7B-9383-491A-95E1-FD6B5D433451}" sibTransId="{42EAD305-28D5-49EE-B8DC-2FBBF59019AE}"/>
    <dgm:cxn modelId="{ACF01C62-7519-453D-B49F-FFF77A0A4887}" type="presOf" srcId="{3AF643A4-F696-44E4-813A-551A655E24B7}" destId="{FE8715C9-1FE9-4DBF-8963-580DF93EC026}" srcOrd="1" destOrd="0" presId="urn:microsoft.com/office/officeart/2005/8/layout/orgChart1"/>
    <dgm:cxn modelId="{DD74CB5B-C312-4BFB-8A53-765581CAC60A}" type="presOf" srcId="{17716FBB-96E4-4759-B57D-4703754678D2}" destId="{7D76391A-752A-4FE2-AD8F-7BE8F4C6D434}" srcOrd="1" destOrd="0" presId="urn:microsoft.com/office/officeart/2005/8/layout/orgChart1"/>
    <dgm:cxn modelId="{D12ADAD3-940E-418B-AC63-97335D420273}" srcId="{4BC1A78C-24C4-4C26-B274-CFA86249A9D1}" destId="{3E1BE093-ECF6-4C05-9642-8CAC0B572AB5}" srcOrd="5" destOrd="0" parTransId="{8FB5881A-84EF-4E0E-8CC4-5E38CDAB0FB9}" sibTransId="{CAA0CB80-A9C3-41D5-B380-85D922E6C969}"/>
    <dgm:cxn modelId="{91F70E6A-82F6-4611-8B6A-96C27282B203}" type="presOf" srcId="{E733210E-D180-4BBC-9C6A-61CB8C331161}" destId="{6EB4BD71-2175-4B52-A18B-2F2F73F09FAF}" srcOrd="0" destOrd="0" presId="urn:microsoft.com/office/officeart/2005/8/layout/orgChart1"/>
    <dgm:cxn modelId="{1E681AED-08D4-45D9-BF15-3A600591A704}" type="presOf" srcId="{622A55EC-4105-4443-AE3F-893777BB7A91}" destId="{0935760D-EAE8-40DD-9CF5-4D1E3D19F033}" srcOrd="0" destOrd="0" presId="urn:microsoft.com/office/officeart/2005/8/layout/orgChart1"/>
    <dgm:cxn modelId="{BEF93870-A0B0-4B1F-9AA8-B245F8957F03}" type="presOf" srcId="{A4EF969D-59B9-4AF8-80FC-FC6A0077621B}" destId="{48F25F58-A644-41EE-88E7-AC6ADA84F965}" srcOrd="0" destOrd="0" presId="urn:microsoft.com/office/officeart/2005/8/layout/orgChart1"/>
    <dgm:cxn modelId="{F0FB908B-C59D-46A2-8C89-C58D778CE366}" type="presOf" srcId="{82843F77-7E40-4111-A57D-CA0D1889EA46}" destId="{8BE03E4D-640B-4F71-A413-53A504B5A76A}" srcOrd="0" destOrd="0" presId="urn:microsoft.com/office/officeart/2005/8/layout/orgChart1"/>
    <dgm:cxn modelId="{3B13EA19-8EEB-41FA-8FA0-E9B09B7AB5ED}" type="presOf" srcId="{3AF643A4-F696-44E4-813A-551A655E24B7}" destId="{FADD8DF8-2146-4A73-9FCF-25759E367E88}" srcOrd="0" destOrd="0" presId="urn:microsoft.com/office/officeart/2005/8/layout/orgChart1"/>
    <dgm:cxn modelId="{75DF8EFB-14BE-4805-86FD-B23E05EFBF22}" type="presParOf" srcId="{82613557-C853-42E7-AF56-73202D6C8569}" destId="{283DB649-D301-43A8-BE96-BFED32EB321E}" srcOrd="0" destOrd="0" presId="urn:microsoft.com/office/officeart/2005/8/layout/orgChart1"/>
    <dgm:cxn modelId="{B0F8EE0C-E912-4FC6-B292-EA16004789CF}" type="presParOf" srcId="{283DB649-D301-43A8-BE96-BFED32EB321E}" destId="{71B8F003-E963-48F5-8D5B-F1F916D696D9}" srcOrd="0" destOrd="0" presId="urn:microsoft.com/office/officeart/2005/8/layout/orgChart1"/>
    <dgm:cxn modelId="{E4BC9283-E5E4-47FD-AFA3-3EE411382460}" type="presParOf" srcId="{71B8F003-E963-48F5-8D5B-F1F916D696D9}" destId="{0104EA1A-EFED-40C8-AE90-A41E4668A5D8}" srcOrd="0" destOrd="0" presId="urn:microsoft.com/office/officeart/2005/8/layout/orgChart1"/>
    <dgm:cxn modelId="{554A5FA8-B25E-4D99-A675-A3DF26F2940B}" type="presParOf" srcId="{71B8F003-E963-48F5-8D5B-F1F916D696D9}" destId="{7F8A65B5-8EAF-44D4-8631-FB872F682906}" srcOrd="1" destOrd="0" presId="urn:microsoft.com/office/officeart/2005/8/layout/orgChart1"/>
    <dgm:cxn modelId="{8FF4DCB7-A4D2-414E-9A9D-88A76912C557}" type="presParOf" srcId="{283DB649-D301-43A8-BE96-BFED32EB321E}" destId="{B27AFE36-87C9-4AD2-8D46-B89588299192}" srcOrd="1" destOrd="0" presId="urn:microsoft.com/office/officeart/2005/8/layout/orgChart1"/>
    <dgm:cxn modelId="{243CC94F-6E12-4802-A116-6DDB3B6194D7}" type="presParOf" srcId="{B27AFE36-87C9-4AD2-8D46-B89588299192}" destId="{067C9B2B-3CA0-4073-B32E-BCC71F19F96D}" srcOrd="0" destOrd="0" presId="urn:microsoft.com/office/officeart/2005/8/layout/orgChart1"/>
    <dgm:cxn modelId="{A472F9D3-DD4A-47B0-A710-E8B54202C8FF}" type="presParOf" srcId="{B27AFE36-87C9-4AD2-8D46-B89588299192}" destId="{A4BF1FBC-8476-480E-9DAE-FBE8E15F1B54}" srcOrd="1" destOrd="0" presId="urn:microsoft.com/office/officeart/2005/8/layout/orgChart1"/>
    <dgm:cxn modelId="{B08F73C8-C11D-4323-9670-2273BADF7223}" type="presParOf" srcId="{A4BF1FBC-8476-480E-9DAE-FBE8E15F1B54}" destId="{2781E0BA-0AE6-432A-8415-75EE8FB1F0AE}" srcOrd="0" destOrd="0" presId="urn:microsoft.com/office/officeart/2005/8/layout/orgChart1"/>
    <dgm:cxn modelId="{068BE148-54C2-4045-A7FE-2A89581BDADC}" type="presParOf" srcId="{2781E0BA-0AE6-432A-8415-75EE8FB1F0AE}" destId="{C92379BF-A895-4E99-A443-DB451F113F22}" srcOrd="0" destOrd="0" presId="urn:microsoft.com/office/officeart/2005/8/layout/orgChart1"/>
    <dgm:cxn modelId="{6A395AF5-48FD-4432-880C-0715CC2E34CC}" type="presParOf" srcId="{2781E0BA-0AE6-432A-8415-75EE8FB1F0AE}" destId="{8E8D808D-E4FB-4692-934E-8E652479E8E4}" srcOrd="1" destOrd="0" presId="urn:microsoft.com/office/officeart/2005/8/layout/orgChart1"/>
    <dgm:cxn modelId="{106EF736-5AF2-4F4A-BE2C-56ED98E3E118}" type="presParOf" srcId="{A4BF1FBC-8476-480E-9DAE-FBE8E15F1B54}" destId="{6F7AD17A-2B7E-4F3B-AA11-74B68CA7E55A}" srcOrd="1" destOrd="0" presId="urn:microsoft.com/office/officeart/2005/8/layout/orgChart1"/>
    <dgm:cxn modelId="{5148F25C-71A4-43A4-B9F9-304F7D90FC44}" type="presParOf" srcId="{A4BF1FBC-8476-480E-9DAE-FBE8E15F1B54}" destId="{75D75248-F715-4734-9D56-0A936AF52518}" srcOrd="2" destOrd="0" presId="urn:microsoft.com/office/officeart/2005/8/layout/orgChart1"/>
    <dgm:cxn modelId="{BE827843-D6A3-42F2-84F0-99FF1EBCF9D8}" type="presParOf" srcId="{B27AFE36-87C9-4AD2-8D46-B89588299192}" destId="{2728FD9A-1C45-4A30-8D4E-1B4ACF7CCA73}" srcOrd="2" destOrd="0" presId="urn:microsoft.com/office/officeart/2005/8/layout/orgChart1"/>
    <dgm:cxn modelId="{104798E1-3AA7-4A99-B4AC-AFBD1F61E7D2}" type="presParOf" srcId="{B27AFE36-87C9-4AD2-8D46-B89588299192}" destId="{ABD9EF58-732F-4CCC-B0EB-12FD6CC39568}" srcOrd="3" destOrd="0" presId="urn:microsoft.com/office/officeart/2005/8/layout/orgChart1"/>
    <dgm:cxn modelId="{EB4D43FF-C459-480E-A44C-911FD7E7C7C8}" type="presParOf" srcId="{ABD9EF58-732F-4CCC-B0EB-12FD6CC39568}" destId="{34D52479-D590-4632-9341-06D6462E0F38}" srcOrd="0" destOrd="0" presId="urn:microsoft.com/office/officeart/2005/8/layout/orgChart1"/>
    <dgm:cxn modelId="{0B99DF9E-E52B-4754-821D-2E2A27D00AA4}" type="presParOf" srcId="{34D52479-D590-4632-9341-06D6462E0F38}" destId="{041DF61B-4B4E-49FE-ABBA-A211BF8BC582}" srcOrd="0" destOrd="0" presId="urn:microsoft.com/office/officeart/2005/8/layout/orgChart1"/>
    <dgm:cxn modelId="{D1576D18-6A3E-4FB8-9001-9759EC80B486}" type="presParOf" srcId="{34D52479-D590-4632-9341-06D6462E0F38}" destId="{6BF1EF43-946A-41EC-ABAF-D057D7F8049C}" srcOrd="1" destOrd="0" presId="urn:microsoft.com/office/officeart/2005/8/layout/orgChart1"/>
    <dgm:cxn modelId="{3CCEA28C-7D7A-4BE0-974A-93D55988210A}" type="presParOf" srcId="{ABD9EF58-732F-4CCC-B0EB-12FD6CC39568}" destId="{01D2754A-930F-4125-A41A-A9A6F5516C33}" srcOrd="1" destOrd="0" presId="urn:microsoft.com/office/officeart/2005/8/layout/orgChart1"/>
    <dgm:cxn modelId="{3B0DBABA-F392-4A6D-AE56-B840FA2C1829}" type="presParOf" srcId="{01D2754A-930F-4125-A41A-A9A6F5516C33}" destId="{AE3B0C7A-348D-4F39-B4A9-D41E5E19C5F5}" srcOrd="0" destOrd="0" presId="urn:microsoft.com/office/officeart/2005/8/layout/orgChart1"/>
    <dgm:cxn modelId="{48FF71E7-D0C9-4C36-8480-2CDB7DA5C6DD}" type="presParOf" srcId="{01D2754A-930F-4125-A41A-A9A6F5516C33}" destId="{C6477E60-D0CE-490B-AC6C-E5F80C0FB417}" srcOrd="1" destOrd="0" presId="urn:microsoft.com/office/officeart/2005/8/layout/orgChart1"/>
    <dgm:cxn modelId="{053620E2-FA01-4C28-BE8E-5B23F01FF19B}" type="presParOf" srcId="{C6477E60-D0CE-490B-AC6C-E5F80C0FB417}" destId="{5E4B622D-BC0B-4C45-B874-D0833E40998E}" srcOrd="0" destOrd="0" presId="urn:microsoft.com/office/officeart/2005/8/layout/orgChart1"/>
    <dgm:cxn modelId="{94840A78-C34D-4BEC-A141-513C9F2DE5C8}" type="presParOf" srcId="{5E4B622D-BC0B-4C45-B874-D0833E40998E}" destId="{9658E5A1-A50D-4BE1-9E35-446A236C7396}" srcOrd="0" destOrd="0" presId="urn:microsoft.com/office/officeart/2005/8/layout/orgChart1"/>
    <dgm:cxn modelId="{80C11FA6-2110-40ED-BBDB-F8CD57957FA1}" type="presParOf" srcId="{5E4B622D-BC0B-4C45-B874-D0833E40998E}" destId="{3DCCCCA5-0DED-4E63-AC4C-4A051A24501C}" srcOrd="1" destOrd="0" presId="urn:microsoft.com/office/officeart/2005/8/layout/orgChart1"/>
    <dgm:cxn modelId="{C452828B-8447-457A-B25D-8749DF39014C}" type="presParOf" srcId="{C6477E60-D0CE-490B-AC6C-E5F80C0FB417}" destId="{CEF87FD1-7C62-4534-AB3E-14F1E43A477E}" srcOrd="1" destOrd="0" presId="urn:microsoft.com/office/officeart/2005/8/layout/orgChart1"/>
    <dgm:cxn modelId="{B44CAA73-7DC8-40F9-BACE-F28AF500B9AC}" type="presParOf" srcId="{C6477E60-D0CE-490B-AC6C-E5F80C0FB417}" destId="{0773F8CE-6870-43E8-9082-74EF3CA9B002}" srcOrd="2" destOrd="0" presId="urn:microsoft.com/office/officeart/2005/8/layout/orgChart1"/>
    <dgm:cxn modelId="{866C93B4-A82B-4D98-9C24-FBFF994889E0}" type="presParOf" srcId="{ABD9EF58-732F-4CCC-B0EB-12FD6CC39568}" destId="{B84123C8-4B22-4E0A-BAF1-F4097F8F178D}" srcOrd="2" destOrd="0" presId="urn:microsoft.com/office/officeart/2005/8/layout/orgChart1"/>
    <dgm:cxn modelId="{2E334A26-A695-49BE-A461-BA6BDBB42120}" type="presParOf" srcId="{B27AFE36-87C9-4AD2-8D46-B89588299192}" destId="{53D03DFF-E6FB-4E60-9F11-C7DE7F1EDBDC}" srcOrd="4" destOrd="0" presId="urn:microsoft.com/office/officeart/2005/8/layout/orgChart1"/>
    <dgm:cxn modelId="{3ACF96EB-5A86-49FD-A3E2-FC59CAE760D9}" type="presParOf" srcId="{B27AFE36-87C9-4AD2-8D46-B89588299192}" destId="{95AB3F46-4017-4DC5-A91E-F5A8FA9B0EA1}" srcOrd="5" destOrd="0" presId="urn:microsoft.com/office/officeart/2005/8/layout/orgChart1"/>
    <dgm:cxn modelId="{87387896-ECF9-46D2-98B4-75D1B2631A94}" type="presParOf" srcId="{95AB3F46-4017-4DC5-A91E-F5A8FA9B0EA1}" destId="{1056CB5C-0EBA-43A7-8F98-FA5921E721F0}" srcOrd="0" destOrd="0" presId="urn:microsoft.com/office/officeart/2005/8/layout/orgChart1"/>
    <dgm:cxn modelId="{ACAD2F28-0E88-41BB-B7B1-117970ADC3B9}" type="presParOf" srcId="{1056CB5C-0EBA-43A7-8F98-FA5921E721F0}" destId="{9F90B885-E9E3-4A2C-8990-4CB3D32BA8F8}" srcOrd="0" destOrd="0" presId="urn:microsoft.com/office/officeart/2005/8/layout/orgChart1"/>
    <dgm:cxn modelId="{9DAF463A-509A-4F3D-99F7-97F664A15725}" type="presParOf" srcId="{1056CB5C-0EBA-43A7-8F98-FA5921E721F0}" destId="{DEE15788-E8C9-433F-AE5B-7D2D8C86950B}" srcOrd="1" destOrd="0" presId="urn:microsoft.com/office/officeart/2005/8/layout/orgChart1"/>
    <dgm:cxn modelId="{F2E353CD-AD4A-4783-83FC-26D1F358C65C}" type="presParOf" srcId="{95AB3F46-4017-4DC5-A91E-F5A8FA9B0EA1}" destId="{301761B2-D7A2-44F9-A462-4ABFB3C80542}" srcOrd="1" destOrd="0" presId="urn:microsoft.com/office/officeart/2005/8/layout/orgChart1"/>
    <dgm:cxn modelId="{BA5266F4-AF32-49BF-996A-5FF9D3B4391F}" type="presParOf" srcId="{301761B2-D7A2-44F9-A462-4ABFB3C80542}" destId="{8BE03E4D-640B-4F71-A413-53A504B5A76A}" srcOrd="0" destOrd="0" presId="urn:microsoft.com/office/officeart/2005/8/layout/orgChart1"/>
    <dgm:cxn modelId="{37DC9DB2-C2DA-4497-9CED-ADEE3F2F88E1}" type="presParOf" srcId="{301761B2-D7A2-44F9-A462-4ABFB3C80542}" destId="{35F27CC8-9216-44A6-8269-BADD523A7670}" srcOrd="1" destOrd="0" presId="urn:microsoft.com/office/officeart/2005/8/layout/orgChart1"/>
    <dgm:cxn modelId="{584FA7D1-BEFB-4557-93AA-45EE12D90D7F}" type="presParOf" srcId="{35F27CC8-9216-44A6-8269-BADD523A7670}" destId="{5BA35AD7-CEF9-4281-BB5F-DFEB6846A914}" srcOrd="0" destOrd="0" presId="urn:microsoft.com/office/officeart/2005/8/layout/orgChart1"/>
    <dgm:cxn modelId="{75EF9587-B4CB-4F76-B6DE-A344EAC1AE43}" type="presParOf" srcId="{5BA35AD7-CEF9-4281-BB5F-DFEB6846A914}" destId="{73137A13-9E5B-44DB-A809-9881271A3742}" srcOrd="0" destOrd="0" presId="urn:microsoft.com/office/officeart/2005/8/layout/orgChart1"/>
    <dgm:cxn modelId="{1AB3B5AC-FA8A-4B57-B317-2F3609F7CD17}" type="presParOf" srcId="{5BA35AD7-CEF9-4281-BB5F-DFEB6846A914}" destId="{1C5C8970-E0AC-4709-9DFC-284C06C1E270}" srcOrd="1" destOrd="0" presId="urn:microsoft.com/office/officeart/2005/8/layout/orgChart1"/>
    <dgm:cxn modelId="{CF6E3D46-3C03-48C1-9ACD-B5F1155BEB69}" type="presParOf" srcId="{35F27CC8-9216-44A6-8269-BADD523A7670}" destId="{A7906FF8-8767-4550-BD77-EC53A3350635}" srcOrd="1" destOrd="0" presId="urn:microsoft.com/office/officeart/2005/8/layout/orgChart1"/>
    <dgm:cxn modelId="{3BC8B156-DF27-48C2-A394-6BCA91B1B224}" type="presParOf" srcId="{35F27CC8-9216-44A6-8269-BADD523A7670}" destId="{B0CD8814-6DBC-43CD-BD09-D2CA7A28C2C8}" srcOrd="2" destOrd="0" presId="urn:microsoft.com/office/officeart/2005/8/layout/orgChart1"/>
    <dgm:cxn modelId="{AC4A84B0-CE71-4433-BA09-D4ABFFA4077A}" type="presParOf" srcId="{95AB3F46-4017-4DC5-A91E-F5A8FA9B0EA1}" destId="{C9F8F352-DFD0-4F21-A839-32500E15E727}" srcOrd="2" destOrd="0" presId="urn:microsoft.com/office/officeart/2005/8/layout/orgChart1"/>
    <dgm:cxn modelId="{A69A1C65-F8C7-45AE-8AD3-7E8987466865}" type="presParOf" srcId="{B27AFE36-87C9-4AD2-8D46-B89588299192}" destId="{BDB3FAF7-7E0A-4160-96BC-3C1DF1AB7164}" srcOrd="6" destOrd="0" presId="urn:microsoft.com/office/officeart/2005/8/layout/orgChart1"/>
    <dgm:cxn modelId="{B1276E2E-24AF-415A-9A39-D57E5C8EAD94}" type="presParOf" srcId="{B27AFE36-87C9-4AD2-8D46-B89588299192}" destId="{9E107066-2F77-4D93-ABF9-04EF7D7A8027}" srcOrd="7" destOrd="0" presId="urn:microsoft.com/office/officeart/2005/8/layout/orgChart1"/>
    <dgm:cxn modelId="{EA05E42A-6E34-4BB5-9309-D381D0942F5F}" type="presParOf" srcId="{9E107066-2F77-4D93-ABF9-04EF7D7A8027}" destId="{4381EE5F-324E-4E9A-8921-627328CB936C}" srcOrd="0" destOrd="0" presId="urn:microsoft.com/office/officeart/2005/8/layout/orgChart1"/>
    <dgm:cxn modelId="{064B219F-F1CF-4DC4-AA54-8D373209951B}" type="presParOf" srcId="{4381EE5F-324E-4E9A-8921-627328CB936C}" destId="{DB196C88-D2B4-48C4-B9F4-F20939E34319}" srcOrd="0" destOrd="0" presId="urn:microsoft.com/office/officeart/2005/8/layout/orgChart1"/>
    <dgm:cxn modelId="{B5118DF8-A091-4C6D-8D70-5C85FFD655ED}" type="presParOf" srcId="{4381EE5F-324E-4E9A-8921-627328CB936C}" destId="{01673517-58E7-4D18-8A1E-E190D6E2894E}" srcOrd="1" destOrd="0" presId="urn:microsoft.com/office/officeart/2005/8/layout/orgChart1"/>
    <dgm:cxn modelId="{A787EF0C-4FB3-467F-8055-424F17A23AA3}" type="presParOf" srcId="{9E107066-2F77-4D93-ABF9-04EF7D7A8027}" destId="{C9D751D5-618F-432D-8AF7-932B4F5E1F97}" srcOrd="1" destOrd="0" presId="urn:microsoft.com/office/officeart/2005/8/layout/orgChart1"/>
    <dgm:cxn modelId="{EA60BF3E-2D72-4E33-A28E-A4B5C982356C}" type="presParOf" srcId="{C9D751D5-618F-432D-8AF7-932B4F5E1F97}" destId="{0CA28F85-0B26-444D-A21A-C66CCAA5185C}" srcOrd="0" destOrd="0" presId="urn:microsoft.com/office/officeart/2005/8/layout/orgChart1"/>
    <dgm:cxn modelId="{83A61F34-36F7-4ECC-835D-BACEDAC86E4E}" type="presParOf" srcId="{C9D751D5-618F-432D-8AF7-932B4F5E1F97}" destId="{2DAFFD6A-13E6-4160-9DAD-31389F35EC17}" srcOrd="1" destOrd="0" presId="urn:microsoft.com/office/officeart/2005/8/layout/orgChart1"/>
    <dgm:cxn modelId="{C9FCC03B-E420-42DF-B6BC-2C34B6DD9357}" type="presParOf" srcId="{2DAFFD6A-13E6-4160-9DAD-31389F35EC17}" destId="{71D0FDBA-431E-4CBA-B8DD-3B52C43D33C3}" srcOrd="0" destOrd="0" presId="urn:microsoft.com/office/officeart/2005/8/layout/orgChart1"/>
    <dgm:cxn modelId="{E8F3BC38-FC4D-439F-B2D5-4619507CD8DB}" type="presParOf" srcId="{71D0FDBA-431E-4CBA-B8DD-3B52C43D33C3}" destId="{8ABEE3F7-0436-46B8-991E-44BEA5D3127F}" srcOrd="0" destOrd="0" presId="urn:microsoft.com/office/officeart/2005/8/layout/orgChart1"/>
    <dgm:cxn modelId="{70B06F0F-98C8-4E82-817A-3EC189393A2E}" type="presParOf" srcId="{71D0FDBA-431E-4CBA-B8DD-3B52C43D33C3}" destId="{7D76391A-752A-4FE2-AD8F-7BE8F4C6D434}" srcOrd="1" destOrd="0" presId="urn:microsoft.com/office/officeart/2005/8/layout/orgChart1"/>
    <dgm:cxn modelId="{E4EDE237-8C47-4C8A-9453-F492C3085FF7}" type="presParOf" srcId="{2DAFFD6A-13E6-4160-9DAD-31389F35EC17}" destId="{195777FD-C1B7-4E8A-97AF-8A148D45E6B4}" srcOrd="1" destOrd="0" presId="urn:microsoft.com/office/officeart/2005/8/layout/orgChart1"/>
    <dgm:cxn modelId="{564B21B8-2A09-4CA7-A81E-FF8F8EAF53B9}" type="presParOf" srcId="{2DAFFD6A-13E6-4160-9DAD-31389F35EC17}" destId="{A4DD6710-98BD-41E4-BC02-4BE3D47A56F6}" srcOrd="2" destOrd="0" presId="urn:microsoft.com/office/officeart/2005/8/layout/orgChart1"/>
    <dgm:cxn modelId="{AEBCF238-2387-42E7-BFA4-B4CA388E398F}" type="presParOf" srcId="{C9D751D5-618F-432D-8AF7-932B4F5E1F97}" destId="{A3957172-C0EA-416C-A5BD-BA0E1AED4F6B}" srcOrd="2" destOrd="0" presId="urn:microsoft.com/office/officeart/2005/8/layout/orgChart1"/>
    <dgm:cxn modelId="{F3F53BA4-7E60-4B0C-A088-D8B98B531C38}" type="presParOf" srcId="{C9D751D5-618F-432D-8AF7-932B4F5E1F97}" destId="{B4A3408B-B85B-4EF8-BB90-14E91ED9B8DB}" srcOrd="3" destOrd="0" presId="urn:microsoft.com/office/officeart/2005/8/layout/orgChart1"/>
    <dgm:cxn modelId="{2AE51EE1-B5F9-4E6F-81A7-691B137214E2}" type="presParOf" srcId="{B4A3408B-B85B-4EF8-BB90-14E91ED9B8DB}" destId="{A0B72854-8B1F-4300-80E0-CBEA4C1446A2}" srcOrd="0" destOrd="0" presId="urn:microsoft.com/office/officeart/2005/8/layout/orgChart1"/>
    <dgm:cxn modelId="{B375AC1B-4E59-4D19-9515-686F84D0AE4A}" type="presParOf" srcId="{A0B72854-8B1F-4300-80E0-CBEA4C1446A2}" destId="{7E47EC79-6222-41AB-8A2A-FB5E97C497E4}" srcOrd="0" destOrd="0" presId="urn:microsoft.com/office/officeart/2005/8/layout/orgChart1"/>
    <dgm:cxn modelId="{6BA5FBE4-F3F8-476A-992B-15C794423DFC}" type="presParOf" srcId="{A0B72854-8B1F-4300-80E0-CBEA4C1446A2}" destId="{4ECE93E7-B0E4-47D7-94CD-240FA94AF882}" srcOrd="1" destOrd="0" presId="urn:microsoft.com/office/officeart/2005/8/layout/orgChart1"/>
    <dgm:cxn modelId="{77B5D988-5226-4ACD-9707-C762526C2AAB}" type="presParOf" srcId="{B4A3408B-B85B-4EF8-BB90-14E91ED9B8DB}" destId="{CE4CC907-2A0D-43F1-B094-AC54C3AAEA45}" srcOrd="1" destOrd="0" presId="urn:microsoft.com/office/officeart/2005/8/layout/orgChart1"/>
    <dgm:cxn modelId="{B9DC003E-7061-4A7A-A36B-47B8765C5E92}" type="presParOf" srcId="{CE4CC907-2A0D-43F1-B094-AC54C3AAEA45}" destId="{F54F9366-B386-40DA-BA59-4D07491851C8}" srcOrd="0" destOrd="0" presId="urn:microsoft.com/office/officeart/2005/8/layout/orgChart1"/>
    <dgm:cxn modelId="{B0EA92DD-9BB3-4B0B-A4A3-B342E5FEB2F2}" type="presParOf" srcId="{CE4CC907-2A0D-43F1-B094-AC54C3AAEA45}" destId="{85CC0165-64C9-4746-BD8B-38230BD03F3B}" srcOrd="1" destOrd="0" presId="urn:microsoft.com/office/officeart/2005/8/layout/orgChart1"/>
    <dgm:cxn modelId="{6DF81F8E-5F5C-4040-B0FC-AB2F1BE7F351}" type="presParOf" srcId="{85CC0165-64C9-4746-BD8B-38230BD03F3B}" destId="{324715F0-4F40-4A0C-B7D8-357FD6220169}" srcOrd="0" destOrd="0" presId="urn:microsoft.com/office/officeart/2005/8/layout/orgChart1"/>
    <dgm:cxn modelId="{0B659AF2-3395-4C8D-972D-78A5A88F5C3A}" type="presParOf" srcId="{324715F0-4F40-4A0C-B7D8-357FD6220169}" destId="{24E58BC7-41BE-404F-BCF0-6803FD45BA7C}" srcOrd="0" destOrd="0" presId="urn:microsoft.com/office/officeart/2005/8/layout/orgChart1"/>
    <dgm:cxn modelId="{46101D6F-DD4C-42C0-97B5-07EDB50EBE55}" type="presParOf" srcId="{324715F0-4F40-4A0C-B7D8-357FD6220169}" destId="{49554028-AF78-418C-9F28-F972DA713005}" srcOrd="1" destOrd="0" presId="urn:microsoft.com/office/officeart/2005/8/layout/orgChart1"/>
    <dgm:cxn modelId="{A15ADB90-4267-471C-A3FE-9189346AC220}" type="presParOf" srcId="{85CC0165-64C9-4746-BD8B-38230BD03F3B}" destId="{262905EF-5525-4897-9847-9FCE516F89D8}" srcOrd="1" destOrd="0" presId="urn:microsoft.com/office/officeart/2005/8/layout/orgChart1"/>
    <dgm:cxn modelId="{E37221D8-75DE-4804-B466-37284939E02D}" type="presParOf" srcId="{262905EF-5525-4897-9847-9FCE516F89D8}" destId="{54787E21-E9C9-4893-A89F-603F508FD63B}" srcOrd="0" destOrd="0" presId="urn:microsoft.com/office/officeart/2005/8/layout/orgChart1"/>
    <dgm:cxn modelId="{B3F0E9C0-44D2-4294-95AE-9E6994D5F44C}" type="presParOf" srcId="{262905EF-5525-4897-9847-9FCE516F89D8}" destId="{BACC8BD6-DB52-4DE4-B447-1CF9284F48C2}" srcOrd="1" destOrd="0" presId="urn:microsoft.com/office/officeart/2005/8/layout/orgChart1"/>
    <dgm:cxn modelId="{FB1764A5-7D25-46B9-92CE-9A51C7969625}" type="presParOf" srcId="{BACC8BD6-DB52-4DE4-B447-1CF9284F48C2}" destId="{C740B61C-A459-4179-8BFB-D3CC1332445C}" srcOrd="0" destOrd="0" presId="urn:microsoft.com/office/officeart/2005/8/layout/orgChart1"/>
    <dgm:cxn modelId="{6C2DEF3D-97B0-403E-BA7E-7C8C68DFF816}" type="presParOf" srcId="{C740B61C-A459-4179-8BFB-D3CC1332445C}" destId="{63C7B16E-34A2-47E9-B413-56E4347B8AFB}" srcOrd="0" destOrd="0" presId="urn:microsoft.com/office/officeart/2005/8/layout/orgChart1"/>
    <dgm:cxn modelId="{57CE399F-32B1-414C-9847-E1457D4DB757}" type="presParOf" srcId="{C740B61C-A459-4179-8BFB-D3CC1332445C}" destId="{123FCAC3-06AA-4B8F-917E-D4CF2D25AB87}" srcOrd="1" destOrd="0" presId="urn:microsoft.com/office/officeart/2005/8/layout/orgChart1"/>
    <dgm:cxn modelId="{4C9DF71C-7A31-4EE0-9624-8ABB9CB96744}" type="presParOf" srcId="{BACC8BD6-DB52-4DE4-B447-1CF9284F48C2}" destId="{A3463EC6-6B67-483D-940B-5E2942240206}" srcOrd="1" destOrd="0" presId="urn:microsoft.com/office/officeart/2005/8/layout/orgChart1"/>
    <dgm:cxn modelId="{1B464B9C-ADAC-4447-8B48-D9A04027642E}" type="presParOf" srcId="{BACC8BD6-DB52-4DE4-B447-1CF9284F48C2}" destId="{3D52F352-B9A8-4C1E-B9A3-344927455BD9}" srcOrd="2" destOrd="0" presId="urn:microsoft.com/office/officeart/2005/8/layout/orgChart1"/>
    <dgm:cxn modelId="{742B2E4D-9877-4B0D-B4C2-E121A142C42C}" type="presParOf" srcId="{85CC0165-64C9-4746-BD8B-38230BD03F3B}" destId="{7E2452EC-1F17-4E22-A4C6-5495DCEDDCE9}" srcOrd="2" destOrd="0" presId="urn:microsoft.com/office/officeart/2005/8/layout/orgChart1"/>
    <dgm:cxn modelId="{6F25BE07-BCDA-4F62-BA39-70F33C3D8DAE}" type="presParOf" srcId="{CE4CC907-2A0D-43F1-B094-AC54C3AAEA45}" destId="{444F01E2-FAD2-4F5F-BD7A-CB077C7A08F9}" srcOrd="2" destOrd="0" presId="urn:microsoft.com/office/officeart/2005/8/layout/orgChart1"/>
    <dgm:cxn modelId="{0F12CE15-32A2-4ACF-AC33-FA6A67EE38CC}" type="presParOf" srcId="{CE4CC907-2A0D-43F1-B094-AC54C3AAEA45}" destId="{29CB6E5E-1453-40A8-AF00-03187C91AEEF}" srcOrd="3" destOrd="0" presId="urn:microsoft.com/office/officeart/2005/8/layout/orgChart1"/>
    <dgm:cxn modelId="{58A0ACCB-1143-4557-AFBE-EDB106D11117}" type="presParOf" srcId="{29CB6E5E-1453-40A8-AF00-03187C91AEEF}" destId="{19B89EBB-7818-4C26-B953-FC070E73114C}" srcOrd="0" destOrd="0" presId="urn:microsoft.com/office/officeart/2005/8/layout/orgChart1"/>
    <dgm:cxn modelId="{D1987692-ABFD-418D-B2DA-AEA37E07F901}" type="presParOf" srcId="{19B89EBB-7818-4C26-B953-FC070E73114C}" destId="{8FF14E06-13A2-4090-81B7-553836E2B494}" srcOrd="0" destOrd="0" presId="urn:microsoft.com/office/officeart/2005/8/layout/orgChart1"/>
    <dgm:cxn modelId="{3F4499B2-F70D-4D51-861B-BF6B2595E8F1}" type="presParOf" srcId="{19B89EBB-7818-4C26-B953-FC070E73114C}" destId="{A6829B60-71BE-49CF-9E15-1B64F88EDD43}" srcOrd="1" destOrd="0" presId="urn:microsoft.com/office/officeart/2005/8/layout/orgChart1"/>
    <dgm:cxn modelId="{26E3B1C0-C6BE-40C5-B2D2-167C7285AC86}" type="presParOf" srcId="{29CB6E5E-1453-40A8-AF00-03187C91AEEF}" destId="{6DCE4D04-4619-4D27-BEEC-5291AE26B78C}" srcOrd="1" destOrd="0" presId="urn:microsoft.com/office/officeart/2005/8/layout/orgChart1"/>
    <dgm:cxn modelId="{982228CC-16B0-4901-A94F-720AB6FD8FA9}" type="presParOf" srcId="{6DCE4D04-4619-4D27-BEEC-5291AE26B78C}" destId="{8F2BEA94-F7EA-495D-AAF9-D5907C572C5D}" srcOrd="0" destOrd="0" presId="urn:microsoft.com/office/officeart/2005/8/layout/orgChart1"/>
    <dgm:cxn modelId="{F31B12E4-FC38-4BD6-A6B1-5298D457F8BE}" type="presParOf" srcId="{6DCE4D04-4619-4D27-BEEC-5291AE26B78C}" destId="{12DACFEB-E4D9-48B3-BE0B-9F4341DE95CC}" srcOrd="1" destOrd="0" presId="urn:microsoft.com/office/officeart/2005/8/layout/orgChart1"/>
    <dgm:cxn modelId="{E0430229-6AA4-461D-A27A-0C839A98513A}" type="presParOf" srcId="{12DACFEB-E4D9-48B3-BE0B-9F4341DE95CC}" destId="{45FB95D1-A992-4CCE-8D03-4B68BB457C83}" srcOrd="0" destOrd="0" presId="urn:microsoft.com/office/officeart/2005/8/layout/orgChart1"/>
    <dgm:cxn modelId="{0841BD20-0447-4B34-9504-FB466DA75AF3}" type="presParOf" srcId="{45FB95D1-A992-4CCE-8D03-4B68BB457C83}" destId="{24DDD983-00F6-4425-B8A8-C5AA8D0070E7}" srcOrd="0" destOrd="0" presId="urn:microsoft.com/office/officeart/2005/8/layout/orgChart1"/>
    <dgm:cxn modelId="{22A14FF0-EACF-47FD-A1C4-77CA3738D96F}" type="presParOf" srcId="{45FB95D1-A992-4CCE-8D03-4B68BB457C83}" destId="{59B97841-0545-4D0D-9B58-09E56792C34B}" srcOrd="1" destOrd="0" presId="urn:microsoft.com/office/officeart/2005/8/layout/orgChart1"/>
    <dgm:cxn modelId="{FE5A68C7-9BAF-4D1F-A116-734F4764E336}" type="presParOf" srcId="{12DACFEB-E4D9-48B3-BE0B-9F4341DE95CC}" destId="{110A3C39-B469-4016-8777-027660D65667}" srcOrd="1" destOrd="0" presId="urn:microsoft.com/office/officeart/2005/8/layout/orgChart1"/>
    <dgm:cxn modelId="{24901A9C-4CFF-4AF5-B333-CF61D8831922}" type="presParOf" srcId="{12DACFEB-E4D9-48B3-BE0B-9F4341DE95CC}" destId="{44E6DAAD-B39B-4027-AFCF-4482FF56832F}" srcOrd="2" destOrd="0" presId="urn:microsoft.com/office/officeart/2005/8/layout/orgChart1"/>
    <dgm:cxn modelId="{78A9CCD3-3AAF-4480-ABCB-0274944A146D}" type="presParOf" srcId="{29CB6E5E-1453-40A8-AF00-03187C91AEEF}" destId="{2B708090-6115-4AA9-9DF0-8C0459CB21C4}" srcOrd="2" destOrd="0" presId="urn:microsoft.com/office/officeart/2005/8/layout/orgChart1"/>
    <dgm:cxn modelId="{7B19F8B9-2A0A-49E7-B1D4-FE6A425A44DE}" type="presParOf" srcId="{CE4CC907-2A0D-43F1-B094-AC54C3AAEA45}" destId="{48F25F58-A644-41EE-88E7-AC6ADA84F965}" srcOrd="4" destOrd="0" presId="urn:microsoft.com/office/officeart/2005/8/layout/orgChart1"/>
    <dgm:cxn modelId="{FAADBCFE-459E-48AC-AAD3-BCE8EA813B52}" type="presParOf" srcId="{CE4CC907-2A0D-43F1-B094-AC54C3AAEA45}" destId="{8EEB574D-0425-48D6-A015-7FB777ABD32E}" srcOrd="5" destOrd="0" presId="urn:microsoft.com/office/officeart/2005/8/layout/orgChart1"/>
    <dgm:cxn modelId="{23179D4B-2DCB-401E-9AC1-4683C2F1AAD0}" type="presParOf" srcId="{8EEB574D-0425-48D6-A015-7FB777ABD32E}" destId="{2AA4FB10-0FFF-4B20-9ADB-A82463ED5336}" srcOrd="0" destOrd="0" presId="urn:microsoft.com/office/officeart/2005/8/layout/orgChart1"/>
    <dgm:cxn modelId="{8DBD1EBF-8D87-40DF-91BB-D048ED976C51}" type="presParOf" srcId="{2AA4FB10-0FFF-4B20-9ADB-A82463ED5336}" destId="{6EB4BD71-2175-4B52-A18B-2F2F73F09FAF}" srcOrd="0" destOrd="0" presId="urn:microsoft.com/office/officeart/2005/8/layout/orgChart1"/>
    <dgm:cxn modelId="{2ED8E1E2-DA92-44D5-9530-9B6CE7FAE87F}" type="presParOf" srcId="{2AA4FB10-0FFF-4B20-9ADB-A82463ED5336}" destId="{1FBCCB54-7F80-4EFD-A173-C17D8CB5B540}" srcOrd="1" destOrd="0" presId="urn:microsoft.com/office/officeart/2005/8/layout/orgChart1"/>
    <dgm:cxn modelId="{941841F4-8CF9-4190-B227-9C2BF6881526}" type="presParOf" srcId="{8EEB574D-0425-48D6-A015-7FB777ABD32E}" destId="{F43C3502-2946-4E7C-ADC7-33219384C888}" srcOrd="1" destOrd="0" presId="urn:microsoft.com/office/officeart/2005/8/layout/orgChart1"/>
    <dgm:cxn modelId="{4ED444B4-D3BC-4583-8BF5-1CE34FD1B81E}" type="presParOf" srcId="{F43C3502-2946-4E7C-ADC7-33219384C888}" destId="{0935760D-EAE8-40DD-9CF5-4D1E3D19F033}" srcOrd="0" destOrd="0" presId="urn:microsoft.com/office/officeart/2005/8/layout/orgChart1"/>
    <dgm:cxn modelId="{DE347758-66A2-41F0-97C3-135858409294}" type="presParOf" srcId="{F43C3502-2946-4E7C-ADC7-33219384C888}" destId="{5FD65A31-D890-48A6-8060-C45517911B6F}" srcOrd="1" destOrd="0" presId="urn:microsoft.com/office/officeart/2005/8/layout/orgChart1"/>
    <dgm:cxn modelId="{F499E545-097B-461C-8D61-2790232CAFBD}" type="presParOf" srcId="{5FD65A31-D890-48A6-8060-C45517911B6F}" destId="{5669DD67-311D-4FEB-A25A-F7379BFF50A9}" srcOrd="0" destOrd="0" presId="urn:microsoft.com/office/officeart/2005/8/layout/orgChart1"/>
    <dgm:cxn modelId="{1B09F2A2-032D-4EA3-8059-606D76ED56A7}" type="presParOf" srcId="{5669DD67-311D-4FEB-A25A-F7379BFF50A9}" destId="{FADD8DF8-2146-4A73-9FCF-25759E367E88}" srcOrd="0" destOrd="0" presId="urn:microsoft.com/office/officeart/2005/8/layout/orgChart1"/>
    <dgm:cxn modelId="{542048BF-E84A-4B01-B02E-CCB19350EEEF}" type="presParOf" srcId="{5669DD67-311D-4FEB-A25A-F7379BFF50A9}" destId="{FE8715C9-1FE9-4DBF-8963-580DF93EC026}" srcOrd="1" destOrd="0" presId="urn:microsoft.com/office/officeart/2005/8/layout/orgChart1"/>
    <dgm:cxn modelId="{54BCE168-788F-4D85-9B24-F795A2159D51}" type="presParOf" srcId="{5FD65A31-D890-48A6-8060-C45517911B6F}" destId="{06BBFAA1-884D-4F58-841F-77B6BB44B1D3}" srcOrd="1" destOrd="0" presId="urn:microsoft.com/office/officeart/2005/8/layout/orgChart1"/>
    <dgm:cxn modelId="{E9589804-9E7F-4C4D-9979-26D70B0C54D5}" type="presParOf" srcId="{5FD65A31-D890-48A6-8060-C45517911B6F}" destId="{F09183B9-81E7-4908-A81E-64E8EA438002}" srcOrd="2" destOrd="0" presId="urn:microsoft.com/office/officeart/2005/8/layout/orgChart1"/>
    <dgm:cxn modelId="{AFD597A0-7018-4DC1-A99D-9526D9CA5D56}" type="presParOf" srcId="{8EEB574D-0425-48D6-A015-7FB777ABD32E}" destId="{6DB97B6D-3355-41C1-9837-3BFAB8C4F0A2}" srcOrd="2" destOrd="0" presId="urn:microsoft.com/office/officeart/2005/8/layout/orgChart1"/>
    <dgm:cxn modelId="{2E9DD3F2-66E8-47FE-BE4B-B7C0833327D8}" type="presParOf" srcId="{B4A3408B-B85B-4EF8-BB90-14E91ED9B8DB}" destId="{7B1C7F33-AF6C-4951-B583-37ABF5A120B4}" srcOrd="2" destOrd="0" presId="urn:microsoft.com/office/officeart/2005/8/layout/orgChart1"/>
    <dgm:cxn modelId="{3DFC0DDA-C9CE-4709-8846-0EA791DBFB2C}" type="presParOf" srcId="{9E107066-2F77-4D93-ABF9-04EF7D7A8027}" destId="{382F997E-A260-4D76-A3CA-7A8A7232DB6C}" srcOrd="2" destOrd="0" presId="urn:microsoft.com/office/officeart/2005/8/layout/orgChart1"/>
    <dgm:cxn modelId="{87E15630-A831-4436-A184-B666EB9F3903}" type="presParOf" srcId="{B27AFE36-87C9-4AD2-8D46-B89588299192}" destId="{9AFB958B-34EF-46D5-8D25-D9A66378381D}" srcOrd="8" destOrd="0" presId="urn:microsoft.com/office/officeart/2005/8/layout/orgChart1"/>
    <dgm:cxn modelId="{98825C01-DDE0-4BFF-85D7-6AD55AFD1E07}" type="presParOf" srcId="{B27AFE36-87C9-4AD2-8D46-B89588299192}" destId="{51CE164B-B9AB-4517-82E1-61F1B73CDE9B}" srcOrd="9" destOrd="0" presId="urn:microsoft.com/office/officeart/2005/8/layout/orgChart1"/>
    <dgm:cxn modelId="{B1D68F02-3FBE-4BC2-8B6A-058A495411D6}" type="presParOf" srcId="{51CE164B-B9AB-4517-82E1-61F1B73CDE9B}" destId="{A99D5EAA-3B51-47AA-BA21-0C0182AB4D9E}" srcOrd="0" destOrd="0" presId="urn:microsoft.com/office/officeart/2005/8/layout/orgChart1"/>
    <dgm:cxn modelId="{007DAA0C-B04C-479E-BB3E-EF18BF227976}" type="presParOf" srcId="{A99D5EAA-3B51-47AA-BA21-0C0182AB4D9E}" destId="{8BB63128-4D0D-4949-9E48-4BA22EBACD84}" srcOrd="0" destOrd="0" presId="urn:microsoft.com/office/officeart/2005/8/layout/orgChart1"/>
    <dgm:cxn modelId="{B65A1A5D-6761-490F-A880-742997AEADA9}" type="presParOf" srcId="{A99D5EAA-3B51-47AA-BA21-0C0182AB4D9E}" destId="{4974988F-2EBC-4755-BB95-8F5B8DE7E8BA}" srcOrd="1" destOrd="0" presId="urn:microsoft.com/office/officeart/2005/8/layout/orgChart1"/>
    <dgm:cxn modelId="{64955C04-1A5D-4FCA-9AFD-F81AA61B551E}" type="presParOf" srcId="{51CE164B-B9AB-4517-82E1-61F1B73CDE9B}" destId="{CE7FBF52-669A-4057-B690-59E0B956ACFD}" srcOrd="1" destOrd="0" presId="urn:microsoft.com/office/officeart/2005/8/layout/orgChart1"/>
    <dgm:cxn modelId="{4CD57276-8954-4F7B-802F-B653ACA32D5F}" type="presParOf" srcId="{51CE164B-B9AB-4517-82E1-61F1B73CDE9B}" destId="{4598265F-E871-490B-A7B0-00D01EEB64DB}" srcOrd="2" destOrd="0" presId="urn:microsoft.com/office/officeart/2005/8/layout/orgChart1"/>
    <dgm:cxn modelId="{1055F931-6AA9-45DB-AA4B-0B5CA7CA2860}" type="presParOf" srcId="{B27AFE36-87C9-4AD2-8D46-B89588299192}" destId="{017FDEA8-49A1-468B-B2D9-E75B268D08AA}" srcOrd="10" destOrd="0" presId="urn:microsoft.com/office/officeart/2005/8/layout/orgChart1"/>
    <dgm:cxn modelId="{0BFEDD3A-1FC0-4544-AB19-77D41CB46310}" type="presParOf" srcId="{B27AFE36-87C9-4AD2-8D46-B89588299192}" destId="{B0ECF8EC-C26A-4B47-A7E8-C53096E74C43}" srcOrd="11" destOrd="0" presId="urn:microsoft.com/office/officeart/2005/8/layout/orgChart1"/>
    <dgm:cxn modelId="{53CB13CA-00B4-4BE7-AD66-96AD8B658B69}" type="presParOf" srcId="{B0ECF8EC-C26A-4B47-A7E8-C53096E74C43}" destId="{D25D5515-A453-4D15-8F79-F576D2942CA7}" srcOrd="0" destOrd="0" presId="urn:microsoft.com/office/officeart/2005/8/layout/orgChart1"/>
    <dgm:cxn modelId="{45C9D580-0C1B-4D50-B54E-7A5FA3253AF5}" type="presParOf" srcId="{D25D5515-A453-4D15-8F79-F576D2942CA7}" destId="{3F270AD1-7243-4DB9-AFE6-FC02F1CADE8B}" srcOrd="0" destOrd="0" presId="urn:microsoft.com/office/officeart/2005/8/layout/orgChart1"/>
    <dgm:cxn modelId="{167BE3FD-5ED8-491A-A0D8-2E5FB65398D0}" type="presParOf" srcId="{D25D5515-A453-4D15-8F79-F576D2942CA7}" destId="{8AA02A87-9880-4E6E-B1A2-08C53401B268}" srcOrd="1" destOrd="0" presId="urn:microsoft.com/office/officeart/2005/8/layout/orgChart1"/>
    <dgm:cxn modelId="{12A43BEB-C696-44D6-B1EB-82F3EEC90DBF}" type="presParOf" srcId="{B0ECF8EC-C26A-4B47-A7E8-C53096E74C43}" destId="{F1A9B754-DB3B-4D1C-A1C0-D1F24093A069}" srcOrd="1" destOrd="0" presId="urn:microsoft.com/office/officeart/2005/8/layout/orgChart1"/>
    <dgm:cxn modelId="{C5F730FB-D2E6-46DC-BC91-2560F43D2495}" type="presParOf" srcId="{B0ECF8EC-C26A-4B47-A7E8-C53096E74C43}" destId="{75087198-3740-4DE1-A8BE-B5DEE21E1102}" srcOrd="2" destOrd="0" presId="urn:microsoft.com/office/officeart/2005/8/layout/orgChart1"/>
    <dgm:cxn modelId="{5C689264-BBC5-47D3-8AAD-EE174BC7E62F}" type="presParOf" srcId="{283DB649-D301-43A8-BE96-BFED32EB321E}" destId="{C0465FBD-D6B1-49C5-BE1D-78E67F68EAD0}"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CA85A5-6820-48B0-BADD-756E53D165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BC1A78C-24C4-4C26-B274-CFA86249A9D1}">
      <dgm:prSet phldrT="[Text]">
        <dgm:style>
          <a:lnRef idx="2">
            <a:schemeClr val="accent6"/>
          </a:lnRef>
          <a:fillRef idx="1">
            <a:schemeClr val="lt1"/>
          </a:fillRef>
          <a:effectRef idx="0">
            <a:schemeClr val="accent6"/>
          </a:effectRef>
          <a:fontRef idx="minor">
            <a:schemeClr val="dk1"/>
          </a:fontRef>
        </dgm:style>
      </dgm:prSet>
      <dgm:spPr>
        <a:gradFill rotWithShape="0">
          <a:gsLst>
            <a:gs pos="100000">
              <a:schemeClr val="accent6">
                <a:lumMod val="60000"/>
                <a:lumOff val="40000"/>
              </a:schemeClr>
            </a:gs>
            <a:gs pos="0">
              <a:schemeClr val="bg1"/>
            </a:gs>
            <a:gs pos="36000">
              <a:schemeClr val="bg1"/>
            </a:gs>
          </a:gsLst>
          <a:path path="rect">
            <a:fillToRect l="100000" t="100000"/>
          </a:path>
        </a:gradFill>
        <a:ln w="28575"/>
      </dgm:spPr>
      <dgm:t>
        <a:bodyPr/>
        <a:lstStyle/>
        <a:p>
          <a:r>
            <a:rPr lang="en-US" b="0" dirty="0" smtClean="0">
              <a:solidFill>
                <a:schemeClr val="accent6">
                  <a:lumMod val="50000"/>
                </a:schemeClr>
              </a:solidFill>
              <a:effectLst>
                <a:outerShdw blurRad="38100" dist="38100" dir="2700000" algn="tl">
                  <a:srgbClr val="000000">
                    <a:alpha val="43137"/>
                  </a:srgbClr>
                </a:outerShdw>
              </a:effectLst>
            </a:rPr>
            <a:t>Head of Fund Accounting</a:t>
          </a:r>
          <a:endParaRPr lang="en-US" b="0" dirty="0">
            <a:solidFill>
              <a:schemeClr val="accent6">
                <a:lumMod val="50000"/>
              </a:schemeClr>
            </a:solidFill>
            <a:effectLst>
              <a:outerShdw blurRad="38100" dist="38100" dir="2700000" algn="tl">
                <a:srgbClr val="000000">
                  <a:alpha val="43137"/>
                </a:srgbClr>
              </a:outerShdw>
            </a:effectLst>
          </a:endParaRPr>
        </a:p>
      </dgm:t>
    </dgm:pt>
    <dgm:pt modelId="{32685691-E695-429B-AE3C-C6E172A41C35}" type="parTrans" cxnId="{1C5D6EA9-C1F7-4CB7-A3D2-FA9F7418E264}">
      <dgm:prSet/>
      <dgm:spPr/>
      <dgm:t>
        <a:bodyPr/>
        <a:lstStyle/>
        <a:p>
          <a:endParaRPr lang="en-US" b="0">
            <a:effectLst>
              <a:outerShdw blurRad="38100" dist="38100" dir="2700000" algn="tl">
                <a:srgbClr val="000000">
                  <a:alpha val="43137"/>
                </a:srgbClr>
              </a:outerShdw>
            </a:effectLst>
          </a:endParaRPr>
        </a:p>
      </dgm:t>
    </dgm:pt>
    <dgm:pt modelId="{6BDB0907-A64A-403A-AAB7-522681BCAC20}" type="sibTrans" cxnId="{1C5D6EA9-C1F7-4CB7-A3D2-FA9F7418E264}">
      <dgm:prSet/>
      <dgm:spPr/>
      <dgm:t>
        <a:bodyPr/>
        <a:lstStyle/>
        <a:p>
          <a:endParaRPr lang="en-US" b="0">
            <a:effectLst>
              <a:outerShdw blurRad="38100" dist="38100" dir="2700000" algn="tl">
                <a:srgbClr val="000000">
                  <a:alpha val="43137"/>
                </a:srgbClr>
              </a:outerShdw>
            </a:effectLst>
          </a:endParaRPr>
        </a:p>
      </dgm:t>
    </dgm:pt>
    <dgm:pt modelId="{D587C1C2-22B9-44DE-A769-02870D926B12}">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Assistant Vice President – Fund Accounting</a:t>
          </a:r>
          <a:endParaRPr lang="en-US" b="0" dirty="0">
            <a:solidFill>
              <a:srgbClr val="002060"/>
            </a:solidFill>
            <a:effectLst>
              <a:outerShdw blurRad="38100" dist="38100" dir="2700000" algn="tl">
                <a:srgbClr val="000000">
                  <a:alpha val="43137"/>
                </a:srgbClr>
              </a:outerShdw>
            </a:effectLst>
          </a:endParaRPr>
        </a:p>
      </dgm:t>
    </dgm:pt>
    <dgm:pt modelId="{42A72966-29CA-417E-BCA7-F8333D8B9AAD}" type="parTrans" cxnId="{5EDAE86D-2E3A-4621-9B35-62B06E985BA0}">
      <dgm:prSet/>
      <dgm:spPr/>
      <dgm:t>
        <a:bodyPr/>
        <a:lstStyle/>
        <a:p>
          <a:endParaRPr lang="en-US" b="0">
            <a:effectLst>
              <a:outerShdw blurRad="38100" dist="38100" dir="2700000" algn="tl">
                <a:srgbClr val="000000">
                  <a:alpha val="43137"/>
                </a:srgbClr>
              </a:outerShdw>
            </a:effectLst>
          </a:endParaRPr>
        </a:p>
      </dgm:t>
    </dgm:pt>
    <dgm:pt modelId="{4FFDA313-F5F6-404F-BCF8-7E186AEAF33F}" type="sibTrans" cxnId="{5EDAE86D-2E3A-4621-9B35-62B06E985BA0}">
      <dgm:prSet/>
      <dgm:spPr/>
      <dgm:t>
        <a:bodyPr/>
        <a:lstStyle/>
        <a:p>
          <a:endParaRPr lang="en-US" b="0">
            <a:effectLst>
              <a:outerShdw blurRad="38100" dist="38100" dir="2700000" algn="tl">
                <a:srgbClr val="000000">
                  <a:alpha val="43137"/>
                </a:srgbClr>
              </a:outerShdw>
            </a:effectLst>
          </a:endParaRPr>
        </a:p>
      </dgm:t>
    </dgm:pt>
    <dgm:pt modelId="{B79E1D2B-1468-4B77-8F2E-B17FDE867FEF}">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Assistant Vice President – Fund Accounting</a:t>
          </a:r>
          <a:endParaRPr lang="en-US" b="0" dirty="0">
            <a:solidFill>
              <a:srgbClr val="002060"/>
            </a:solidFill>
            <a:effectLst>
              <a:outerShdw blurRad="38100" dist="38100" dir="2700000" algn="tl">
                <a:srgbClr val="000000">
                  <a:alpha val="43137"/>
                </a:srgbClr>
              </a:outerShdw>
            </a:effectLst>
          </a:endParaRPr>
        </a:p>
      </dgm:t>
    </dgm:pt>
    <dgm:pt modelId="{152A6390-5851-45B0-AE19-9CCF929FE179}" type="parTrans" cxnId="{3E2B06D0-FF3B-4CE9-9C55-C1BDB4D1A209}">
      <dgm:prSet/>
      <dgm:spPr/>
      <dgm:t>
        <a:bodyPr/>
        <a:lstStyle/>
        <a:p>
          <a:endParaRPr lang="en-US" b="0">
            <a:effectLst>
              <a:outerShdw blurRad="38100" dist="38100" dir="2700000" algn="tl">
                <a:srgbClr val="000000">
                  <a:alpha val="43137"/>
                </a:srgbClr>
              </a:outerShdw>
            </a:effectLst>
          </a:endParaRPr>
        </a:p>
      </dgm:t>
    </dgm:pt>
    <dgm:pt modelId="{1B0E5AAB-75A4-416E-A019-0D4C27349779}" type="sibTrans" cxnId="{3E2B06D0-FF3B-4CE9-9C55-C1BDB4D1A209}">
      <dgm:prSet/>
      <dgm:spPr/>
      <dgm:t>
        <a:bodyPr/>
        <a:lstStyle/>
        <a:p>
          <a:endParaRPr lang="en-US" b="0">
            <a:effectLst>
              <a:outerShdw blurRad="38100" dist="38100" dir="2700000" algn="tl">
                <a:srgbClr val="000000">
                  <a:alpha val="43137"/>
                </a:srgbClr>
              </a:outerShdw>
            </a:effectLst>
          </a:endParaRPr>
        </a:p>
      </dgm:t>
    </dgm:pt>
    <dgm:pt modelId="{C7E2C233-2FDE-4FC8-994B-27B2F8CC7FE7}">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Manager Fund Accounting</a:t>
          </a:r>
          <a:endParaRPr lang="en-US" b="0" dirty="0">
            <a:solidFill>
              <a:srgbClr val="002060"/>
            </a:solidFill>
            <a:effectLst>
              <a:outerShdw blurRad="38100" dist="38100" dir="2700000" algn="tl">
                <a:srgbClr val="000000">
                  <a:alpha val="43137"/>
                </a:srgbClr>
              </a:outerShdw>
            </a:effectLst>
          </a:endParaRPr>
        </a:p>
      </dgm:t>
    </dgm:pt>
    <dgm:pt modelId="{47D811A7-F60C-4DB6-861C-A36F9ACFD331}" type="parTrans" cxnId="{1DBF4C60-32B5-4A63-9EBC-B965FE1788B6}">
      <dgm:prSet/>
      <dgm:spPr/>
      <dgm:t>
        <a:bodyPr/>
        <a:lstStyle/>
        <a:p>
          <a:endParaRPr lang="en-US" b="0">
            <a:effectLst>
              <a:outerShdw blurRad="38100" dist="38100" dir="2700000" algn="tl">
                <a:srgbClr val="000000">
                  <a:alpha val="43137"/>
                </a:srgbClr>
              </a:outerShdw>
            </a:effectLst>
          </a:endParaRPr>
        </a:p>
      </dgm:t>
    </dgm:pt>
    <dgm:pt modelId="{8B1E5F3D-CE10-4036-A171-89512C7AFDEF}" type="sibTrans" cxnId="{1DBF4C60-32B5-4A63-9EBC-B965FE1788B6}">
      <dgm:prSet/>
      <dgm:spPr/>
      <dgm:t>
        <a:bodyPr/>
        <a:lstStyle/>
        <a:p>
          <a:endParaRPr lang="en-US" b="0">
            <a:effectLst>
              <a:outerShdw blurRad="38100" dist="38100" dir="2700000" algn="tl">
                <a:srgbClr val="000000">
                  <a:alpha val="43137"/>
                </a:srgbClr>
              </a:outerShdw>
            </a:effectLst>
          </a:endParaRPr>
        </a:p>
      </dgm:t>
    </dgm:pt>
    <dgm:pt modelId="{BB888951-E451-47DE-AC23-7CB7EE181341}">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Assistant Manager</a:t>
          </a:r>
          <a:endParaRPr lang="en-US" b="0" dirty="0">
            <a:solidFill>
              <a:srgbClr val="002060"/>
            </a:solidFill>
            <a:effectLst>
              <a:outerShdw blurRad="38100" dist="38100" dir="2700000" algn="tl">
                <a:srgbClr val="000000">
                  <a:alpha val="43137"/>
                </a:srgbClr>
              </a:outerShdw>
            </a:effectLst>
          </a:endParaRPr>
        </a:p>
      </dgm:t>
    </dgm:pt>
    <dgm:pt modelId="{C691F690-2A8D-4073-A695-FC11C1B2F804}" type="parTrans" cxnId="{7D579B0A-ADA6-4D15-91B5-56AF00491245}">
      <dgm:prSet/>
      <dgm:spPr/>
      <dgm:t>
        <a:bodyPr/>
        <a:lstStyle/>
        <a:p>
          <a:endParaRPr lang="en-US" b="0">
            <a:effectLst>
              <a:outerShdw blurRad="38100" dist="38100" dir="2700000" algn="tl">
                <a:srgbClr val="000000">
                  <a:alpha val="43137"/>
                </a:srgbClr>
              </a:outerShdw>
            </a:effectLst>
          </a:endParaRPr>
        </a:p>
      </dgm:t>
    </dgm:pt>
    <dgm:pt modelId="{DD367681-D488-4F16-89C7-416C9CD9880F}" type="sibTrans" cxnId="{7D579B0A-ADA6-4D15-91B5-56AF00491245}">
      <dgm:prSet/>
      <dgm:spPr/>
      <dgm:t>
        <a:bodyPr/>
        <a:lstStyle/>
        <a:p>
          <a:endParaRPr lang="en-US" b="0">
            <a:effectLst>
              <a:outerShdw blurRad="38100" dist="38100" dir="2700000" algn="tl">
                <a:srgbClr val="000000">
                  <a:alpha val="43137"/>
                </a:srgbClr>
              </a:outerShdw>
            </a:effectLst>
          </a:endParaRPr>
        </a:p>
      </dgm:t>
    </dgm:pt>
    <dgm:pt modelId="{B36A6F52-1D21-4FDF-8E2A-BDC3F30EDEB6}">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Assistant Manager</a:t>
          </a:r>
          <a:endParaRPr lang="en-US" b="0" dirty="0">
            <a:solidFill>
              <a:srgbClr val="002060"/>
            </a:solidFill>
            <a:effectLst>
              <a:outerShdw blurRad="38100" dist="38100" dir="2700000" algn="tl">
                <a:srgbClr val="000000">
                  <a:alpha val="43137"/>
                </a:srgbClr>
              </a:outerShdw>
            </a:effectLst>
          </a:endParaRPr>
        </a:p>
      </dgm:t>
    </dgm:pt>
    <dgm:pt modelId="{0980B58F-7C23-4AE6-B6D5-9307EDCAF66A}" type="parTrans" cxnId="{3FED1510-6C32-4501-920A-9BFBADC93FB0}">
      <dgm:prSet/>
      <dgm:spPr/>
      <dgm:t>
        <a:bodyPr/>
        <a:lstStyle/>
        <a:p>
          <a:endParaRPr lang="en-US" b="0">
            <a:effectLst>
              <a:outerShdw blurRad="38100" dist="38100" dir="2700000" algn="tl">
                <a:srgbClr val="000000">
                  <a:alpha val="43137"/>
                </a:srgbClr>
              </a:outerShdw>
            </a:effectLst>
          </a:endParaRPr>
        </a:p>
      </dgm:t>
    </dgm:pt>
    <dgm:pt modelId="{3914D6D4-D54B-4207-9F93-BB135C5B492C}" type="sibTrans" cxnId="{3FED1510-6C32-4501-920A-9BFBADC93FB0}">
      <dgm:prSet/>
      <dgm:spPr/>
      <dgm:t>
        <a:bodyPr/>
        <a:lstStyle/>
        <a:p>
          <a:endParaRPr lang="en-US" b="0">
            <a:effectLst>
              <a:outerShdw blurRad="38100" dist="38100" dir="2700000" algn="tl">
                <a:srgbClr val="000000">
                  <a:alpha val="43137"/>
                </a:srgbClr>
              </a:outerShdw>
            </a:effectLst>
          </a:endParaRPr>
        </a:p>
      </dgm:t>
    </dgm:pt>
    <dgm:pt modelId="{BC2802D5-3DEA-49B2-8DAB-5C308BDE37DC}">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Deputy Manager Fund Accounting</a:t>
          </a:r>
          <a:endParaRPr lang="en-US" b="0" dirty="0">
            <a:solidFill>
              <a:srgbClr val="002060"/>
            </a:solidFill>
            <a:effectLst>
              <a:outerShdw blurRad="38100" dist="38100" dir="2700000" algn="tl">
                <a:srgbClr val="000000">
                  <a:alpha val="43137"/>
                </a:srgbClr>
              </a:outerShdw>
            </a:effectLst>
          </a:endParaRPr>
        </a:p>
      </dgm:t>
    </dgm:pt>
    <dgm:pt modelId="{D6AB3A48-AF45-4E14-ADD3-61CF65390688}" type="parTrans" cxnId="{3898A9C7-C635-429B-93DA-80DB8A833CAD}">
      <dgm:prSet/>
      <dgm:spPr/>
      <dgm:t>
        <a:bodyPr/>
        <a:lstStyle/>
        <a:p>
          <a:endParaRPr lang="en-US" b="0"/>
        </a:p>
      </dgm:t>
    </dgm:pt>
    <dgm:pt modelId="{F55F745F-1019-49A2-9736-DC57AEDA8E91}" type="sibTrans" cxnId="{3898A9C7-C635-429B-93DA-80DB8A833CAD}">
      <dgm:prSet/>
      <dgm:spPr/>
      <dgm:t>
        <a:bodyPr/>
        <a:lstStyle/>
        <a:p>
          <a:endParaRPr lang="en-US" b="0"/>
        </a:p>
      </dgm:t>
    </dgm:pt>
    <dgm:pt modelId="{B529BF44-9EDF-4EBE-9139-3B786E087F11}">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MTO</a:t>
          </a:r>
          <a:endParaRPr lang="en-US" b="0" dirty="0">
            <a:solidFill>
              <a:srgbClr val="002060"/>
            </a:solidFill>
            <a:effectLst>
              <a:outerShdw blurRad="38100" dist="38100" dir="2700000" algn="tl">
                <a:srgbClr val="000000">
                  <a:alpha val="43137"/>
                </a:srgbClr>
              </a:outerShdw>
            </a:effectLst>
          </a:endParaRPr>
        </a:p>
      </dgm:t>
    </dgm:pt>
    <dgm:pt modelId="{767E1D82-A0A6-4B7D-B694-906339AB74D3}" type="parTrans" cxnId="{3422356E-3157-4438-9396-73BCA1127D80}">
      <dgm:prSet/>
      <dgm:spPr/>
      <dgm:t>
        <a:bodyPr/>
        <a:lstStyle/>
        <a:p>
          <a:endParaRPr lang="en-US" b="0"/>
        </a:p>
      </dgm:t>
    </dgm:pt>
    <dgm:pt modelId="{FFB49FF8-B9C3-4FEB-B519-DCFB0558CAC7}" type="sibTrans" cxnId="{3422356E-3157-4438-9396-73BCA1127D80}">
      <dgm:prSet/>
      <dgm:spPr/>
      <dgm:t>
        <a:bodyPr/>
        <a:lstStyle/>
        <a:p>
          <a:endParaRPr lang="en-US" b="0"/>
        </a:p>
      </dgm:t>
    </dgm:pt>
    <dgm:pt modelId="{1A3AC0DF-5DBA-49AE-ADA4-6A53C11A279E}">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Manager Fund Accounting</a:t>
          </a:r>
          <a:endParaRPr lang="en-US" b="0" dirty="0">
            <a:solidFill>
              <a:srgbClr val="002060"/>
            </a:solidFill>
            <a:effectLst>
              <a:outerShdw blurRad="38100" dist="38100" dir="2700000" algn="tl">
                <a:srgbClr val="000000">
                  <a:alpha val="43137"/>
                </a:srgbClr>
              </a:outerShdw>
            </a:effectLst>
          </a:endParaRPr>
        </a:p>
      </dgm:t>
    </dgm:pt>
    <dgm:pt modelId="{253D4974-0FA3-4108-9788-87D62E24A720}" type="parTrans" cxnId="{AB41FBC4-6288-4FEC-88F7-E0300838EC8F}">
      <dgm:prSet/>
      <dgm:spPr/>
      <dgm:t>
        <a:bodyPr/>
        <a:lstStyle/>
        <a:p>
          <a:endParaRPr lang="en-US" b="0"/>
        </a:p>
      </dgm:t>
    </dgm:pt>
    <dgm:pt modelId="{8C43AECB-8EF6-4F56-AD73-07A1D7FC79F5}" type="sibTrans" cxnId="{AB41FBC4-6288-4FEC-88F7-E0300838EC8F}">
      <dgm:prSet/>
      <dgm:spPr/>
      <dgm:t>
        <a:bodyPr/>
        <a:lstStyle/>
        <a:p>
          <a:endParaRPr lang="en-US" b="0"/>
        </a:p>
      </dgm:t>
    </dgm:pt>
    <dgm:pt modelId="{3229CE82-CF30-4D8B-8318-9980CE9B718D}">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Deputy Manager Fund Accounting</a:t>
          </a:r>
          <a:endParaRPr lang="en-US" b="0" dirty="0">
            <a:solidFill>
              <a:srgbClr val="002060"/>
            </a:solidFill>
            <a:effectLst>
              <a:outerShdw blurRad="38100" dist="38100" dir="2700000" algn="tl">
                <a:srgbClr val="000000">
                  <a:alpha val="43137"/>
                </a:srgbClr>
              </a:outerShdw>
            </a:effectLst>
          </a:endParaRPr>
        </a:p>
      </dgm:t>
    </dgm:pt>
    <dgm:pt modelId="{6FADE296-90A5-48F4-ADDB-EC432F9B8B13}" type="parTrans" cxnId="{C3CE9B53-906D-4DA9-A392-C05216DA91F4}">
      <dgm:prSet/>
      <dgm:spPr/>
      <dgm:t>
        <a:bodyPr/>
        <a:lstStyle/>
        <a:p>
          <a:endParaRPr lang="en-US" b="0"/>
        </a:p>
      </dgm:t>
    </dgm:pt>
    <dgm:pt modelId="{58A04C87-6F3D-4EAF-8834-7FFCB0F841F6}" type="sibTrans" cxnId="{C3CE9B53-906D-4DA9-A392-C05216DA91F4}">
      <dgm:prSet/>
      <dgm:spPr/>
      <dgm:t>
        <a:bodyPr/>
        <a:lstStyle/>
        <a:p>
          <a:endParaRPr lang="en-US" b="0"/>
        </a:p>
      </dgm:t>
    </dgm:pt>
    <dgm:pt modelId="{49FFF633-05F3-4651-8DB8-BFC33F75AAFF}">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Deputy Manager Fund Accounting</a:t>
          </a:r>
          <a:endParaRPr lang="en-US" b="0" dirty="0">
            <a:solidFill>
              <a:srgbClr val="002060"/>
            </a:solidFill>
            <a:effectLst>
              <a:outerShdw blurRad="38100" dist="38100" dir="2700000" algn="tl">
                <a:srgbClr val="000000">
                  <a:alpha val="43137"/>
                </a:srgbClr>
              </a:outerShdw>
            </a:effectLst>
          </a:endParaRPr>
        </a:p>
      </dgm:t>
    </dgm:pt>
    <dgm:pt modelId="{6B333569-AB7C-4C5B-AF16-1AC7A392FCD7}" type="parTrans" cxnId="{A2E5628C-42D5-4956-9B70-828CF0F1FE41}">
      <dgm:prSet/>
      <dgm:spPr/>
      <dgm:t>
        <a:bodyPr/>
        <a:lstStyle/>
        <a:p>
          <a:endParaRPr lang="en-US" b="0"/>
        </a:p>
      </dgm:t>
    </dgm:pt>
    <dgm:pt modelId="{EC9C911A-E82A-4BE2-97DD-DBB187C17FC6}" type="sibTrans" cxnId="{A2E5628C-42D5-4956-9B70-828CF0F1FE41}">
      <dgm:prSet/>
      <dgm:spPr/>
      <dgm:t>
        <a:bodyPr/>
        <a:lstStyle/>
        <a:p>
          <a:endParaRPr lang="en-US" b="0"/>
        </a:p>
      </dgm:t>
    </dgm:pt>
    <dgm:pt modelId="{EDC68CFF-D136-4E80-9041-3F404E8C83A5}">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Assistant Manager</a:t>
          </a:r>
          <a:endParaRPr lang="en-US" b="0" dirty="0">
            <a:solidFill>
              <a:srgbClr val="002060"/>
            </a:solidFill>
            <a:effectLst>
              <a:outerShdw blurRad="38100" dist="38100" dir="2700000" algn="tl">
                <a:srgbClr val="000000">
                  <a:alpha val="43137"/>
                </a:srgbClr>
              </a:outerShdw>
            </a:effectLst>
          </a:endParaRPr>
        </a:p>
      </dgm:t>
    </dgm:pt>
    <dgm:pt modelId="{995B6379-D2D3-4A41-9881-EC7343A645C3}" type="parTrans" cxnId="{55936A71-D60F-4D23-A16A-773963141029}">
      <dgm:prSet/>
      <dgm:spPr/>
      <dgm:t>
        <a:bodyPr/>
        <a:lstStyle/>
        <a:p>
          <a:endParaRPr lang="en-US" b="0"/>
        </a:p>
      </dgm:t>
    </dgm:pt>
    <dgm:pt modelId="{2CEFB14C-F2C6-4C20-A903-700602FC0023}" type="sibTrans" cxnId="{55936A71-D60F-4D23-A16A-773963141029}">
      <dgm:prSet/>
      <dgm:spPr/>
      <dgm:t>
        <a:bodyPr/>
        <a:lstStyle/>
        <a:p>
          <a:endParaRPr lang="en-US" b="0"/>
        </a:p>
      </dgm:t>
    </dgm:pt>
    <dgm:pt modelId="{990A74D9-4607-48F5-8ED7-BCA7C950BD20}">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MTO</a:t>
          </a:r>
          <a:endParaRPr lang="en-US" b="0" dirty="0">
            <a:solidFill>
              <a:srgbClr val="002060"/>
            </a:solidFill>
            <a:effectLst>
              <a:outerShdw blurRad="38100" dist="38100" dir="2700000" algn="tl">
                <a:srgbClr val="000000">
                  <a:alpha val="43137"/>
                </a:srgbClr>
              </a:outerShdw>
            </a:effectLst>
          </a:endParaRPr>
        </a:p>
      </dgm:t>
    </dgm:pt>
    <dgm:pt modelId="{E95A8DCB-1CFA-4461-BAD0-970F2169AB0F}" type="parTrans" cxnId="{9CB7AFA8-F4F8-41CD-BF08-A1E8D3C37F17}">
      <dgm:prSet/>
      <dgm:spPr/>
      <dgm:t>
        <a:bodyPr/>
        <a:lstStyle/>
        <a:p>
          <a:endParaRPr lang="en-US" b="0"/>
        </a:p>
      </dgm:t>
    </dgm:pt>
    <dgm:pt modelId="{1DCB0E08-8C08-4997-85F3-4E02AE676227}" type="sibTrans" cxnId="{9CB7AFA8-F4F8-41CD-BF08-A1E8D3C37F17}">
      <dgm:prSet/>
      <dgm:spPr/>
      <dgm:t>
        <a:bodyPr/>
        <a:lstStyle/>
        <a:p>
          <a:endParaRPr lang="en-US" b="0"/>
        </a:p>
      </dgm:t>
    </dgm:pt>
    <dgm:pt modelId="{48B13A5E-451D-4C83-B33E-2B722F51DB8C}">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Assistant Manager</a:t>
          </a:r>
          <a:endParaRPr lang="en-US" b="0" dirty="0">
            <a:solidFill>
              <a:srgbClr val="002060"/>
            </a:solidFill>
            <a:effectLst>
              <a:outerShdw blurRad="38100" dist="38100" dir="2700000" algn="tl">
                <a:srgbClr val="000000">
                  <a:alpha val="43137"/>
                </a:srgbClr>
              </a:outerShdw>
            </a:effectLst>
          </a:endParaRPr>
        </a:p>
      </dgm:t>
    </dgm:pt>
    <dgm:pt modelId="{1B5E126C-48E5-4034-9C82-999BD40D9AA9}" type="parTrans" cxnId="{EA23AEE5-4DE7-4C23-A49D-9CC109A32BE0}">
      <dgm:prSet/>
      <dgm:spPr/>
      <dgm:t>
        <a:bodyPr/>
        <a:lstStyle/>
        <a:p>
          <a:endParaRPr lang="en-US" b="0"/>
        </a:p>
      </dgm:t>
    </dgm:pt>
    <dgm:pt modelId="{1B2C7566-EE5B-4B35-B781-2EC3DCB7662B}" type="sibTrans" cxnId="{EA23AEE5-4DE7-4C23-A49D-9CC109A32BE0}">
      <dgm:prSet/>
      <dgm:spPr/>
      <dgm:t>
        <a:bodyPr/>
        <a:lstStyle/>
        <a:p>
          <a:endParaRPr lang="en-US" b="0"/>
        </a:p>
      </dgm:t>
    </dgm:pt>
    <dgm:pt modelId="{6C9D7573-C662-4288-8072-4A09517CC119}">
      <dgm:prSet phldrT="[Text]">
        <dgm:style>
          <a:lnRef idx="2">
            <a:schemeClr val="accent5"/>
          </a:lnRef>
          <a:fillRef idx="1">
            <a:schemeClr val="lt1"/>
          </a:fillRef>
          <a:effectRef idx="0">
            <a:schemeClr val="accent5"/>
          </a:effectRef>
          <a:fontRef idx="minor">
            <a:schemeClr val="dk1"/>
          </a:fontRef>
        </dgm:style>
      </dgm:prSet>
      <dgm:spPr>
        <a:gradFill rotWithShape="0">
          <a:gsLst>
            <a:gs pos="100000">
              <a:srgbClr val="9E97FF"/>
            </a:gs>
            <a:gs pos="0">
              <a:schemeClr val="bg1"/>
            </a:gs>
            <a:gs pos="36000">
              <a:schemeClr val="bg1"/>
            </a:gs>
          </a:gsLst>
          <a:path path="rect">
            <a:fillToRect l="100000" t="100000"/>
          </a:path>
        </a:gradFill>
        <a:ln w="28575"/>
      </dgm:spPr>
      <dgm:t>
        <a:bodyPr/>
        <a:lstStyle/>
        <a:p>
          <a:r>
            <a:rPr lang="en-US" b="0" dirty="0" smtClean="0">
              <a:solidFill>
                <a:srgbClr val="002060"/>
              </a:solidFill>
              <a:effectLst>
                <a:outerShdw blurRad="38100" dist="38100" dir="2700000" algn="tl">
                  <a:srgbClr val="000000">
                    <a:alpha val="43137"/>
                  </a:srgbClr>
                </a:outerShdw>
              </a:effectLst>
            </a:rPr>
            <a:t>MTO</a:t>
          </a:r>
          <a:endParaRPr lang="en-US" b="0" dirty="0">
            <a:solidFill>
              <a:srgbClr val="002060"/>
            </a:solidFill>
            <a:effectLst>
              <a:outerShdw blurRad="38100" dist="38100" dir="2700000" algn="tl">
                <a:srgbClr val="000000">
                  <a:alpha val="43137"/>
                </a:srgbClr>
              </a:outerShdw>
            </a:effectLst>
          </a:endParaRPr>
        </a:p>
      </dgm:t>
    </dgm:pt>
    <dgm:pt modelId="{62378600-A3EA-4A5E-9451-645964670394}" type="parTrans" cxnId="{D601A1C4-EA1C-4259-81D9-6092D573B48B}">
      <dgm:prSet/>
      <dgm:spPr/>
      <dgm:t>
        <a:bodyPr/>
        <a:lstStyle/>
        <a:p>
          <a:endParaRPr lang="en-US" b="0"/>
        </a:p>
      </dgm:t>
    </dgm:pt>
    <dgm:pt modelId="{68C0BBDE-FA83-45C0-BB30-CC1A87104147}" type="sibTrans" cxnId="{D601A1C4-EA1C-4259-81D9-6092D573B48B}">
      <dgm:prSet/>
      <dgm:spPr/>
      <dgm:t>
        <a:bodyPr/>
        <a:lstStyle/>
        <a:p>
          <a:endParaRPr lang="en-US" b="0"/>
        </a:p>
      </dgm:t>
    </dgm:pt>
    <dgm:pt modelId="{816F29D3-E538-4286-83B4-40F13B7ADD4D}" type="pres">
      <dgm:prSet presAssocID="{E7CA85A5-6820-48B0-BADD-756E53D1654F}" presName="hierChild1" presStyleCnt="0">
        <dgm:presLayoutVars>
          <dgm:orgChart val="1"/>
          <dgm:chPref val="1"/>
          <dgm:dir/>
          <dgm:animOne val="branch"/>
          <dgm:animLvl val="lvl"/>
          <dgm:resizeHandles/>
        </dgm:presLayoutVars>
      </dgm:prSet>
      <dgm:spPr/>
      <dgm:t>
        <a:bodyPr/>
        <a:lstStyle/>
        <a:p>
          <a:endParaRPr lang="en-US"/>
        </a:p>
      </dgm:t>
    </dgm:pt>
    <dgm:pt modelId="{03BA365D-D41C-4957-AA6E-0C518FF7F8A4}" type="pres">
      <dgm:prSet presAssocID="{4BC1A78C-24C4-4C26-B274-CFA86249A9D1}" presName="hierRoot1" presStyleCnt="0">
        <dgm:presLayoutVars>
          <dgm:hierBranch val="init"/>
        </dgm:presLayoutVars>
      </dgm:prSet>
      <dgm:spPr/>
    </dgm:pt>
    <dgm:pt modelId="{87FBE2CC-161C-4EF6-8590-C1CB76F9C00B}" type="pres">
      <dgm:prSet presAssocID="{4BC1A78C-24C4-4C26-B274-CFA86249A9D1}" presName="rootComposite1" presStyleCnt="0"/>
      <dgm:spPr/>
    </dgm:pt>
    <dgm:pt modelId="{5B9E4F67-2E06-49D4-B639-5A330B4FB4A2}" type="pres">
      <dgm:prSet presAssocID="{4BC1A78C-24C4-4C26-B274-CFA86249A9D1}" presName="rootText1" presStyleLbl="node0" presStyleIdx="0" presStyleCnt="1" custScaleX="127703" custScaleY="75492" custLinFactNeighborX="-5343" custLinFactNeighborY="28321">
        <dgm:presLayoutVars>
          <dgm:chPref val="3"/>
        </dgm:presLayoutVars>
      </dgm:prSet>
      <dgm:spPr>
        <a:prstGeom prst="roundRect">
          <a:avLst/>
        </a:prstGeom>
      </dgm:spPr>
      <dgm:t>
        <a:bodyPr/>
        <a:lstStyle/>
        <a:p>
          <a:endParaRPr lang="en-US"/>
        </a:p>
      </dgm:t>
    </dgm:pt>
    <dgm:pt modelId="{C1CE152E-8F79-4EC8-939D-6C598D8E11CD}" type="pres">
      <dgm:prSet presAssocID="{4BC1A78C-24C4-4C26-B274-CFA86249A9D1}" presName="rootConnector1" presStyleLbl="node1" presStyleIdx="0" presStyleCnt="0"/>
      <dgm:spPr/>
      <dgm:t>
        <a:bodyPr/>
        <a:lstStyle/>
        <a:p>
          <a:endParaRPr lang="en-US"/>
        </a:p>
      </dgm:t>
    </dgm:pt>
    <dgm:pt modelId="{A227190C-519D-4D12-91FB-3832E7C7B0D0}" type="pres">
      <dgm:prSet presAssocID="{4BC1A78C-24C4-4C26-B274-CFA86249A9D1}" presName="hierChild2" presStyleCnt="0"/>
      <dgm:spPr/>
    </dgm:pt>
    <dgm:pt modelId="{AEAE0DEB-33BF-4D58-9158-67081F7AF6B8}" type="pres">
      <dgm:prSet presAssocID="{42A72966-29CA-417E-BCA7-F8333D8B9AAD}" presName="Name37" presStyleLbl="parChTrans1D2" presStyleIdx="0" presStyleCnt="4" custSzX="2371955" custSzY="550315"/>
      <dgm:spPr/>
      <dgm:t>
        <a:bodyPr/>
        <a:lstStyle/>
        <a:p>
          <a:endParaRPr lang="en-US"/>
        </a:p>
      </dgm:t>
    </dgm:pt>
    <dgm:pt modelId="{F963B8D2-726F-40FF-BF41-9655B343C324}" type="pres">
      <dgm:prSet presAssocID="{D587C1C2-22B9-44DE-A769-02870D926B12}" presName="hierRoot2" presStyleCnt="0">
        <dgm:presLayoutVars>
          <dgm:hierBranch val="init"/>
        </dgm:presLayoutVars>
      </dgm:prSet>
      <dgm:spPr/>
    </dgm:pt>
    <dgm:pt modelId="{E810743D-1B29-4C68-8EF1-CB78CA800761}" type="pres">
      <dgm:prSet presAssocID="{D587C1C2-22B9-44DE-A769-02870D926B12}" presName="rootComposite" presStyleCnt="0"/>
      <dgm:spPr/>
    </dgm:pt>
    <dgm:pt modelId="{3B1637E2-D221-43FA-B57E-BB2FCE2C4EF0}" type="pres">
      <dgm:prSet presAssocID="{D587C1C2-22B9-44DE-A769-02870D926B12}" presName="rootText" presStyleLbl="node2" presStyleIdx="0" presStyleCnt="4" custScaleX="89089" custScaleY="90079" custLinFactNeighborX="-763" custLinFactNeighborY="38164">
        <dgm:presLayoutVars>
          <dgm:chPref val="3"/>
        </dgm:presLayoutVars>
      </dgm:prSet>
      <dgm:spPr>
        <a:prstGeom prst="roundRect">
          <a:avLst/>
        </a:prstGeom>
      </dgm:spPr>
      <dgm:t>
        <a:bodyPr/>
        <a:lstStyle/>
        <a:p>
          <a:endParaRPr lang="en-US"/>
        </a:p>
      </dgm:t>
    </dgm:pt>
    <dgm:pt modelId="{97824802-E427-47FE-BAB7-4219D469D8FD}" type="pres">
      <dgm:prSet presAssocID="{D587C1C2-22B9-44DE-A769-02870D926B12}" presName="rootConnector" presStyleLbl="node2" presStyleIdx="0" presStyleCnt="4"/>
      <dgm:spPr/>
      <dgm:t>
        <a:bodyPr/>
        <a:lstStyle/>
        <a:p>
          <a:endParaRPr lang="en-US"/>
        </a:p>
      </dgm:t>
    </dgm:pt>
    <dgm:pt modelId="{EBDC037A-6489-4227-8C72-F583E22C12A1}" type="pres">
      <dgm:prSet presAssocID="{D587C1C2-22B9-44DE-A769-02870D926B12}" presName="hierChild4" presStyleCnt="0"/>
      <dgm:spPr/>
    </dgm:pt>
    <dgm:pt modelId="{1F1BC528-6865-4B98-86A8-1F3911103BF7}" type="pres">
      <dgm:prSet presAssocID="{D6AB3A48-AF45-4E14-ADD3-61CF65390688}" presName="Name37" presStyleLbl="parChTrans1D3" presStyleIdx="0" presStyleCnt="10" custSzX="196029" custSzY="943496"/>
      <dgm:spPr/>
      <dgm:t>
        <a:bodyPr/>
        <a:lstStyle/>
        <a:p>
          <a:endParaRPr lang="en-US"/>
        </a:p>
      </dgm:t>
    </dgm:pt>
    <dgm:pt modelId="{02B8C288-D81B-4CF5-9A9D-86F0F4181EAF}" type="pres">
      <dgm:prSet presAssocID="{BC2802D5-3DEA-49B2-8DAB-5C308BDE37DC}" presName="hierRoot2" presStyleCnt="0">
        <dgm:presLayoutVars>
          <dgm:hierBranch val="init"/>
        </dgm:presLayoutVars>
      </dgm:prSet>
      <dgm:spPr/>
    </dgm:pt>
    <dgm:pt modelId="{DDF200EC-A0A9-4F8F-A723-F673EBEE057C}" type="pres">
      <dgm:prSet presAssocID="{BC2802D5-3DEA-49B2-8DAB-5C308BDE37DC}" presName="rootComposite" presStyleCnt="0"/>
      <dgm:spPr/>
    </dgm:pt>
    <dgm:pt modelId="{F0866878-C5E8-4640-9190-94BA63D56B32}" type="pres">
      <dgm:prSet presAssocID="{BC2802D5-3DEA-49B2-8DAB-5C308BDE37DC}" presName="rootText" presStyleLbl="node3" presStyleIdx="0" presStyleCnt="10" custScaleX="89089" custScaleY="86598" custLinFactNeighborX="-763" custLinFactNeighborY="36638">
        <dgm:presLayoutVars>
          <dgm:chPref val="3"/>
        </dgm:presLayoutVars>
      </dgm:prSet>
      <dgm:spPr>
        <a:prstGeom prst="roundRect">
          <a:avLst/>
        </a:prstGeom>
      </dgm:spPr>
      <dgm:t>
        <a:bodyPr/>
        <a:lstStyle/>
        <a:p>
          <a:endParaRPr lang="en-US"/>
        </a:p>
      </dgm:t>
    </dgm:pt>
    <dgm:pt modelId="{B40F67D1-BD03-4940-9930-02A39DC00D3D}" type="pres">
      <dgm:prSet presAssocID="{BC2802D5-3DEA-49B2-8DAB-5C308BDE37DC}" presName="rootConnector" presStyleLbl="node3" presStyleIdx="0" presStyleCnt="10"/>
      <dgm:spPr/>
      <dgm:t>
        <a:bodyPr/>
        <a:lstStyle/>
        <a:p>
          <a:endParaRPr lang="en-US"/>
        </a:p>
      </dgm:t>
    </dgm:pt>
    <dgm:pt modelId="{EA0C932A-9A79-4AEC-B1AF-3CF6147E0B2C}" type="pres">
      <dgm:prSet presAssocID="{BC2802D5-3DEA-49B2-8DAB-5C308BDE37DC}" presName="hierChild4" presStyleCnt="0"/>
      <dgm:spPr/>
    </dgm:pt>
    <dgm:pt modelId="{EEF26054-76E8-423E-A6F7-2D30575D9FDE}" type="pres">
      <dgm:prSet presAssocID="{BC2802D5-3DEA-49B2-8DAB-5C308BDE37DC}" presName="hierChild5" presStyleCnt="0"/>
      <dgm:spPr/>
    </dgm:pt>
    <dgm:pt modelId="{B0B0027E-BBC6-4091-AA05-29F1231D5E80}" type="pres">
      <dgm:prSet presAssocID="{1B5E126C-48E5-4034-9C82-999BD40D9AA9}" presName="Name37" presStyleLbl="parChTrans1D3" presStyleIdx="1" presStyleCnt="10" custSzX="196029" custSzY="2280174"/>
      <dgm:spPr/>
      <dgm:t>
        <a:bodyPr/>
        <a:lstStyle/>
        <a:p>
          <a:endParaRPr lang="en-US"/>
        </a:p>
      </dgm:t>
    </dgm:pt>
    <dgm:pt modelId="{6EA7C3A2-63C5-412D-BCC0-5F937E58126E}" type="pres">
      <dgm:prSet presAssocID="{48B13A5E-451D-4C83-B33E-2B722F51DB8C}" presName="hierRoot2" presStyleCnt="0">
        <dgm:presLayoutVars>
          <dgm:hierBranch val="init"/>
        </dgm:presLayoutVars>
      </dgm:prSet>
      <dgm:spPr/>
    </dgm:pt>
    <dgm:pt modelId="{7A46E238-1361-402C-9B20-1508465A8DC8}" type="pres">
      <dgm:prSet presAssocID="{48B13A5E-451D-4C83-B33E-2B722F51DB8C}" presName="rootComposite" presStyleCnt="0"/>
      <dgm:spPr/>
    </dgm:pt>
    <dgm:pt modelId="{C204B548-9905-465F-95F1-3064FE670FA2}" type="pres">
      <dgm:prSet presAssocID="{48B13A5E-451D-4C83-B33E-2B722F51DB8C}" presName="rootText" presStyleLbl="node3" presStyleIdx="1" presStyleCnt="10" custScaleX="89089" custScaleY="76535" custLinFactNeighborY="15266">
        <dgm:presLayoutVars>
          <dgm:chPref val="3"/>
        </dgm:presLayoutVars>
      </dgm:prSet>
      <dgm:spPr>
        <a:prstGeom prst="roundRect">
          <a:avLst/>
        </a:prstGeom>
      </dgm:spPr>
      <dgm:t>
        <a:bodyPr/>
        <a:lstStyle/>
        <a:p>
          <a:endParaRPr lang="en-US"/>
        </a:p>
      </dgm:t>
    </dgm:pt>
    <dgm:pt modelId="{EFD9EF03-D848-4C7D-9119-84818A96A5E5}" type="pres">
      <dgm:prSet presAssocID="{48B13A5E-451D-4C83-B33E-2B722F51DB8C}" presName="rootConnector" presStyleLbl="node3" presStyleIdx="1" presStyleCnt="10"/>
      <dgm:spPr/>
      <dgm:t>
        <a:bodyPr/>
        <a:lstStyle/>
        <a:p>
          <a:endParaRPr lang="en-US"/>
        </a:p>
      </dgm:t>
    </dgm:pt>
    <dgm:pt modelId="{1EAC5BA4-868E-4307-96DF-F34C25DAD8AC}" type="pres">
      <dgm:prSet presAssocID="{48B13A5E-451D-4C83-B33E-2B722F51DB8C}" presName="hierChild4" presStyleCnt="0"/>
      <dgm:spPr/>
    </dgm:pt>
    <dgm:pt modelId="{D353A017-93CC-48D4-AC36-DFAA9A0B1CD5}" type="pres">
      <dgm:prSet presAssocID="{48B13A5E-451D-4C83-B33E-2B722F51DB8C}" presName="hierChild5" presStyleCnt="0"/>
      <dgm:spPr/>
    </dgm:pt>
    <dgm:pt modelId="{017E7D0C-C0CC-4846-B677-AF3F908031FF}" type="pres">
      <dgm:prSet presAssocID="{767E1D82-A0A6-4B7D-B694-906339AB74D3}" presName="Name37" presStyleLbl="parChTrans1D3" presStyleIdx="2" presStyleCnt="10" custSzX="196029" custSzY="3616852"/>
      <dgm:spPr/>
      <dgm:t>
        <a:bodyPr/>
        <a:lstStyle/>
        <a:p>
          <a:endParaRPr lang="en-US"/>
        </a:p>
      </dgm:t>
    </dgm:pt>
    <dgm:pt modelId="{89DBC9DF-E529-4589-ACCD-0D6DD838B345}" type="pres">
      <dgm:prSet presAssocID="{B529BF44-9EDF-4EBE-9139-3B786E087F11}" presName="hierRoot2" presStyleCnt="0">
        <dgm:presLayoutVars>
          <dgm:hierBranch val="init"/>
        </dgm:presLayoutVars>
      </dgm:prSet>
      <dgm:spPr/>
    </dgm:pt>
    <dgm:pt modelId="{6A91CD94-1A05-4CDD-A41D-B432FF796A1F}" type="pres">
      <dgm:prSet presAssocID="{B529BF44-9EDF-4EBE-9139-3B786E087F11}" presName="rootComposite" presStyleCnt="0"/>
      <dgm:spPr/>
    </dgm:pt>
    <dgm:pt modelId="{FB17F448-219D-420A-B108-4C1037C10A25}" type="pres">
      <dgm:prSet presAssocID="{B529BF44-9EDF-4EBE-9139-3B786E087F11}" presName="rootText" presStyleLbl="node3" presStyleIdx="2" presStyleCnt="10" custScaleX="89089" custScaleY="75492" custLinFactNeighborX="763" custLinFactNeighborY="-7633">
        <dgm:presLayoutVars>
          <dgm:chPref val="3"/>
        </dgm:presLayoutVars>
      </dgm:prSet>
      <dgm:spPr>
        <a:prstGeom prst="roundRect">
          <a:avLst/>
        </a:prstGeom>
      </dgm:spPr>
      <dgm:t>
        <a:bodyPr/>
        <a:lstStyle/>
        <a:p>
          <a:endParaRPr lang="en-US"/>
        </a:p>
      </dgm:t>
    </dgm:pt>
    <dgm:pt modelId="{00307999-D0AB-425E-B29F-B897386E7987}" type="pres">
      <dgm:prSet presAssocID="{B529BF44-9EDF-4EBE-9139-3B786E087F11}" presName="rootConnector" presStyleLbl="node3" presStyleIdx="2" presStyleCnt="10"/>
      <dgm:spPr/>
      <dgm:t>
        <a:bodyPr/>
        <a:lstStyle/>
        <a:p>
          <a:endParaRPr lang="en-US"/>
        </a:p>
      </dgm:t>
    </dgm:pt>
    <dgm:pt modelId="{128B8AE3-EAF2-44AC-8C17-50E976E4A6E8}" type="pres">
      <dgm:prSet presAssocID="{B529BF44-9EDF-4EBE-9139-3B786E087F11}" presName="hierChild4" presStyleCnt="0"/>
      <dgm:spPr/>
    </dgm:pt>
    <dgm:pt modelId="{C74491D4-9087-43BE-9D0D-9D916D10CD28}" type="pres">
      <dgm:prSet presAssocID="{B529BF44-9EDF-4EBE-9139-3B786E087F11}" presName="hierChild5" presStyleCnt="0"/>
      <dgm:spPr/>
    </dgm:pt>
    <dgm:pt modelId="{4FD82C81-E0D0-49D7-B232-78FDEF571E1C}" type="pres">
      <dgm:prSet presAssocID="{D587C1C2-22B9-44DE-A769-02870D926B12}" presName="hierChild5" presStyleCnt="0"/>
      <dgm:spPr/>
    </dgm:pt>
    <dgm:pt modelId="{50AEB1FB-76E9-41D7-B8D2-4BE520CB16B3}" type="pres">
      <dgm:prSet presAssocID="{152A6390-5851-45B0-AE19-9CCF929FE179}" presName="Name37" presStyleLbl="parChTrans1D2" presStyleIdx="1" presStyleCnt="4" custSzX="790651" custSzY="550315"/>
      <dgm:spPr/>
      <dgm:t>
        <a:bodyPr/>
        <a:lstStyle/>
        <a:p>
          <a:endParaRPr lang="en-US"/>
        </a:p>
      </dgm:t>
    </dgm:pt>
    <dgm:pt modelId="{B9F87DB9-E7EA-4367-8BBD-87A76ACEB121}" type="pres">
      <dgm:prSet presAssocID="{B79E1D2B-1468-4B77-8F2E-B17FDE867FEF}" presName="hierRoot2" presStyleCnt="0">
        <dgm:presLayoutVars>
          <dgm:hierBranch val="init"/>
        </dgm:presLayoutVars>
      </dgm:prSet>
      <dgm:spPr/>
    </dgm:pt>
    <dgm:pt modelId="{3EBE13E2-44B7-4AA3-84B4-ED60AB2C4917}" type="pres">
      <dgm:prSet presAssocID="{B79E1D2B-1468-4B77-8F2E-B17FDE867FEF}" presName="rootComposite" presStyleCnt="0"/>
      <dgm:spPr/>
    </dgm:pt>
    <dgm:pt modelId="{06402CA6-D63B-4E12-AF19-A0FBC8AEA9C5}" type="pres">
      <dgm:prSet presAssocID="{B79E1D2B-1468-4B77-8F2E-B17FDE867FEF}" presName="rootText" presStyleLbl="node2" presStyleIdx="1" presStyleCnt="4" custScaleX="89089" custScaleY="95856" custLinFactNeighborY="39691">
        <dgm:presLayoutVars>
          <dgm:chPref val="3"/>
        </dgm:presLayoutVars>
      </dgm:prSet>
      <dgm:spPr>
        <a:prstGeom prst="roundRect">
          <a:avLst/>
        </a:prstGeom>
      </dgm:spPr>
      <dgm:t>
        <a:bodyPr/>
        <a:lstStyle/>
        <a:p>
          <a:endParaRPr lang="en-US"/>
        </a:p>
      </dgm:t>
    </dgm:pt>
    <dgm:pt modelId="{17C7DDE6-D70F-4045-99B9-22AB995B61FE}" type="pres">
      <dgm:prSet presAssocID="{B79E1D2B-1468-4B77-8F2E-B17FDE867FEF}" presName="rootConnector" presStyleLbl="node2" presStyleIdx="1" presStyleCnt="4"/>
      <dgm:spPr/>
      <dgm:t>
        <a:bodyPr/>
        <a:lstStyle/>
        <a:p>
          <a:endParaRPr lang="en-US"/>
        </a:p>
      </dgm:t>
    </dgm:pt>
    <dgm:pt modelId="{878DC55A-BDD4-45E9-A026-2206A20BCE92}" type="pres">
      <dgm:prSet presAssocID="{B79E1D2B-1468-4B77-8F2E-B17FDE867FEF}" presName="hierChild4" presStyleCnt="0"/>
      <dgm:spPr/>
    </dgm:pt>
    <dgm:pt modelId="{9C840EE9-B34F-47F9-9AAD-C6838F56C337}" type="pres">
      <dgm:prSet presAssocID="{6FADE296-90A5-48F4-ADDB-EC432F9B8B13}" presName="Name37" presStyleLbl="parChTrans1D3" presStyleIdx="3" presStyleCnt="10" custSzX="196029" custSzY="943496"/>
      <dgm:spPr/>
      <dgm:t>
        <a:bodyPr/>
        <a:lstStyle/>
        <a:p>
          <a:endParaRPr lang="en-US"/>
        </a:p>
      </dgm:t>
    </dgm:pt>
    <dgm:pt modelId="{AB38538C-A12D-4576-8245-BFD1C2D8C1AC}" type="pres">
      <dgm:prSet presAssocID="{3229CE82-CF30-4D8B-8318-9980CE9B718D}" presName="hierRoot2" presStyleCnt="0">
        <dgm:presLayoutVars>
          <dgm:hierBranch val="init"/>
        </dgm:presLayoutVars>
      </dgm:prSet>
      <dgm:spPr/>
    </dgm:pt>
    <dgm:pt modelId="{94A05C36-346D-43CB-A42F-4D5942F490C8}" type="pres">
      <dgm:prSet presAssocID="{3229CE82-CF30-4D8B-8318-9980CE9B718D}" presName="rootComposite" presStyleCnt="0"/>
      <dgm:spPr/>
    </dgm:pt>
    <dgm:pt modelId="{F1FC0B57-6640-4BA3-8278-AA61639F2FEB}" type="pres">
      <dgm:prSet presAssocID="{3229CE82-CF30-4D8B-8318-9980CE9B718D}" presName="rootText" presStyleLbl="node3" presStyleIdx="3" presStyleCnt="10" custScaleX="89089" custScaleY="92734" custLinFactNeighborY="30528">
        <dgm:presLayoutVars>
          <dgm:chPref val="3"/>
        </dgm:presLayoutVars>
      </dgm:prSet>
      <dgm:spPr>
        <a:prstGeom prst="roundRect">
          <a:avLst/>
        </a:prstGeom>
      </dgm:spPr>
      <dgm:t>
        <a:bodyPr/>
        <a:lstStyle/>
        <a:p>
          <a:endParaRPr lang="en-US"/>
        </a:p>
      </dgm:t>
    </dgm:pt>
    <dgm:pt modelId="{3CA3B064-E80A-4C83-8B6C-636F5BE583B6}" type="pres">
      <dgm:prSet presAssocID="{3229CE82-CF30-4D8B-8318-9980CE9B718D}" presName="rootConnector" presStyleLbl="node3" presStyleIdx="3" presStyleCnt="10"/>
      <dgm:spPr/>
      <dgm:t>
        <a:bodyPr/>
        <a:lstStyle/>
        <a:p>
          <a:endParaRPr lang="en-US"/>
        </a:p>
      </dgm:t>
    </dgm:pt>
    <dgm:pt modelId="{4D29DA77-2CD3-4724-A582-ABC394403F37}" type="pres">
      <dgm:prSet presAssocID="{3229CE82-CF30-4D8B-8318-9980CE9B718D}" presName="hierChild4" presStyleCnt="0"/>
      <dgm:spPr/>
    </dgm:pt>
    <dgm:pt modelId="{7B7D6771-37B6-4A0F-A53B-5B1B5E8672E6}" type="pres">
      <dgm:prSet presAssocID="{3229CE82-CF30-4D8B-8318-9980CE9B718D}" presName="hierChild5" presStyleCnt="0"/>
      <dgm:spPr/>
    </dgm:pt>
    <dgm:pt modelId="{710A0BEB-4FA4-4CB9-9B40-F3B5D36329C0}" type="pres">
      <dgm:prSet presAssocID="{6B333569-AB7C-4C5B-AF16-1AC7A392FCD7}" presName="Name37" presStyleLbl="parChTrans1D3" presStyleIdx="4" presStyleCnt="10" custSzX="196029" custSzY="2280174"/>
      <dgm:spPr/>
      <dgm:t>
        <a:bodyPr/>
        <a:lstStyle/>
        <a:p>
          <a:endParaRPr lang="en-US"/>
        </a:p>
      </dgm:t>
    </dgm:pt>
    <dgm:pt modelId="{666959C5-86B2-46F4-A6E5-0204C0F7A781}" type="pres">
      <dgm:prSet presAssocID="{49FFF633-05F3-4651-8DB8-BFC33F75AAFF}" presName="hierRoot2" presStyleCnt="0">
        <dgm:presLayoutVars>
          <dgm:hierBranch val="init"/>
        </dgm:presLayoutVars>
      </dgm:prSet>
      <dgm:spPr/>
    </dgm:pt>
    <dgm:pt modelId="{CC608895-9ED8-4E7C-99A4-56FD4E21404C}" type="pres">
      <dgm:prSet presAssocID="{49FFF633-05F3-4651-8DB8-BFC33F75AAFF}" presName="rootComposite" presStyleCnt="0"/>
      <dgm:spPr/>
    </dgm:pt>
    <dgm:pt modelId="{D8E01497-60BA-448B-A33C-2CEE004CF19A}" type="pres">
      <dgm:prSet presAssocID="{49FFF633-05F3-4651-8DB8-BFC33F75AAFF}" presName="rootText" presStyleLbl="node3" presStyleIdx="4" presStyleCnt="10" custScaleX="89089" custScaleY="79635" custLinFactNeighborY="12212">
        <dgm:presLayoutVars>
          <dgm:chPref val="3"/>
        </dgm:presLayoutVars>
      </dgm:prSet>
      <dgm:spPr>
        <a:prstGeom prst="roundRect">
          <a:avLst/>
        </a:prstGeom>
      </dgm:spPr>
      <dgm:t>
        <a:bodyPr/>
        <a:lstStyle/>
        <a:p>
          <a:endParaRPr lang="en-US"/>
        </a:p>
      </dgm:t>
    </dgm:pt>
    <dgm:pt modelId="{8392AC96-FDAB-4E58-BE3F-46CF094EC0E3}" type="pres">
      <dgm:prSet presAssocID="{49FFF633-05F3-4651-8DB8-BFC33F75AAFF}" presName="rootConnector" presStyleLbl="node3" presStyleIdx="4" presStyleCnt="10"/>
      <dgm:spPr/>
      <dgm:t>
        <a:bodyPr/>
        <a:lstStyle/>
        <a:p>
          <a:endParaRPr lang="en-US"/>
        </a:p>
      </dgm:t>
    </dgm:pt>
    <dgm:pt modelId="{AAC7FFA0-18B1-4803-92CF-9BEB624E0233}" type="pres">
      <dgm:prSet presAssocID="{49FFF633-05F3-4651-8DB8-BFC33F75AAFF}" presName="hierChild4" presStyleCnt="0"/>
      <dgm:spPr/>
    </dgm:pt>
    <dgm:pt modelId="{92697748-32F6-470D-B408-B97949D90290}" type="pres">
      <dgm:prSet presAssocID="{49FFF633-05F3-4651-8DB8-BFC33F75AAFF}" presName="hierChild5" presStyleCnt="0"/>
      <dgm:spPr/>
    </dgm:pt>
    <dgm:pt modelId="{A4DCD0CC-DBBF-4FE5-AFF9-09B915806C48}" type="pres">
      <dgm:prSet presAssocID="{995B6379-D2D3-4A41-9881-EC7343A645C3}" presName="Name37" presStyleLbl="parChTrans1D3" presStyleIdx="5" presStyleCnt="10" custSzX="196029" custSzY="3616852"/>
      <dgm:spPr/>
      <dgm:t>
        <a:bodyPr/>
        <a:lstStyle/>
        <a:p>
          <a:endParaRPr lang="en-US"/>
        </a:p>
      </dgm:t>
    </dgm:pt>
    <dgm:pt modelId="{F1E051F2-DC33-4B29-A02C-1E1A2088B809}" type="pres">
      <dgm:prSet presAssocID="{EDC68CFF-D136-4E80-9041-3F404E8C83A5}" presName="hierRoot2" presStyleCnt="0">
        <dgm:presLayoutVars>
          <dgm:hierBranch val="init"/>
        </dgm:presLayoutVars>
      </dgm:prSet>
      <dgm:spPr/>
    </dgm:pt>
    <dgm:pt modelId="{2557EFDF-A152-481D-B590-07C573C0F269}" type="pres">
      <dgm:prSet presAssocID="{EDC68CFF-D136-4E80-9041-3F404E8C83A5}" presName="rootComposite" presStyleCnt="0"/>
      <dgm:spPr/>
    </dgm:pt>
    <dgm:pt modelId="{9D9CDE8B-E1F2-462E-8E87-1FE3BF74D93F}" type="pres">
      <dgm:prSet presAssocID="{EDC68CFF-D136-4E80-9041-3F404E8C83A5}" presName="rootText" presStyleLbl="node3" presStyleIdx="5" presStyleCnt="10" custScaleX="89089" custScaleY="80600" custLinFactNeighborY="-7628">
        <dgm:presLayoutVars>
          <dgm:chPref val="3"/>
        </dgm:presLayoutVars>
      </dgm:prSet>
      <dgm:spPr>
        <a:prstGeom prst="roundRect">
          <a:avLst/>
        </a:prstGeom>
      </dgm:spPr>
      <dgm:t>
        <a:bodyPr/>
        <a:lstStyle/>
        <a:p>
          <a:endParaRPr lang="en-US"/>
        </a:p>
      </dgm:t>
    </dgm:pt>
    <dgm:pt modelId="{920241C0-8E94-43B2-88B7-A49E4DC45012}" type="pres">
      <dgm:prSet presAssocID="{EDC68CFF-D136-4E80-9041-3F404E8C83A5}" presName="rootConnector" presStyleLbl="node3" presStyleIdx="5" presStyleCnt="10"/>
      <dgm:spPr/>
      <dgm:t>
        <a:bodyPr/>
        <a:lstStyle/>
        <a:p>
          <a:endParaRPr lang="en-US"/>
        </a:p>
      </dgm:t>
    </dgm:pt>
    <dgm:pt modelId="{6B983DEB-A6E3-4278-84CF-76E4F9071A55}" type="pres">
      <dgm:prSet presAssocID="{EDC68CFF-D136-4E80-9041-3F404E8C83A5}" presName="hierChild4" presStyleCnt="0"/>
      <dgm:spPr/>
    </dgm:pt>
    <dgm:pt modelId="{FB6FCA37-D910-4445-81A1-C8EC80FD06D9}" type="pres">
      <dgm:prSet presAssocID="{EDC68CFF-D136-4E80-9041-3F404E8C83A5}" presName="hierChild5" presStyleCnt="0"/>
      <dgm:spPr/>
    </dgm:pt>
    <dgm:pt modelId="{EDD0020A-F172-47E8-AFFA-103F0496404A}" type="pres">
      <dgm:prSet presAssocID="{E95A8DCB-1CFA-4461-BAD0-970F2169AB0F}" presName="Name37" presStyleLbl="parChTrans1D3" presStyleIdx="6" presStyleCnt="10" custSzX="196029" custSzY="4953530"/>
      <dgm:spPr/>
      <dgm:t>
        <a:bodyPr/>
        <a:lstStyle/>
        <a:p>
          <a:endParaRPr lang="en-US"/>
        </a:p>
      </dgm:t>
    </dgm:pt>
    <dgm:pt modelId="{53922710-0469-4E3E-AB13-258D2D6C6FDB}" type="pres">
      <dgm:prSet presAssocID="{990A74D9-4607-48F5-8ED7-BCA7C950BD20}" presName="hierRoot2" presStyleCnt="0">
        <dgm:presLayoutVars>
          <dgm:hierBranch val="init"/>
        </dgm:presLayoutVars>
      </dgm:prSet>
      <dgm:spPr/>
    </dgm:pt>
    <dgm:pt modelId="{DD61310E-F581-4377-8466-858255E14246}" type="pres">
      <dgm:prSet presAssocID="{990A74D9-4607-48F5-8ED7-BCA7C950BD20}" presName="rootComposite" presStyleCnt="0"/>
      <dgm:spPr/>
    </dgm:pt>
    <dgm:pt modelId="{125993A2-1441-47A8-ADD0-DD06A348C838}" type="pres">
      <dgm:prSet presAssocID="{990A74D9-4607-48F5-8ED7-BCA7C950BD20}" presName="rootText" presStyleLbl="node3" presStyleIdx="6" presStyleCnt="10" custScaleX="89089" custScaleY="75868" custLinFactNeighborX="763" custLinFactNeighborY="-24425">
        <dgm:presLayoutVars>
          <dgm:chPref val="3"/>
        </dgm:presLayoutVars>
      </dgm:prSet>
      <dgm:spPr>
        <a:prstGeom prst="roundRect">
          <a:avLst/>
        </a:prstGeom>
      </dgm:spPr>
      <dgm:t>
        <a:bodyPr/>
        <a:lstStyle/>
        <a:p>
          <a:endParaRPr lang="en-US"/>
        </a:p>
      </dgm:t>
    </dgm:pt>
    <dgm:pt modelId="{798E0A40-A437-491E-9F87-6223FCE4D6FA}" type="pres">
      <dgm:prSet presAssocID="{990A74D9-4607-48F5-8ED7-BCA7C950BD20}" presName="rootConnector" presStyleLbl="node3" presStyleIdx="6" presStyleCnt="10"/>
      <dgm:spPr/>
      <dgm:t>
        <a:bodyPr/>
        <a:lstStyle/>
        <a:p>
          <a:endParaRPr lang="en-US"/>
        </a:p>
      </dgm:t>
    </dgm:pt>
    <dgm:pt modelId="{BDC5EDB2-3C15-4DAE-9CA7-3B7DD77C3A45}" type="pres">
      <dgm:prSet presAssocID="{990A74D9-4607-48F5-8ED7-BCA7C950BD20}" presName="hierChild4" presStyleCnt="0"/>
      <dgm:spPr/>
    </dgm:pt>
    <dgm:pt modelId="{B98B6289-482C-47AA-B88C-65E2FF8A819D}" type="pres">
      <dgm:prSet presAssocID="{990A74D9-4607-48F5-8ED7-BCA7C950BD20}" presName="hierChild5" presStyleCnt="0"/>
      <dgm:spPr/>
    </dgm:pt>
    <dgm:pt modelId="{6B321118-9709-47AA-80F3-F21F1F47E18F}" type="pres">
      <dgm:prSet presAssocID="{B79E1D2B-1468-4B77-8F2E-B17FDE867FEF}" presName="hierChild5" presStyleCnt="0"/>
      <dgm:spPr/>
    </dgm:pt>
    <dgm:pt modelId="{51DF4015-4F3A-4AB7-8FE4-1084CB692868}" type="pres">
      <dgm:prSet presAssocID="{253D4974-0FA3-4108-9788-87D62E24A720}" presName="Name37" presStyleLbl="parChTrans1D2" presStyleIdx="2" presStyleCnt="4" custSzX="790651" custSzY="550315"/>
      <dgm:spPr/>
      <dgm:t>
        <a:bodyPr/>
        <a:lstStyle/>
        <a:p>
          <a:endParaRPr lang="en-US"/>
        </a:p>
      </dgm:t>
    </dgm:pt>
    <dgm:pt modelId="{84F9605E-18AF-4322-AB39-9A78EC93F11C}" type="pres">
      <dgm:prSet presAssocID="{1A3AC0DF-5DBA-49AE-ADA4-6A53C11A279E}" presName="hierRoot2" presStyleCnt="0">
        <dgm:presLayoutVars>
          <dgm:hierBranch val="init"/>
        </dgm:presLayoutVars>
      </dgm:prSet>
      <dgm:spPr/>
    </dgm:pt>
    <dgm:pt modelId="{71962802-ED77-4C7D-ABF3-C61A2F2CAC16}" type="pres">
      <dgm:prSet presAssocID="{1A3AC0DF-5DBA-49AE-ADA4-6A53C11A279E}" presName="rootComposite" presStyleCnt="0"/>
      <dgm:spPr/>
    </dgm:pt>
    <dgm:pt modelId="{49B410BA-E867-4D6B-973E-370DC90C06AF}" type="pres">
      <dgm:prSet presAssocID="{1A3AC0DF-5DBA-49AE-ADA4-6A53C11A279E}" presName="rootText" presStyleLbl="node2" presStyleIdx="2" presStyleCnt="4" custScaleX="89089" custScaleY="93805" custLinFactNeighborX="1683" custLinFactNeighborY="39691">
        <dgm:presLayoutVars>
          <dgm:chPref val="3"/>
        </dgm:presLayoutVars>
      </dgm:prSet>
      <dgm:spPr>
        <a:prstGeom prst="roundRect">
          <a:avLst/>
        </a:prstGeom>
      </dgm:spPr>
      <dgm:t>
        <a:bodyPr/>
        <a:lstStyle/>
        <a:p>
          <a:endParaRPr lang="en-US"/>
        </a:p>
      </dgm:t>
    </dgm:pt>
    <dgm:pt modelId="{DDC05805-8681-45FA-B0B2-F1A69C486B5F}" type="pres">
      <dgm:prSet presAssocID="{1A3AC0DF-5DBA-49AE-ADA4-6A53C11A279E}" presName="rootConnector" presStyleLbl="node2" presStyleIdx="2" presStyleCnt="4"/>
      <dgm:spPr/>
      <dgm:t>
        <a:bodyPr/>
        <a:lstStyle/>
        <a:p>
          <a:endParaRPr lang="en-US"/>
        </a:p>
      </dgm:t>
    </dgm:pt>
    <dgm:pt modelId="{DF2D48C8-E4C8-417F-AF26-090050658E9A}" type="pres">
      <dgm:prSet presAssocID="{1A3AC0DF-5DBA-49AE-ADA4-6A53C11A279E}" presName="hierChild4" presStyleCnt="0"/>
      <dgm:spPr/>
    </dgm:pt>
    <dgm:pt modelId="{4B1DD354-FB5A-4D16-899A-A0679ADF70B9}" type="pres">
      <dgm:prSet presAssocID="{0980B58F-7C23-4AE6-B6D5-9307EDCAF66A}" presName="Name37" presStyleLbl="parChTrans1D3" presStyleIdx="7" presStyleCnt="10" custSzX="196029" custSzY="943496"/>
      <dgm:spPr/>
      <dgm:t>
        <a:bodyPr/>
        <a:lstStyle/>
        <a:p>
          <a:endParaRPr lang="en-US"/>
        </a:p>
      </dgm:t>
    </dgm:pt>
    <dgm:pt modelId="{E28D9E04-A438-461C-84D9-2ADD3DACCEC2}" type="pres">
      <dgm:prSet presAssocID="{B36A6F52-1D21-4FDF-8E2A-BDC3F30EDEB6}" presName="hierRoot2" presStyleCnt="0">
        <dgm:presLayoutVars>
          <dgm:hierBranch val="init"/>
        </dgm:presLayoutVars>
      </dgm:prSet>
      <dgm:spPr/>
    </dgm:pt>
    <dgm:pt modelId="{6D0CFD3D-3AF8-4558-A722-A6CBFAD640A5}" type="pres">
      <dgm:prSet presAssocID="{B36A6F52-1D21-4FDF-8E2A-BDC3F30EDEB6}" presName="rootComposite" presStyleCnt="0"/>
      <dgm:spPr/>
    </dgm:pt>
    <dgm:pt modelId="{7A1B44AC-5B5D-4C2B-B729-17E8734E1C40}" type="pres">
      <dgm:prSet presAssocID="{B36A6F52-1D21-4FDF-8E2A-BDC3F30EDEB6}" presName="rootText" presStyleLbl="node3" presStyleIdx="7" presStyleCnt="10" custScaleX="89089" custScaleY="89231" custLinFactNeighborY="29003">
        <dgm:presLayoutVars>
          <dgm:chPref val="3"/>
        </dgm:presLayoutVars>
      </dgm:prSet>
      <dgm:spPr>
        <a:prstGeom prst="roundRect">
          <a:avLst/>
        </a:prstGeom>
      </dgm:spPr>
      <dgm:t>
        <a:bodyPr/>
        <a:lstStyle/>
        <a:p>
          <a:endParaRPr lang="en-US"/>
        </a:p>
      </dgm:t>
    </dgm:pt>
    <dgm:pt modelId="{092D8707-BC8F-467A-967F-10E2F4A9057D}" type="pres">
      <dgm:prSet presAssocID="{B36A6F52-1D21-4FDF-8E2A-BDC3F30EDEB6}" presName="rootConnector" presStyleLbl="node3" presStyleIdx="7" presStyleCnt="10"/>
      <dgm:spPr/>
      <dgm:t>
        <a:bodyPr/>
        <a:lstStyle/>
        <a:p>
          <a:endParaRPr lang="en-US"/>
        </a:p>
      </dgm:t>
    </dgm:pt>
    <dgm:pt modelId="{DF9F0424-0367-4964-AA07-EF75D78F203F}" type="pres">
      <dgm:prSet presAssocID="{B36A6F52-1D21-4FDF-8E2A-BDC3F30EDEB6}" presName="hierChild4" presStyleCnt="0"/>
      <dgm:spPr/>
    </dgm:pt>
    <dgm:pt modelId="{24B9F19D-A5B6-4B74-A105-75593BF5EC55}" type="pres">
      <dgm:prSet presAssocID="{B36A6F52-1D21-4FDF-8E2A-BDC3F30EDEB6}" presName="hierChild5" presStyleCnt="0"/>
      <dgm:spPr/>
    </dgm:pt>
    <dgm:pt modelId="{4EAAC6F4-3907-452A-A753-CEBA23AF036D}" type="pres">
      <dgm:prSet presAssocID="{62378600-A3EA-4A5E-9451-645964670394}" presName="Name37" presStyleLbl="parChTrans1D3" presStyleIdx="8" presStyleCnt="10" custSzX="196029" custSzY="2280174"/>
      <dgm:spPr/>
      <dgm:t>
        <a:bodyPr/>
        <a:lstStyle/>
        <a:p>
          <a:endParaRPr lang="en-US"/>
        </a:p>
      </dgm:t>
    </dgm:pt>
    <dgm:pt modelId="{13BC4E71-F27D-4CF1-8497-D88ABD90C1FB}" type="pres">
      <dgm:prSet presAssocID="{6C9D7573-C662-4288-8072-4A09517CC119}" presName="hierRoot2" presStyleCnt="0">
        <dgm:presLayoutVars>
          <dgm:hierBranch val="init"/>
        </dgm:presLayoutVars>
      </dgm:prSet>
      <dgm:spPr/>
    </dgm:pt>
    <dgm:pt modelId="{3766F67B-03AB-4824-9571-227F5F8EDEFF}" type="pres">
      <dgm:prSet presAssocID="{6C9D7573-C662-4288-8072-4A09517CC119}" presName="rootComposite" presStyleCnt="0"/>
      <dgm:spPr/>
    </dgm:pt>
    <dgm:pt modelId="{EA583ADB-F16B-4748-A631-EFC688F2EEBC}" type="pres">
      <dgm:prSet presAssocID="{6C9D7573-C662-4288-8072-4A09517CC119}" presName="rootText" presStyleLbl="node3" presStyleIdx="8" presStyleCnt="10" custScaleX="89089" custScaleY="75492" custLinFactNeighborX="912" custLinFactNeighborY="11914">
        <dgm:presLayoutVars>
          <dgm:chPref val="3"/>
        </dgm:presLayoutVars>
      </dgm:prSet>
      <dgm:spPr>
        <a:prstGeom prst="roundRect">
          <a:avLst/>
        </a:prstGeom>
      </dgm:spPr>
      <dgm:t>
        <a:bodyPr/>
        <a:lstStyle/>
        <a:p>
          <a:endParaRPr lang="en-US"/>
        </a:p>
      </dgm:t>
    </dgm:pt>
    <dgm:pt modelId="{31BF5FF2-8680-47E7-AD4A-15A33F4AD0D2}" type="pres">
      <dgm:prSet presAssocID="{6C9D7573-C662-4288-8072-4A09517CC119}" presName="rootConnector" presStyleLbl="node3" presStyleIdx="8" presStyleCnt="10"/>
      <dgm:spPr/>
      <dgm:t>
        <a:bodyPr/>
        <a:lstStyle/>
        <a:p>
          <a:endParaRPr lang="en-US"/>
        </a:p>
      </dgm:t>
    </dgm:pt>
    <dgm:pt modelId="{03CED94C-BA23-42B2-95AE-1B904A6C2827}" type="pres">
      <dgm:prSet presAssocID="{6C9D7573-C662-4288-8072-4A09517CC119}" presName="hierChild4" presStyleCnt="0"/>
      <dgm:spPr/>
    </dgm:pt>
    <dgm:pt modelId="{1A12EA8D-D800-4B02-A185-7104E49BA190}" type="pres">
      <dgm:prSet presAssocID="{6C9D7573-C662-4288-8072-4A09517CC119}" presName="hierChild5" presStyleCnt="0"/>
      <dgm:spPr/>
    </dgm:pt>
    <dgm:pt modelId="{EA0622F6-2FBE-4BE9-8070-D7D67123BC37}" type="pres">
      <dgm:prSet presAssocID="{1A3AC0DF-5DBA-49AE-ADA4-6A53C11A279E}" presName="hierChild5" presStyleCnt="0"/>
      <dgm:spPr/>
    </dgm:pt>
    <dgm:pt modelId="{9AFFE69D-1FC9-42F5-83D3-D17FD5128D8B}" type="pres">
      <dgm:prSet presAssocID="{47D811A7-F60C-4DB6-861C-A36F9ACFD331}" presName="Name37" presStyleLbl="parChTrans1D2" presStyleIdx="3" presStyleCnt="4" custSzX="2371955" custSzY="550315"/>
      <dgm:spPr/>
      <dgm:t>
        <a:bodyPr/>
        <a:lstStyle/>
        <a:p>
          <a:endParaRPr lang="en-US"/>
        </a:p>
      </dgm:t>
    </dgm:pt>
    <dgm:pt modelId="{A9DB1188-31F0-4088-9AC1-22161AA39BDB}" type="pres">
      <dgm:prSet presAssocID="{C7E2C233-2FDE-4FC8-994B-27B2F8CC7FE7}" presName="hierRoot2" presStyleCnt="0">
        <dgm:presLayoutVars>
          <dgm:hierBranch val="init"/>
        </dgm:presLayoutVars>
      </dgm:prSet>
      <dgm:spPr/>
    </dgm:pt>
    <dgm:pt modelId="{21243E4F-3E25-47EA-BAC3-1A180387176C}" type="pres">
      <dgm:prSet presAssocID="{C7E2C233-2FDE-4FC8-994B-27B2F8CC7FE7}" presName="rootComposite" presStyleCnt="0"/>
      <dgm:spPr/>
    </dgm:pt>
    <dgm:pt modelId="{13EC82D0-FE57-4F40-873A-D4827D3AA4FF}" type="pres">
      <dgm:prSet presAssocID="{C7E2C233-2FDE-4FC8-994B-27B2F8CC7FE7}" presName="rootText" presStyleLbl="node2" presStyleIdx="3" presStyleCnt="4" custScaleX="89089" custScaleY="90841" custLinFactNeighborX="3033" custLinFactNeighborY="38165">
        <dgm:presLayoutVars>
          <dgm:chPref val="3"/>
        </dgm:presLayoutVars>
      </dgm:prSet>
      <dgm:spPr>
        <a:prstGeom prst="roundRect">
          <a:avLst/>
        </a:prstGeom>
      </dgm:spPr>
      <dgm:t>
        <a:bodyPr/>
        <a:lstStyle/>
        <a:p>
          <a:endParaRPr lang="en-US"/>
        </a:p>
      </dgm:t>
    </dgm:pt>
    <dgm:pt modelId="{D6EC8C08-6073-4B66-ADF5-B3178C80EE77}" type="pres">
      <dgm:prSet presAssocID="{C7E2C233-2FDE-4FC8-994B-27B2F8CC7FE7}" presName="rootConnector" presStyleLbl="node2" presStyleIdx="3" presStyleCnt="4"/>
      <dgm:spPr/>
      <dgm:t>
        <a:bodyPr/>
        <a:lstStyle/>
        <a:p>
          <a:endParaRPr lang="en-US"/>
        </a:p>
      </dgm:t>
    </dgm:pt>
    <dgm:pt modelId="{6C0D0EDC-ED4C-4408-B2F6-03BDA33F1C19}" type="pres">
      <dgm:prSet presAssocID="{C7E2C233-2FDE-4FC8-994B-27B2F8CC7FE7}" presName="hierChild4" presStyleCnt="0"/>
      <dgm:spPr/>
    </dgm:pt>
    <dgm:pt modelId="{634143EC-F5D3-4B66-8B06-CDF6CFA1CC9B}" type="pres">
      <dgm:prSet presAssocID="{C691F690-2A8D-4073-A695-FC11C1B2F804}" presName="Name37" presStyleLbl="parChTrans1D3" presStyleIdx="9" presStyleCnt="10" custSzX="196029" custSzY="943496"/>
      <dgm:spPr/>
      <dgm:t>
        <a:bodyPr/>
        <a:lstStyle/>
        <a:p>
          <a:endParaRPr lang="en-US"/>
        </a:p>
      </dgm:t>
    </dgm:pt>
    <dgm:pt modelId="{3CBDF2C8-533E-44E9-AAF8-E2A939BD0FE2}" type="pres">
      <dgm:prSet presAssocID="{BB888951-E451-47DE-AC23-7CB7EE181341}" presName="hierRoot2" presStyleCnt="0">
        <dgm:presLayoutVars>
          <dgm:hierBranch val="init"/>
        </dgm:presLayoutVars>
      </dgm:prSet>
      <dgm:spPr/>
    </dgm:pt>
    <dgm:pt modelId="{40012CD1-A3DA-4D22-A152-23588A87FEB1}" type="pres">
      <dgm:prSet presAssocID="{BB888951-E451-47DE-AC23-7CB7EE181341}" presName="rootComposite" presStyleCnt="0"/>
      <dgm:spPr/>
    </dgm:pt>
    <dgm:pt modelId="{DAF4C7AD-0513-47A2-A47B-0DF36794CEC6}" type="pres">
      <dgm:prSet presAssocID="{BB888951-E451-47DE-AC23-7CB7EE181341}" presName="rootText" presStyleLbl="node3" presStyleIdx="9" presStyleCnt="10" custScaleX="89089" custScaleY="89230" custLinFactNeighborX="-149" custLinFactNeighborY="23826">
        <dgm:presLayoutVars>
          <dgm:chPref val="3"/>
        </dgm:presLayoutVars>
      </dgm:prSet>
      <dgm:spPr>
        <a:prstGeom prst="roundRect">
          <a:avLst/>
        </a:prstGeom>
      </dgm:spPr>
      <dgm:t>
        <a:bodyPr/>
        <a:lstStyle/>
        <a:p>
          <a:endParaRPr lang="en-US"/>
        </a:p>
      </dgm:t>
    </dgm:pt>
    <dgm:pt modelId="{1E106E48-B6DC-432F-AD57-D39FF69B56D0}" type="pres">
      <dgm:prSet presAssocID="{BB888951-E451-47DE-AC23-7CB7EE181341}" presName="rootConnector" presStyleLbl="node3" presStyleIdx="9" presStyleCnt="10"/>
      <dgm:spPr/>
      <dgm:t>
        <a:bodyPr/>
        <a:lstStyle/>
        <a:p>
          <a:endParaRPr lang="en-US"/>
        </a:p>
      </dgm:t>
    </dgm:pt>
    <dgm:pt modelId="{00705796-FE6F-497F-AC94-32CF110A63FD}" type="pres">
      <dgm:prSet presAssocID="{BB888951-E451-47DE-AC23-7CB7EE181341}" presName="hierChild4" presStyleCnt="0"/>
      <dgm:spPr/>
    </dgm:pt>
    <dgm:pt modelId="{246FFF11-2275-4F01-84B0-1A00805782DA}" type="pres">
      <dgm:prSet presAssocID="{BB888951-E451-47DE-AC23-7CB7EE181341}" presName="hierChild5" presStyleCnt="0"/>
      <dgm:spPr/>
    </dgm:pt>
    <dgm:pt modelId="{5432D981-09AC-4498-8638-FA5B1372A707}" type="pres">
      <dgm:prSet presAssocID="{C7E2C233-2FDE-4FC8-994B-27B2F8CC7FE7}" presName="hierChild5" presStyleCnt="0"/>
      <dgm:spPr/>
    </dgm:pt>
    <dgm:pt modelId="{546071E0-3EB1-46C5-9795-74AAC287B289}" type="pres">
      <dgm:prSet presAssocID="{4BC1A78C-24C4-4C26-B274-CFA86249A9D1}" presName="hierChild3" presStyleCnt="0"/>
      <dgm:spPr/>
    </dgm:pt>
  </dgm:ptLst>
  <dgm:cxnLst>
    <dgm:cxn modelId="{539D94AA-D7FF-44D1-99F6-1188E0B3CD0F}" type="presOf" srcId="{C7E2C233-2FDE-4FC8-994B-27B2F8CC7FE7}" destId="{13EC82D0-FE57-4F40-873A-D4827D3AA4FF}" srcOrd="0" destOrd="0" presId="urn:microsoft.com/office/officeart/2005/8/layout/orgChart1"/>
    <dgm:cxn modelId="{55580E46-8648-49B4-88AF-D5FDD0B26C12}" type="presOf" srcId="{B529BF44-9EDF-4EBE-9139-3B786E087F11}" destId="{FB17F448-219D-420A-B108-4C1037C10A25}" srcOrd="0" destOrd="0" presId="urn:microsoft.com/office/officeart/2005/8/layout/orgChart1"/>
    <dgm:cxn modelId="{20BB72BA-8297-4C45-99F0-FF44070730C3}" type="presOf" srcId="{6C9D7573-C662-4288-8072-4A09517CC119}" destId="{EA583ADB-F16B-4748-A631-EFC688F2EEBC}" srcOrd="0" destOrd="0" presId="urn:microsoft.com/office/officeart/2005/8/layout/orgChart1"/>
    <dgm:cxn modelId="{1DBF4C60-32B5-4A63-9EBC-B965FE1788B6}" srcId="{4BC1A78C-24C4-4C26-B274-CFA86249A9D1}" destId="{C7E2C233-2FDE-4FC8-994B-27B2F8CC7FE7}" srcOrd="3" destOrd="0" parTransId="{47D811A7-F60C-4DB6-861C-A36F9ACFD331}" sibTransId="{8B1E5F3D-CE10-4036-A171-89512C7AFDEF}"/>
    <dgm:cxn modelId="{341C40C0-5846-47AA-865C-3C62D3DEDD57}" type="presOf" srcId="{B36A6F52-1D21-4FDF-8E2A-BDC3F30EDEB6}" destId="{7A1B44AC-5B5D-4C2B-B729-17E8734E1C40}" srcOrd="0" destOrd="0" presId="urn:microsoft.com/office/officeart/2005/8/layout/orgChart1"/>
    <dgm:cxn modelId="{14B5E5BB-886E-4A3F-B6BD-F18E79D87610}" type="presOf" srcId="{B529BF44-9EDF-4EBE-9139-3B786E087F11}" destId="{00307999-D0AB-425E-B29F-B897386E7987}" srcOrd="1" destOrd="0" presId="urn:microsoft.com/office/officeart/2005/8/layout/orgChart1"/>
    <dgm:cxn modelId="{C3CE9B53-906D-4DA9-A392-C05216DA91F4}" srcId="{B79E1D2B-1468-4B77-8F2E-B17FDE867FEF}" destId="{3229CE82-CF30-4D8B-8318-9980CE9B718D}" srcOrd="0" destOrd="0" parTransId="{6FADE296-90A5-48F4-ADDB-EC432F9B8B13}" sibTransId="{58A04C87-6F3D-4EAF-8834-7FFCB0F841F6}"/>
    <dgm:cxn modelId="{FE979250-A199-4C0A-8261-5B254D7761F0}" type="presOf" srcId="{4BC1A78C-24C4-4C26-B274-CFA86249A9D1}" destId="{5B9E4F67-2E06-49D4-B639-5A330B4FB4A2}" srcOrd="0" destOrd="0" presId="urn:microsoft.com/office/officeart/2005/8/layout/orgChart1"/>
    <dgm:cxn modelId="{7F635B43-DBDC-4F00-BBB2-5FDE558BAA29}" type="presOf" srcId="{152A6390-5851-45B0-AE19-9CCF929FE179}" destId="{50AEB1FB-76E9-41D7-B8D2-4BE520CB16B3}" srcOrd="0" destOrd="0" presId="urn:microsoft.com/office/officeart/2005/8/layout/orgChart1"/>
    <dgm:cxn modelId="{4E6ED82F-2133-478D-9844-528B13CFDC00}" type="presOf" srcId="{3229CE82-CF30-4D8B-8318-9980CE9B718D}" destId="{3CA3B064-E80A-4C83-8B6C-636F5BE583B6}" srcOrd="1" destOrd="0" presId="urn:microsoft.com/office/officeart/2005/8/layout/orgChart1"/>
    <dgm:cxn modelId="{6D2A21AE-EADB-4024-8368-A96659FCC5F9}" type="presOf" srcId="{D587C1C2-22B9-44DE-A769-02870D926B12}" destId="{97824802-E427-47FE-BAB7-4219D469D8FD}" srcOrd="1" destOrd="0" presId="urn:microsoft.com/office/officeart/2005/8/layout/orgChart1"/>
    <dgm:cxn modelId="{CD65298D-6189-4E23-BE1E-045293D83887}" type="presOf" srcId="{B36A6F52-1D21-4FDF-8E2A-BDC3F30EDEB6}" destId="{092D8707-BC8F-467A-967F-10E2F4A9057D}" srcOrd="1" destOrd="0" presId="urn:microsoft.com/office/officeart/2005/8/layout/orgChart1"/>
    <dgm:cxn modelId="{E8F1A841-2C88-416E-884C-8D19B64B6DF1}" type="presOf" srcId="{990A74D9-4607-48F5-8ED7-BCA7C950BD20}" destId="{798E0A40-A437-491E-9F87-6223FCE4D6FA}" srcOrd="1" destOrd="0" presId="urn:microsoft.com/office/officeart/2005/8/layout/orgChart1"/>
    <dgm:cxn modelId="{AB41FBC4-6288-4FEC-88F7-E0300838EC8F}" srcId="{4BC1A78C-24C4-4C26-B274-CFA86249A9D1}" destId="{1A3AC0DF-5DBA-49AE-ADA4-6A53C11A279E}" srcOrd="2" destOrd="0" parTransId="{253D4974-0FA3-4108-9788-87D62E24A720}" sibTransId="{8C43AECB-8EF6-4F56-AD73-07A1D7FC79F5}"/>
    <dgm:cxn modelId="{B38FA34B-954E-4924-9031-AE5D50AA8A38}" type="presOf" srcId="{B79E1D2B-1468-4B77-8F2E-B17FDE867FEF}" destId="{17C7DDE6-D70F-4045-99B9-22AB995B61FE}" srcOrd="1" destOrd="0" presId="urn:microsoft.com/office/officeart/2005/8/layout/orgChart1"/>
    <dgm:cxn modelId="{5EB908BF-F5BC-43B6-A27B-D8A7761EE564}" type="presOf" srcId="{D6AB3A48-AF45-4E14-ADD3-61CF65390688}" destId="{1F1BC528-6865-4B98-86A8-1F3911103BF7}" srcOrd="0" destOrd="0" presId="urn:microsoft.com/office/officeart/2005/8/layout/orgChart1"/>
    <dgm:cxn modelId="{BB24E2DE-78CF-4178-BEB3-F2A67CE716E6}" type="presOf" srcId="{EDC68CFF-D136-4E80-9041-3F404E8C83A5}" destId="{920241C0-8E94-43B2-88B7-A49E4DC45012}" srcOrd="1" destOrd="0" presId="urn:microsoft.com/office/officeart/2005/8/layout/orgChart1"/>
    <dgm:cxn modelId="{0AAD5FBB-19BF-4F6A-9B3F-7DEE6B690F09}" type="presOf" srcId="{E7CA85A5-6820-48B0-BADD-756E53D1654F}" destId="{816F29D3-E538-4286-83B4-40F13B7ADD4D}" srcOrd="0" destOrd="0" presId="urn:microsoft.com/office/officeart/2005/8/layout/orgChart1"/>
    <dgm:cxn modelId="{7D579B0A-ADA6-4D15-91B5-56AF00491245}" srcId="{C7E2C233-2FDE-4FC8-994B-27B2F8CC7FE7}" destId="{BB888951-E451-47DE-AC23-7CB7EE181341}" srcOrd="0" destOrd="0" parTransId="{C691F690-2A8D-4073-A695-FC11C1B2F804}" sibTransId="{DD367681-D488-4F16-89C7-416C9CD9880F}"/>
    <dgm:cxn modelId="{8D5900A5-AC32-4FD4-AD9D-43CA2EB75673}" type="presOf" srcId="{E95A8DCB-1CFA-4461-BAD0-970F2169AB0F}" destId="{EDD0020A-F172-47E8-AFFA-103F0496404A}" srcOrd="0" destOrd="0" presId="urn:microsoft.com/office/officeart/2005/8/layout/orgChart1"/>
    <dgm:cxn modelId="{5EDAE86D-2E3A-4621-9B35-62B06E985BA0}" srcId="{4BC1A78C-24C4-4C26-B274-CFA86249A9D1}" destId="{D587C1C2-22B9-44DE-A769-02870D926B12}" srcOrd="0" destOrd="0" parTransId="{42A72966-29CA-417E-BCA7-F8333D8B9AAD}" sibTransId="{4FFDA313-F5F6-404F-BCF8-7E186AEAF33F}"/>
    <dgm:cxn modelId="{FDA97846-2E80-41F1-B3C8-345C9BFD3168}" type="presOf" srcId="{47D811A7-F60C-4DB6-861C-A36F9ACFD331}" destId="{9AFFE69D-1FC9-42F5-83D3-D17FD5128D8B}" srcOrd="0" destOrd="0" presId="urn:microsoft.com/office/officeart/2005/8/layout/orgChart1"/>
    <dgm:cxn modelId="{86CFB399-3FCF-438D-9881-18A15685DD86}" type="presOf" srcId="{48B13A5E-451D-4C83-B33E-2B722F51DB8C}" destId="{EFD9EF03-D848-4C7D-9119-84818A96A5E5}" srcOrd="1" destOrd="0" presId="urn:microsoft.com/office/officeart/2005/8/layout/orgChart1"/>
    <dgm:cxn modelId="{E79BA019-97E0-4BA9-A269-BAD7302564DE}" type="presOf" srcId="{D587C1C2-22B9-44DE-A769-02870D926B12}" destId="{3B1637E2-D221-43FA-B57E-BB2FCE2C4EF0}" srcOrd="0" destOrd="0" presId="urn:microsoft.com/office/officeart/2005/8/layout/orgChart1"/>
    <dgm:cxn modelId="{E9CC5A6E-A8F0-4B85-B36A-867C13F7BB31}" type="presOf" srcId="{1A3AC0DF-5DBA-49AE-ADA4-6A53C11A279E}" destId="{DDC05805-8681-45FA-B0B2-F1A69C486B5F}" srcOrd="1" destOrd="0" presId="urn:microsoft.com/office/officeart/2005/8/layout/orgChart1"/>
    <dgm:cxn modelId="{5E15CA2C-E1A3-43B0-9238-E02C79B4BED2}" type="presOf" srcId="{6B333569-AB7C-4C5B-AF16-1AC7A392FCD7}" destId="{710A0BEB-4FA4-4CB9-9B40-F3B5D36329C0}" srcOrd="0" destOrd="0" presId="urn:microsoft.com/office/officeart/2005/8/layout/orgChart1"/>
    <dgm:cxn modelId="{E0328FFD-D005-454D-BCDF-63C664226DFA}" type="presOf" srcId="{6FADE296-90A5-48F4-ADDB-EC432F9B8B13}" destId="{9C840EE9-B34F-47F9-9AAD-C6838F56C337}" srcOrd="0" destOrd="0" presId="urn:microsoft.com/office/officeart/2005/8/layout/orgChart1"/>
    <dgm:cxn modelId="{A2E5628C-42D5-4956-9B70-828CF0F1FE41}" srcId="{B79E1D2B-1468-4B77-8F2E-B17FDE867FEF}" destId="{49FFF633-05F3-4651-8DB8-BFC33F75AAFF}" srcOrd="1" destOrd="0" parTransId="{6B333569-AB7C-4C5B-AF16-1AC7A392FCD7}" sibTransId="{EC9C911A-E82A-4BE2-97DD-DBB187C17FC6}"/>
    <dgm:cxn modelId="{CB103C20-B143-47CC-93EA-2D7AC3FAB9AD}" type="presOf" srcId="{6C9D7573-C662-4288-8072-4A09517CC119}" destId="{31BF5FF2-8680-47E7-AD4A-15A33F4AD0D2}" srcOrd="1" destOrd="0" presId="urn:microsoft.com/office/officeart/2005/8/layout/orgChart1"/>
    <dgm:cxn modelId="{049EEAEC-06F0-4B58-B441-CBC563B4E013}" type="presOf" srcId="{253D4974-0FA3-4108-9788-87D62E24A720}" destId="{51DF4015-4F3A-4AB7-8FE4-1084CB692868}" srcOrd="0" destOrd="0" presId="urn:microsoft.com/office/officeart/2005/8/layout/orgChart1"/>
    <dgm:cxn modelId="{801F89A5-8AD0-41CF-9086-8088ABD4A1B8}" type="presOf" srcId="{1A3AC0DF-5DBA-49AE-ADA4-6A53C11A279E}" destId="{49B410BA-E867-4D6B-973E-370DC90C06AF}" srcOrd="0" destOrd="0" presId="urn:microsoft.com/office/officeart/2005/8/layout/orgChart1"/>
    <dgm:cxn modelId="{1C5D6EA9-C1F7-4CB7-A3D2-FA9F7418E264}" srcId="{E7CA85A5-6820-48B0-BADD-756E53D1654F}" destId="{4BC1A78C-24C4-4C26-B274-CFA86249A9D1}" srcOrd="0" destOrd="0" parTransId="{32685691-E695-429B-AE3C-C6E172A41C35}" sibTransId="{6BDB0907-A64A-403A-AAB7-522681BCAC20}"/>
    <dgm:cxn modelId="{9CB7AFA8-F4F8-41CD-BF08-A1E8D3C37F17}" srcId="{B79E1D2B-1468-4B77-8F2E-B17FDE867FEF}" destId="{990A74D9-4607-48F5-8ED7-BCA7C950BD20}" srcOrd="3" destOrd="0" parTransId="{E95A8DCB-1CFA-4461-BAD0-970F2169AB0F}" sibTransId="{1DCB0E08-8C08-4997-85F3-4E02AE676227}"/>
    <dgm:cxn modelId="{52DEE92C-53F2-4677-95CD-D2008AE23D47}" type="presOf" srcId="{49FFF633-05F3-4651-8DB8-BFC33F75AAFF}" destId="{8392AC96-FDAB-4E58-BE3F-46CF094EC0E3}" srcOrd="1" destOrd="0" presId="urn:microsoft.com/office/officeart/2005/8/layout/orgChart1"/>
    <dgm:cxn modelId="{3422356E-3157-4438-9396-73BCA1127D80}" srcId="{D587C1C2-22B9-44DE-A769-02870D926B12}" destId="{B529BF44-9EDF-4EBE-9139-3B786E087F11}" srcOrd="2" destOrd="0" parTransId="{767E1D82-A0A6-4B7D-B694-906339AB74D3}" sibTransId="{FFB49FF8-B9C3-4FEB-B519-DCFB0558CAC7}"/>
    <dgm:cxn modelId="{FBFECF7C-E0B0-4AC7-B13B-9DDD94DBD3EE}" type="presOf" srcId="{BC2802D5-3DEA-49B2-8DAB-5C308BDE37DC}" destId="{F0866878-C5E8-4640-9190-94BA63D56B32}" srcOrd="0" destOrd="0" presId="urn:microsoft.com/office/officeart/2005/8/layout/orgChart1"/>
    <dgm:cxn modelId="{AC467B5F-A321-4F0D-B8F2-C4371822E560}" type="presOf" srcId="{4BC1A78C-24C4-4C26-B274-CFA86249A9D1}" destId="{C1CE152E-8F79-4EC8-939D-6C598D8E11CD}" srcOrd="1" destOrd="0" presId="urn:microsoft.com/office/officeart/2005/8/layout/orgChart1"/>
    <dgm:cxn modelId="{E7A2147C-FDAD-49BB-969F-6FD5940E6C93}" type="presOf" srcId="{48B13A5E-451D-4C83-B33E-2B722F51DB8C}" destId="{C204B548-9905-465F-95F1-3064FE670FA2}" srcOrd="0" destOrd="0" presId="urn:microsoft.com/office/officeart/2005/8/layout/orgChart1"/>
    <dgm:cxn modelId="{3E2B06D0-FF3B-4CE9-9C55-C1BDB4D1A209}" srcId="{4BC1A78C-24C4-4C26-B274-CFA86249A9D1}" destId="{B79E1D2B-1468-4B77-8F2E-B17FDE867FEF}" srcOrd="1" destOrd="0" parTransId="{152A6390-5851-45B0-AE19-9CCF929FE179}" sibTransId="{1B0E5AAB-75A4-416E-A019-0D4C27349779}"/>
    <dgm:cxn modelId="{AD2D4ACA-FB1B-4167-A2E0-21181C7A0E34}" type="presOf" srcId="{BC2802D5-3DEA-49B2-8DAB-5C308BDE37DC}" destId="{B40F67D1-BD03-4940-9930-02A39DC00D3D}" srcOrd="1" destOrd="0" presId="urn:microsoft.com/office/officeart/2005/8/layout/orgChart1"/>
    <dgm:cxn modelId="{5FF8D914-CB20-4D71-B416-E3FEA435E572}" type="presOf" srcId="{BB888951-E451-47DE-AC23-7CB7EE181341}" destId="{1E106E48-B6DC-432F-AD57-D39FF69B56D0}" srcOrd="1" destOrd="0" presId="urn:microsoft.com/office/officeart/2005/8/layout/orgChart1"/>
    <dgm:cxn modelId="{135DBB65-2031-4B6A-8304-0437D9545BFA}" type="presOf" srcId="{C691F690-2A8D-4073-A695-FC11C1B2F804}" destId="{634143EC-F5D3-4B66-8B06-CDF6CFA1CC9B}" srcOrd="0" destOrd="0" presId="urn:microsoft.com/office/officeart/2005/8/layout/orgChart1"/>
    <dgm:cxn modelId="{5748E674-B1AD-4FE0-BBD4-86517E7C802D}" type="presOf" srcId="{767E1D82-A0A6-4B7D-B694-906339AB74D3}" destId="{017E7D0C-C0CC-4846-B677-AF3F908031FF}" srcOrd="0" destOrd="0" presId="urn:microsoft.com/office/officeart/2005/8/layout/orgChart1"/>
    <dgm:cxn modelId="{1AD68ED6-350C-47F5-AD50-A5A39FDF7094}" type="presOf" srcId="{990A74D9-4607-48F5-8ED7-BCA7C950BD20}" destId="{125993A2-1441-47A8-ADD0-DD06A348C838}" srcOrd="0" destOrd="0" presId="urn:microsoft.com/office/officeart/2005/8/layout/orgChart1"/>
    <dgm:cxn modelId="{3C38773F-69AB-45F3-8742-B37BDB414B5E}" type="presOf" srcId="{BB888951-E451-47DE-AC23-7CB7EE181341}" destId="{DAF4C7AD-0513-47A2-A47B-0DF36794CEC6}" srcOrd="0" destOrd="0" presId="urn:microsoft.com/office/officeart/2005/8/layout/orgChart1"/>
    <dgm:cxn modelId="{EA23AEE5-4DE7-4C23-A49D-9CC109A32BE0}" srcId="{D587C1C2-22B9-44DE-A769-02870D926B12}" destId="{48B13A5E-451D-4C83-B33E-2B722F51DB8C}" srcOrd="1" destOrd="0" parTransId="{1B5E126C-48E5-4034-9C82-999BD40D9AA9}" sibTransId="{1B2C7566-EE5B-4B35-B781-2EC3DCB7662B}"/>
    <dgm:cxn modelId="{3181123F-314F-4D4E-B0F5-26EE43EB9BEB}" type="presOf" srcId="{62378600-A3EA-4A5E-9451-645964670394}" destId="{4EAAC6F4-3907-452A-A753-CEBA23AF036D}" srcOrd="0" destOrd="0" presId="urn:microsoft.com/office/officeart/2005/8/layout/orgChart1"/>
    <dgm:cxn modelId="{4E62EAD2-7538-47A5-84CE-44F1E6CEEB6C}" type="presOf" srcId="{C7E2C233-2FDE-4FC8-994B-27B2F8CC7FE7}" destId="{D6EC8C08-6073-4B66-ADF5-B3178C80EE77}" srcOrd="1" destOrd="0" presId="urn:microsoft.com/office/officeart/2005/8/layout/orgChart1"/>
    <dgm:cxn modelId="{D601A1C4-EA1C-4259-81D9-6092D573B48B}" srcId="{1A3AC0DF-5DBA-49AE-ADA4-6A53C11A279E}" destId="{6C9D7573-C662-4288-8072-4A09517CC119}" srcOrd="1" destOrd="0" parTransId="{62378600-A3EA-4A5E-9451-645964670394}" sibTransId="{68C0BBDE-FA83-45C0-BB30-CC1A87104147}"/>
    <dgm:cxn modelId="{0CDC3EA4-347A-4B16-942A-B3BB3B768869}" type="presOf" srcId="{0980B58F-7C23-4AE6-B6D5-9307EDCAF66A}" destId="{4B1DD354-FB5A-4D16-899A-A0679ADF70B9}" srcOrd="0" destOrd="0" presId="urn:microsoft.com/office/officeart/2005/8/layout/orgChart1"/>
    <dgm:cxn modelId="{E64DB0DF-A9AE-4585-83EE-DD65A09D3713}" type="presOf" srcId="{1B5E126C-48E5-4034-9C82-999BD40D9AA9}" destId="{B0B0027E-BBC6-4091-AA05-29F1231D5E80}" srcOrd="0" destOrd="0" presId="urn:microsoft.com/office/officeart/2005/8/layout/orgChart1"/>
    <dgm:cxn modelId="{65CE4E9B-D0EA-4011-B66E-9EB308E30C6A}" type="presOf" srcId="{42A72966-29CA-417E-BCA7-F8333D8B9AAD}" destId="{AEAE0DEB-33BF-4D58-9158-67081F7AF6B8}" srcOrd="0" destOrd="0" presId="urn:microsoft.com/office/officeart/2005/8/layout/orgChart1"/>
    <dgm:cxn modelId="{9E157222-2A09-48E4-8101-60811B3B87B5}" type="presOf" srcId="{B79E1D2B-1468-4B77-8F2E-B17FDE867FEF}" destId="{06402CA6-D63B-4E12-AF19-A0FBC8AEA9C5}" srcOrd="0" destOrd="0" presId="urn:microsoft.com/office/officeart/2005/8/layout/orgChart1"/>
    <dgm:cxn modelId="{183EBE38-7A92-4874-A1FF-E096BC2B8EB0}" type="presOf" srcId="{49FFF633-05F3-4651-8DB8-BFC33F75AAFF}" destId="{D8E01497-60BA-448B-A33C-2CEE004CF19A}" srcOrd="0" destOrd="0" presId="urn:microsoft.com/office/officeart/2005/8/layout/orgChart1"/>
    <dgm:cxn modelId="{55936A71-D60F-4D23-A16A-773963141029}" srcId="{B79E1D2B-1468-4B77-8F2E-B17FDE867FEF}" destId="{EDC68CFF-D136-4E80-9041-3F404E8C83A5}" srcOrd="2" destOrd="0" parTransId="{995B6379-D2D3-4A41-9881-EC7343A645C3}" sibTransId="{2CEFB14C-F2C6-4C20-A903-700602FC0023}"/>
    <dgm:cxn modelId="{19543015-8BCC-4BB3-A125-16F00A87521E}" type="presOf" srcId="{3229CE82-CF30-4D8B-8318-9980CE9B718D}" destId="{F1FC0B57-6640-4BA3-8278-AA61639F2FEB}" srcOrd="0" destOrd="0" presId="urn:microsoft.com/office/officeart/2005/8/layout/orgChart1"/>
    <dgm:cxn modelId="{088373AD-E898-43AC-B95F-4B28BB056130}" type="presOf" srcId="{995B6379-D2D3-4A41-9881-EC7343A645C3}" destId="{A4DCD0CC-DBBF-4FE5-AFF9-09B915806C48}" srcOrd="0" destOrd="0" presId="urn:microsoft.com/office/officeart/2005/8/layout/orgChart1"/>
    <dgm:cxn modelId="{37D1B5D9-9182-4B78-9D8E-8B45DF4D0867}" type="presOf" srcId="{EDC68CFF-D136-4E80-9041-3F404E8C83A5}" destId="{9D9CDE8B-E1F2-462E-8E87-1FE3BF74D93F}" srcOrd="0" destOrd="0" presId="urn:microsoft.com/office/officeart/2005/8/layout/orgChart1"/>
    <dgm:cxn modelId="{3898A9C7-C635-429B-93DA-80DB8A833CAD}" srcId="{D587C1C2-22B9-44DE-A769-02870D926B12}" destId="{BC2802D5-3DEA-49B2-8DAB-5C308BDE37DC}" srcOrd="0" destOrd="0" parTransId="{D6AB3A48-AF45-4E14-ADD3-61CF65390688}" sibTransId="{F55F745F-1019-49A2-9736-DC57AEDA8E91}"/>
    <dgm:cxn modelId="{3FED1510-6C32-4501-920A-9BFBADC93FB0}" srcId="{1A3AC0DF-5DBA-49AE-ADA4-6A53C11A279E}" destId="{B36A6F52-1D21-4FDF-8E2A-BDC3F30EDEB6}" srcOrd="0" destOrd="0" parTransId="{0980B58F-7C23-4AE6-B6D5-9307EDCAF66A}" sibTransId="{3914D6D4-D54B-4207-9F93-BB135C5B492C}"/>
    <dgm:cxn modelId="{8AC1CB10-AF5F-4C1C-B323-D42EE8FE3D78}" type="presParOf" srcId="{816F29D3-E538-4286-83B4-40F13B7ADD4D}" destId="{03BA365D-D41C-4957-AA6E-0C518FF7F8A4}" srcOrd="0" destOrd="0" presId="urn:microsoft.com/office/officeart/2005/8/layout/orgChart1"/>
    <dgm:cxn modelId="{D50B5CEB-43AB-4994-B2ED-A37A0EAF632D}" type="presParOf" srcId="{03BA365D-D41C-4957-AA6E-0C518FF7F8A4}" destId="{87FBE2CC-161C-4EF6-8590-C1CB76F9C00B}" srcOrd="0" destOrd="0" presId="urn:microsoft.com/office/officeart/2005/8/layout/orgChart1"/>
    <dgm:cxn modelId="{3ABE2814-493A-452F-AE92-0C985352CFFF}" type="presParOf" srcId="{87FBE2CC-161C-4EF6-8590-C1CB76F9C00B}" destId="{5B9E4F67-2E06-49D4-B639-5A330B4FB4A2}" srcOrd="0" destOrd="0" presId="urn:microsoft.com/office/officeart/2005/8/layout/orgChart1"/>
    <dgm:cxn modelId="{8FE11DB5-7F4A-49B8-A758-59D3FA8E0C8B}" type="presParOf" srcId="{87FBE2CC-161C-4EF6-8590-C1CB76F9C00B}" destId="{C1CE152E-8F79-4EC8-939D-6C598D8E11CD}" srcOrd="1" destOrd="0" presId="urn:microsoft.com/office/officeart/2005/8/layout/orgChart1"/>
    <dgm:cxn modelId="{258CCEE7-910D-49DC-8C34-4C4A75F5E14A}" type="presParOf" srcId="{03BA365D-D41C-4957-AA6E-0C518FF7F8A4}" destId="{A227190C-519D-4D12-91FB-3832E7C7B0D0}" srcOrd="1" destOrd="0" presId="urn:microsoft.com/office/officeart/2005/8/layout/orgChart1"/>
    <dgm:cxn modelId="{3DB6C071-BDB2-45E8-8F76-5D30BA01255C}" type="presParOf" srcId="{A227190C-519D-4D12-91FB-3832E7C7B0D0}" destId="{AEAE0DEB-33BF-4D58-9158-67081F7AF6B8}" srcOrd="0" destOrd="0" presId="urn:microsoft.com/office/officeart/2005/8/layout/orgChart1"/>
    <dgm:cxn modelId="{9BE4E3CF-5D97-42F2-B82C-088729FD8BBD}" type="presParOf" srcId="{A227190C-519D-4D12-91FB-3832E7C7B0D0}" destId="{F963B8D2-726F-40FF-BF41-9655B343C324}" srcOrd="1" destOrd="0" presId="urn:microsoft.com/office/officeart/2005/8/layout/orgChart1"/>
    <dgm:cxn modelId="{75DAE45F-F128-454C-8971-9B94D0E59AE8}" type="presParOf" srcId="{F963B8D2-726F-40FF-BF41-9655B343C324}" destId="{E810743D-1B29-4C68-8EF1-CB78CA800761}" srcOrd="0" destOrd="0" presId="urn:microsoft.com/office/officeart/2005/8/layout/orgChart1"/>
    <dgm:cxn modelId="{C7559D82-29DE-4D02-A072-B1DF70C6BFAB}" type="presParOf" srcId="{E810743D-1B29-4C68-8EF1-CB78CA800761}" destId="{3B1637E2-D221-43FA-B57E-BB2FCE2C4EF0}" srcOrd="0" destOrd="0" presId="urn:microsoft.com/office/officeart/2005/8/layout/orgChart1"/>
    <dgm:cxn modelId="{6FF59605-DE5C-40FD-B823-FC83D8E1A3FE}" type="presParOf" srcId="{E810743D-1B29-4C68-8EF1-CB78CA800761}" destId="{97824802-E427-47FE-BAB7-4219D469D8FD}" srcOrd="1" destOrd="0" presId="urn:microsoft.com/office/officeart/2005/8/layout/orgChart1"/>
    <dgm:cxn modelId="{05244E1C-B315-4BEA-B651-B87C8ED26D81}" type="presParOf" srcId="{F963B8D2-726F-40FF-BF41-9655B343C324}" destId="{EBDC037A-6489-4227-8C72-F583E22C12A1}" srcOrd="1" destOrd="0" presId="urn:microsoft.com/office/officeart/2005/8/layout/orgChart1"/>
    <dgm:cxn modelId="{9D7EF7B1-7B10-4453-8B9A-760E80C6B468}" type="presParOf" srcId="{EBDC037A-6489-4227-8C72-F583E22C12A1}" destId="{1F1BC528-6865-4B98-86A8-1F3911103BF7}" srcOrd="0" destOrd="0" presId="urn:microsoft.com/office/officeart/2005/8/layout/orgChart1"/>
    <dgm:cxn modelId="{19C2C8DF-179D-4C9B-8C34-CF36B9E8B02A}" type="presParOf" srcId="{EBDC037A-6489-4227-8C72-F583E22C12A1}" destId="{02B8C288-D81B-4CF5-9A9D-86F0F4181EAF}" srcOrd="1" destOrd="0" presId="urn:microsoft.com/office/officeart/2005/8/layout/orgChart1"/>
    <dgm:cxn modelId="{70440EF0-9DBB-4C91-9459-B66D45AE09C4}" type="presParOf" srcId="{02B8C288-D81B-4CF5-9A9D-86F0F4181EAF}" destId="{DDF200EC-A0A9-4F8F-A723-F673EBEE057C}" srcOrd="0" destOrd="0" presId="urn:microsoft.com/office/officeart/2005/8/layout/orgChart1"/>
    <dgm:cxn modelId="{99FAB4E1-0048-47B3-9B1A-6D441D1EBA14}" type="presParOf" srcId="{DDF200EC-A0A9-4F8F-A723-F673EBEE057C}" destId="{F0866878-C5E8-4640-9190-94BA63D56B32}" srcOrd="0" destOrd="0" presId="urn:microsoft.com/office/officeart/2005/8/layout/orgChart1"/>
    <dgm:cxn modelId="{F5A680AE-82D3-4A7A-8D59-BEB4BD61ACF5}" type="presParOf" srcId="{DDF200EC-A0A9-4F8F-A723-F673EBEE057C}" destId="{B40F67D1-BD03-4940-9930-02A39DC00D3D}" srcOrd="1" destOrd="0" presId="urn:microsoft.com/office/officeart/2005/8/layout/orgChart1"/>
    <dgm:cxn modelId="{4AB94BF0-124C-4D91-8317-4D136D66B5C6}" type="presParOf" srcId="{02B8C288-D81B-4CF5-9A9D-86F0F4181EAF}" destId="{EA0C932A-9A79-4AEC-B1AF-3CF6147E0B2C}" srcOrd="1" destOrd="0" presId="urn:microsoft.com/office/officeart/2005/8/layout/orgChart1"/>
    <dgm:cxn modelId="{97CC45DB-4558-4B60-8C69-EAEF29B8CD46}" type="presParOf" srcId="{02B8C288-D81B-4CF5-9A9D-86F0F4181EAF}" destId="{EEF26054-76E8-423E-A6F7-2D30575D9FDE}" srcOrd="2" destOrd="0" presId="urn:microsoft.com/office/officeart/2005/8/layout/orgChart1"/>
    <dgm:cxn modelId="{5D2690CA-C650-46F7-A708-6F85EAC1C2CD}" type="presParOf" srcId="{EBDC037A-6489-4227-8C72-F583E22C12A1}" destId="{B0B0027E-BBC6-4091-AA05-29F1231D5E80}" srcOrd="2" destOrd="0" presId="urn:microsoft.com/office/officeart/2005/8/layout/orgChart1"/>
    <dgm:cxn modelId="{23DC3368-B989-4AEA-8DD6-34FF28D10C5B}" type="presParOf" srcId="{EBDC037A-6489-4227-8C72-F583E22C12A1}" destId="{6EA7C3A2-63C5-412D-BCC0-5F937E58126E}" srcOrd="3" destOrd="0" presId="urn:microsoft.com/office/officeart/2005/8/layout/orgChart1"/>
    <dgm:cxn modelId="{42F49044-643E-4DC5-917B-CEF5664F5A4F}" type="presParOf" srcId="{6EA7C3A2-63C5-412D-BCC0-5F937E58126E}" destId="{7A46E238-1361-402C-9B20-1508465A8DC8}" srcOrd="0" destOrd="0" presId="urn:microsoft.com/office/officeart/2005/8/layout/orgChart1"/>
    <dgm:cxn modelId="{FBDBAE14-A3FA-4E9B-BCBC-6649E6DD7D58}" type="presParOf" srcId="{7A46E238-1361-402C-9B20-1508465A8DC8}" destId="{C204B548-9905-465F-95F1-3064FE670FA2}" srcOrd="0" destOrd="0" presId="urn:microsoft.com/office/officeart/2005/8/layout/orgChart1"/>
    <dgm:cxn modelId="{95B630EA-9E0A-4CAB-B9BF-B300572AAB04}" type="presParOf" srcId="{7A46E238-1361-402C-9B20-1508465A8DC8}" destId="{EFD9EF03-D848-4C7D-9119-84818A96A5E5}" srcOrd="1" destOrd="0" presId="urn:microsoft.com/office/officeart/2005/8/layout/orgChart1"/>
    <dgm:cxn modelId="{BB9CC061-E881-436E-89FC-0F1515061984}" type="presParOf" srcId="{6EA7C3A2-63C5-412D-BCC0-5F937E58126E}" destId="{1EAC5BA4-868E-4307-96DF-F34C25DAD8AC}" srcOrd="1" destOrd="0" presId="urn:microsoft.com/office/officeart/2005/8/layout/orgChart1"/>
    <dgm:cxn modelId="{DE767460-6DD3-42DA-9777-5DD7FC805D95}" type="presParOf" srcId="{6EA7C3A2-63C5-412D-BCC0-5F937E58126E}" destId="{D353A017-93CC-48D4-AC36-DFAA9A0B1CD5}" srcOrd="2" destOrd="0" presId="urn:microsoft.com/office/officeart/2005/8/layout/orgChart1"/>
    <dgm:cxn modelId="{9DDB0094-AF49-4EAF-BA4F-DD995A25A4CB}" type="presParOf" srcId="{EBDC037A-6489-4227-8C72-F583E22C12A1}" destId="{017E7D0C-C0CC-4846-B677-AF3F908031FF}" srcOrd="4" destOrd="0" presId="urn:microsoft.com/office/officeart/2005/8/layout/orgChart1"/>
    <dgm:cxn modelId="{3F64100F-5491-4A9F-A73B-6D38CAA57A27}" type="presParOf" srcId="{EBDC037A-6489-4227-8C72-F583E22C12A1}" destId="{89DBC9DF-E529-4589-ACCD-0D6DD838B345}" srcOrd="5" destOrd="0" presId="urn:microsoft.com/office/officeart/2005/8/layout/orgChart1"/>
    <dgm:cxn modelId="{27B78035-4732-49E7-9C69-BD516F2F5259}" type="presParOf" srcId="{89DBC9DF-E529-4589-ACCD-0D6DD838B345}" destId="{6A91CD94-1A05-4CDD-A41D-B432FF796A1F}" srcOrd="0" destOrd="0" presId="urn:microsoft.com/office/officeart/2005/8/layout/orgChart1"/>
    <dgm:cxn modelId="{C95D6D34-2B14-40E8-A9FC-B6DAB1E2D09C}" type="presParOf" srcId="{6A91CD94-1A05-4CDD-A41D-B432FF796A1F}" destId="{FB17F448-219D-420A-B108-4C1037C10A25}" srcOrd="0" destOrd="0" presId="urn:microsoft.com/office/officeart/2005/8/layout/orgChart1"/>
    <dgm:cxn modelId="{0F8B4F40-D130-4463-95A7-726BB28C0DE2}" type="presParOf" srcId="{6A91CD94-1A05-4CDD-A41D-B432FF796A1F}" destId="{00307999-D0AB-425E-B29F-B897386E7987}" srcOrd="1" destOrd="0" presId="urn:microsoft.com/office/officeart/2005/8/layout/orgChart1"/>
    <dgm:cxn modelId="{CDFAFC76-FF57-4D00-91A6-3A7145823253}" type="presParOf" srcId="{89DBC9DF-E529-4589-ACCD-0D6DD838B345}" destId="{128B8AE3-EAF2-44AC-8C17-50E976E4A6E8}" srcOrd="1" destOrd="0" presId="urn:microsoft.com/office/officeart/2005/8/layout/orgChart1"/>
    <dgm:cxn modelId="{37A3815B-BFA2-416F-8707-9D7F8FA4DCBF}" type="presParOf" srcId="{89DBC9DF-E529-4589-ACCD-0D6DD838B345}" destId="{C74491D4-9087-43BE-9D0D-9D916D10CD28}" srcOrd="2" destOrd="0" presId="urn:microsoft.com/office/officeart/2005/8/layout/orgChart1"/>
    <dgm:cxn modelId="{CEDAE497-23A1-4588-B4CA-034C17A18FD1}" type="presParOf" srcId="{F963B8D2-726F-40FF-BF41-9655B343C324}" destId="{4FD82C81-E0D0-49D7-B232-78FDEF571E1C}" srcOrd="2" destOrd="0" presId="urn:microsoft.com/office/officeart/2005/8/layout/orgChart1"/>
    <dgm:cxn modelId="{4E6903D8-3673-4E92-849F-428634CE4C96}" type="presParOf" srcId="{A227190C-519D-4D12-91FB-3832E7C7B0D0}" destId="{50AEB1FB-76E9-41D7-B8D2-4BE520CB16B3}" srcOrd="2" destOrd="0" presId="urn:microsoft.com/office/officeart/2005/8/layout/orgChart1"/>
    <dgm:cxn modelId="{BA764B95-51F7-4F87-AC9A-1FE564D2791C}" type="presParOf" srcId="{A227190C-519D-4D12-91FB-3832E7C7B0D0}" destId="{B9F87DB9-E7EA-4367-8BBD-87A76ACEB121}" srcOrd="3" destOrd="0" presId="urn:microsoft.com/office/officeart/2005/8/layout/orgChart1"/>
    <dgm:cxn modelId="{B8EFAF85-495B-47F3-88B0-5A2BD5F761A1}" type="presParOf" srcId="{B9F87DB9-E7EA-4367-8BBD-87A76ACEB121}" destId="{3EBE13E2-44B7-4AA3-84B4-ED60AB2C4917}" srcOrd="0" destOrd="0" presId="urn:microsoft.com/office/officeart/2005/8/layout/orgChart1"/>
    <dgm:cxn modelId="{A730A045-8A76-4B0D-8B17-F76C20ECE65F}" type="presParOf" srcId="{3EBE13E2-44B7-4AA3-84B4-ED60AB2C4917}" destId="{06402CA6-D63B-4E12-AF19-A0FBC8AEA9C5}" srcOrd="0" destOrd="0" presId="urn:microsoft.com/office/officeart/2005/8/layout/orgChart1"/>
    <dgm:cxn modelId="{402ED900-5432-4069-AD99-D64B6778AFB9}" type="presParOf" srcId="{3EBE13E2-44B7-4AA3-84B4-ED60AB2C4917}" destId="{17C7DDE6-D70F-4045-99B9-22AB995B61FE}" srcOrd="1" destOrd="0" presId="urn:microsoft.com/office/officeart/2005/8/layout/orgChart1"/>
    <dgm:cxn modelId="{2383BECC-9A1B-4B09-A051-17A3593686B8}" type="presParOf" srcId="{B9F87DB9-E7EA-4367-8BBD-87A76ACEB121}" destId="{878DC55A-BDD4-45E9-A026-2206A20BCE92}" srcOrd="1" destOrd="0" presId="urn:microsoft.com/office/officeart/2005/8/layout/orgChart1"/>
    <dgm:cxn modelId="{3094217F-6056-44D9-BD9C-8E8414D453EE}" type="presParOf" srcId="{878DC55A-BDD4-45E9-A026-2206A20BCE92}" destId="{9C840EE9-B34F-47F9-9AAD-C6838F56C337}" srcOrd="0" destOrd="0" presId="urn:microsoft.com/office/officeart/2005/8/layout/orgChart1"/>
    <dgm:cxn modelId="{F4C0E9C4-1674-4784-8C98-33B2EC85556D}" type="presParOf" srcId="{878DC55A-BDD4-45E9-A026-2206A20BCE92}" destId="{AB38538C-A12D-4576-8245-BFD1C2D8C1AC}" srcOrd="1" destOrd="0" presId="urn:microsoft.com/office/officeart/2005/8/layout/orgChart1"/>
    <dgm:cxn modelId="{61B35869-BF2E-405E-8477-63C16A3AE62F}" type="presParOf" srcId="{AB38538C-A12D-4576-8245-BFD1C2D8C1AC}" destId="{94A05C36-346D-43CB-A42F-4D5942F490C8}" srcOrd="0" destOrd="0" presId="urn:microsoft.com/office/officeart/2005/8/layout/orgChart1"/>
    <dgm:cxn modelId="{41ECA221-D2B8-4653-B639-BBB2E2178F33}" type="presParOf" srcId="{94A05C36-346D-43CB-A42F-4D5942F490C8}" destId="{F1FC0B57-6640-4BA3-8278-AA61639F2FEB}" srcOrd="0" destOrd="0" presId="urn:microsoft.com/office/officeart/2005/8/layout/orgChart1"/>
    <dgm:cxn modelId="{43E02EC3-FF07-4288-85A1-3506512C1A77}" type="presParOf" srcId="{94A05C36-346D-43CB-A42F-4D5942F490C8}" destId="{3CA3B064-E80A-4C83-8B6C-636F5BE583B6}" srcOrd="1" destOrd="0" presId="urn:microsoft.com/office/officeart/2005/8/layout/orgChart1"/>
    <dgm:cxn modelId="{FF295686-90C5-465F-AE33-9B023ED265B6}" type="presParOf" srcId="{AB38538C-A12D-4576-8245-BFD1C2D8C1AC}" destId="{4D29DA77-2CD3-4724-A582-ABC394403F37}" srcOrd="1" destOrd="0" presId="urn:microsoft.com/office/officeart/2005/8/layout/orgChart1"/>
    <dgm:cxn modelId="{46295190-4D32-4810-AC4F-A6A0B684C29B}" type="presParOf" srcId="{AB38538C-A12D-4576-8245-BFD1C2D8C1AC}" destId="{7B7D6771-37B6-4A0F-A53B-5B1B5E8672E6}" srcOrd="2" destOrd="0" presId="urn:microsoft.com/office/officeart/2005/8/layout/orgChart1"/>
    <dgm:cxn modelId="{C2EC3C57-5DDF-4363-9B73-3E24EE42050B}" type="presParOf" srcId="{878DC55A-BDD4-45E9-A026-2206A20BCE92}" destId="{710A0BEB-4FA4-4CB9-9B40-F3B5D36329C0}" srcOrd="2" destOrd="0" presId="urn:microsoft.com/office/officeart/2005/8/layout/orgChart1"/>
    <dgm:cxn modelId="{A51E55F1-097E-4EC4-ABBF-D27ADE86DA71}" type="presParOf" srcId="{878DC55A-BDD4-45E9-A026-2206A20BCE92}" destId="{666959C5-86B2-46F4-A6E5-0204C0F7A781}" srcOrd="3" destOrd="0" presId="urn:microsoft.com/office/officeart/2005/8/layout/orgChart1"/>
    <dgm:cxn modelId="{B68F1F56-D33E-4F55-A1B4-614257C67A70}" type="presParOf" srcId="{666959C5-86B2-46F4-A6E5-0204C0F7A781}" destId="{CC608895-9ED8-4E7C-99A4-56FD4E21404C}" srcOrd="0" destOrd="0" presId="urn:microsoft.com/office/officeart/2005/8/layout/orgChart1"/>
    <dgm:cxn modelId="{9DA932BF-86D7-411E-983B-1ECA7B733E74}" type="presParOf" srcId="{CC608895-9ED8-4E7C-99A4-56FD4E21404C}" destId="{D8E01497-60BA-448B-A33C-2CEE004CF19A}" srcOrd="0" destOrd="0" presId="urn:microsoft.com/office/officeart/2005/8/layout/orgChart1"/>
    <dgm:cxn modelId="{D230768C-AE77-4D5C-B9D3-F11C91C38003}" type="presParOf" srcId="{CC608895-9ED8-4E7C-99A4-56FD4E21404C}" destId="{8392AC96-FDAB-4E58-BE3F-46CF094EC0E3}" srcOrd="1" destOrd="0" presId="urn:microsoft.com/office/officeart/2005/8/layout/orgChart1"/>
    <dgm:cxn modelId="{E2CA7E90-9B02-4187-8DE6-5CBC8F13C49B}" type="presParOf" srcId="{666959C5-86B2-46F4-A6E5-0204C0F7A781}" destId="{AAC7FFA0-18B1-4803-92CF-9BEB624E0233}" srcOrd="1" destOrd="0" presId="urn:microsoft.com/office/officeart/2005/8/layout/orgChart1"/>
    <dgm:cxn modelId="{07C828B4-8585-4AC5-8806-1181E899E7A9}" type="presParOf" srcId="{666959C5-86B2-46F4-A6E5-0204C0F7A781}" destId="{92697748-32F6-470D-B408-B97949D90290}" srcOrd="2" destOrd="0" presId="urn:microsoft.com/office/officeart/2005/8/layout/orgChart1"/>
    <dgm:cxn modelId="{DC320A93-2A9C-42CD-A97D-1D0E1D1DB10F}" type="presParOf" srcId="{878DC55A-BDD4-45E9-A026-2206A20BCE92}" destId="{A4DCD0CC-DBBF-4FE5-AFF9-09B915806C48}" srcOrd="4" destOrd="0" presId="urn:microsoft.com/office/officeart/2005/8/layout/orgChart1"/>
    <dgm:cxn modelId="{346C1A7A-D150-4AD3-9707-DA9A9BA9BA98}" type="presParOf" srcId="{878DC55A-BDD4-45E9-A026-2206A20BCE92}" destId="{F1E051F2-DC33-4B29-A02C-1E1A2088B809}" srcOrd="5" destOrd="0" presId="urn:microsoft.com/office/officeart/2005/8/layout/orgChart1"/>
    <dgm:cxn modelId="{6813E437-2C20-406C-B821-29FE4F9F06D9}" type="presParOf" srcId="{F1E051F2-DC33-4B29-A02C-1E1A2088B809}" destId="{2557EFDF-A152-481D-B590-07C573C0F269}" srcOrd="0" destOrd="0" presId="urn:microsoft.com/office/officeart/2005/8/layout/orgChart1"/>
    <dgm:cxn modelId="{1E1D7F56-6183-4532-A668-69A269996865}" type="presParOf" srcId="{2557EFDF-A152-481D-B590-07C573C0F269}" destId="{9D9CDE8B-E1F2-462E-8E87-1FE3BF74D93F}" srcOrd="0" destOrd="0" presId="urn:microsoft.com/office/officeart/2005/8/layout/orgChart1"/>
    <dgm:cxn modelId="{DB2700A4-36D5-4DCF-8849-749889F220DE}" type="presParOf" srcId="{2557EFDF-A152-481D-B590-07C573C0F269}" destId="{920241C0-8E94-43B2-88B7-A49E4DC45012}" srcOrd="1" destOrd="0" presId="urn:microsoft.com/office/officeart/2005/8/layout/orgChart1"/>
    <dgm:cxn modelId="{5B7DC8CA-C6ED-4B02-B6FF-E826F22E3685}" type="presParOf" srcId="{F1E051F2-DC33-4B29-A02C-1E1A2088B809}" destId="{6B983DEB-A6E3-4278-84CF-76E4F9071A55}" srcOrd="1" destOrd="0" presId="urn:microsoft.com/office/officeart/2005/8/layout/orgChart1"/>
    <dgm:cxn modelId="{3DDE6A16-159B-41A8-A825-1B286422D857}" type="presParOf" srcId="{F1E051F2-DC33-4B29-A02C-1E1A2088B809}" destId="{FB6FCA37-D910-4445-81A1-C8EC80FD06D9}" srcOrd="2" destOrd="0" presId="urn:microsoft.com/office/officeart/2005/8/layout/orgChart1"/>
    <dgm:cxn modelId="{DA41E67B-E460-40C8-A3C1-D7DD067CB28A}" type="presParOf" srcId="{878DC55A-BDD4-45E9-A026-2206A20BCE92}" destId="{EDD0020A-F172-47E8-AFFA-103F0496404A}" srcOrd="6" destOrd="0" presId="urn:microsoft.com/office/officeart/2005/8/layout/orgChart1"/>
    <dgm:cxn modelId="{EC2F7696-F5F9-4FC8-866C-3ADF4F7BC241}" type="presParOf" srcId="{878DC55A-BDD4-45E9-A026-2206A20BCE92}" destId="{53922710-0469-4E3E-AB13-258D2D6C6FDB}" srcOrd="7" destOrd="0" presId="urn:microsoft.com/office/officeart/2005/8/layout/orgChart1"/>
    <dgm:cxn modelId="{1C616A49-A1D5-45EC-8737-7D0474E0A92A}" type="presParOf" srcId="{53922710-0469-4E3E-AB13-258D2D6C6FDB}" destId="{DD61310E-F581-4377-8466-858255E14246}" srcOrd="0" destOrd="0" presId="urn:microsoft.com/office/officeart/2005/8/layout/orgChart1"/>
    <dgm:cxn modelId="{0AE11146-3AB4-4B6D-8BDC-DBD9F915A3A5}" type="presParOf" srcId="{DD61310E-F581-4377-8466-858255E14246}" destId="{125993A2-1441-47A8-ADD0-DD06A348C838}" srcOrd="0" destOrd="0" presId="urn:microsoft.com/office/officeart/2005/8/layout/orgChart1"/>
    <dgm:cxn modelId="{592E0A7D-5BB6-4D2B-8001-5C6610A6237F}" type="presParOf" srcId="{DD61310E-F581-4377-8466-858255E14246}" destId="{798E0A40-A437-491E-9F87-6223FCE4D6FA}" srcOrd="1" destOrd="0" presId="urn:microsoft.com/office/officeart/2005/8/layout/orgChart1"/>
    <dgm:cxn modelId="{12295DC8-0380-4C42-BB45-13EDC358B805}" type="presParOf" srcId="{53922710-0469-4E3E-AB13-258D2D6C6FDB}" destId="{BDC5EDB2-3C15-4DAE-9CA7-3B7DD77C3A45}" srcOrd="1" destOrd="0" presId="urn:microsoft.com/office/officeart/2005/8/layout/orgChart1"/>
    <dgm:cxn modelId="{225D08EA-D389-463E-9ADC-F1DC3C5DFCA8}" type="presParOf" srcId="{53922710-0469-4E3E-AB13-258D2D6C6FDB}" destId="{B98B6289-482C-47AA-B88C-65E2FF8A819D}" srcOrd="2" destOrd="0" presId="urn:microsoft.com/office/officeart/2005/8/layout/orgChart1"/>
    <dgm:cxn modelId="{E99D135B-EA4A-4BD6-9F51-159D51572687}" type="presParOf" srcId="{B9F87DB9-E7EA-4367-8BBD-87A76ACEB121}" destId="{6B321118-9709-47AA-80F3-F21F1F47E18F}" srcOrd="2" destOrd="0" presId="urn:microsoft.com/office/officeart/2005/8/layout/orgChart1"/>
    <dgm:cxn modelId="{EF31886E-0DB7-42F1-95A1-28D72837A051}" type="presParOf" srcId="{A227190C-519D-4D12-91FB-3832E7C7B0D0}" destId="{51DF4015-4F3A-4AB7-8FE4-1084CB692868}" srcOrd="4" destOrd="0" presId="urn:microsoft.com/office/officeart/2005/8/layout/orgChart1"/>
    <dgm:cxn modelId="{EDDC6F16-FA27-4B73-A191-C9D19997F442}" type="presParOf" srcId="{A227190C-519D-4D12-91FB-3832E7C7B0D0}" destId="{84F9605E-18AF-4322-AB39-9A78EC93F11C}" srcOrd="5" destOrd="0" presId="urn:microsoft.com/office/officeart/2005/8/layout/orgChart1"/>
    <dgm:cxn modelId="{935FED99-4A5C-4FB4-ABD7-DD244BD9A798}" type="presParOf" srcId="{84F9605E-18AF-4322-AB39-9A78EC93F11C}" destId="{71962802-ED77-4C7D-ABF3-C61A2F2CAC16}" srcOrd="0" destOrd="0" presId="urn:microsoft.com/office/officeart/2005/8/layout/orgChart1"/>
    <dgm:cxn modelId="{BFE7EC05-46D0-496A-A136-BEE5D8E4E949}" type="presParOf" srcId="{71962802-ED77-4C7D-ABF3-C61A2F2CAC16}" destId="{49B410BA-E867-4D6B-973E-370DC90C06AF}" srcOrd="0" destOrd="0" presId="urn:microsoft.com/office/officeart/2005/8/layout/orgChart1"/>
    <dgm:cxn modelId="{E438030B-F52B-49C9-BB4F-1521150D6938}" type="presParOf" srcId="{71962802-ED77-4C7D-ABF3-C61A2F2CAC16}" destId="{DDC05805-8681-45FA-B0B2-F1A69C486B5F}" srcOrd="1" destOrd="0" presId="urn:microsoft.com/office/officeart/2005/8/layout/orgChart1"/>
    <dgm:cxn modelId="{354B090D-3274-492A-9F4A-99A36FA42945}" type="presParOf" srcId="{84F9605E-18AF-4322-AB39-9A78EC93F11C}" destId="{DF2D48C8-E4C8-417F-AF26-090050658E9A}" srcOrd="1" destOrd="0" presId="urn:microsoft.com/office/officeart/2005/8/layout/orgChart1"/>
    <dgm:cxn modelId="{A05B38D0-6DB5-406F-8DD1-0FDECF858577}" type="presParOf" srcId="{DF2D48C8-E4C8-417F-AF26-090050658E9A}" destId="{4B1DD354-FB5A-4D16-899A-A0679ADF70B9}" srcOrd="0" destOrd="0" presId="urn:microsoft.com/office/officeart/2005/8/layout/orgChart1"/>
    <dgm:cxn modelId="{070001A6-0730-4537-A352-A800C4ADE87C}" type="presParOf" srcId="{DF2D48C8-E4C8-417F-AF26-090050658E9A}" destId="{E28D9E04-A438-461C-84D9-2ADD3DACCEC2}" srcOrd="1" destOrd="0" presId="urn:microsoft.com/office/officeart/2005/8/layout/orgChart1"/>
    <dgm:cxn modelId="{32BEE05F-2D1F-4388-97EA-FBE16DD16F70}" type="presParOf" srcId="{E28D9E04-A438-461C-84D9-2ADD3DACCEC2}" destId="{6D0CFD3D-3AF8-4558-A722-A6CBFAD640A5}" srcOrd="0" destOrd="0" presId="urn:microsoft.com/office/officeart/2005/8/layout/orgChart1"/>
    <dgm:cxn modelId="{45784D91-A7DB-4E15-9DF4-7553EB83C8D1}" type="presParOf" srcId="{6D0CFD3D-3AF8-4558-A722-A6CBFAD640A5}" destId="{7A1B44AC-5B5D-4C2B-B729-17E8734E1C40}" srcOrd="0" destOrd="0" presId="urn:microsoft.com/office/officeart/2005/8/layout/orgChart1"/>
    <dgm:cxn modelId="{259177AF-346C-4D57-B7DA-A87A0965682B}" type="presParOf" srcId="{6D0CFD3D-3AF8-4558-A722-A6CBFAD640A5}" destId="{092D8707-BC8F-467A-967F-10E2F4A9057D}" srcOrd="1" destOrd="0" presId="urn:microsoft.com/office/officeart/2005/8/layout/orgChart1"/>
    <dgm:cxn modelId="{A435C8EF-F282-48CC-B6DB-79E93E6415C8}" type="presParOf" srcId="{E28D9E04-A438-461C-84D9-2ADD3DACCEC2}" destId="{DF9F0424-0367-4964-AA07-EF75D78F203F}" srcOrd="1" destOrd="0" presId="urn:microsoft.com/office/officeart/2005/8/layout/orgChart1"/>
    <dgm:cxn modelId="{54097635-54B1-4284-9D3B-FDAB036CCBC9}" type="presParOf" srcId="{E28D9E04-A438-461C-84D9-2ADD3DACCEC2}" destId="{24B9F19D-A5B6-4B74-A105-75593BF5EC55}" srcOrd="2" destOrd="0" presId="urn:microsoft.com/office/officeart/2005/8/layout/orgChart1"/>
    <dgm:cxn modelId="{809B738F-CC7F-4906-830D-B3E1675FEB2A}" type="presParOf" srcId="{DF2D48C8-E4C8-417F-AF26-090050658E9A}" destId="{4EAAC6F4-3907-452A-A753-CEBA23AF036D}" srcOrd="2" destOrd="0" presId="urn:microsoft.com/office/officeart/2005/8/layout/orgChart1"/>
    <dgm:cxn modelId="{084FB224-AF14-458D-BD3D-3F4C1594C028}" type="presParOf" srcId="{DF2D48C8-E4C8-417F-AF26-090050658E9A}" destId="{13BC4E71-F27D-4CF1-8497-D88ABD90C1FB}" srcOrd="3" destOrd="0" presId="urn:microsoft.com/office/officeart/2005/8/layout/orgChart1"/>
    <dgm:cxn modelId="{E20CC3C6-7CF6-43B9-B02C-29CE41ED9405}" type="presParOf" srcId="{13BC4E71-F27D-4CF1-8497-D88ABD90C1FB}" destId="{3766F67B-03AB-4824-9571-227F5F8EDEFF}" srcOrd="0" destOrd="0" presId="urn:microsoft.com/office/officeart/2005/8/layout/orgChart1"/>
    <dgm:cxn modelId="{0F7652A1-087B-414B-B387-6B389A9782D5}" type="presParOf" srcId="{3766F67B-03AB-4824-9571-227F5F8EDEFF}" destId="{EA583ADB-F16B-4748-A631-EFC688F2EEBC}" srcOrd="0" destOrd="0" presId="urn:microsoft.com/office/officeart/2005/8/layout/orgChart1"/>
    <dgm:cxn modelId="{18867722-12B1-49C2-8337-16DAF3D26B99}" type="presParOf" srcId="{3766F67B-03AB-4824-9571-227F5F8EDEFF}" destId="{31BF5FF2-8680-47E7-AD4A-15A33F4AD0D2}" srcOrd="1" destOrd="0" presId="urn:microsoft.com/office/officeart/2005/8/layout/orgChart1"/>
    <dgm:cxn modelId="{121C49E0-3B64-4656-9159-CB35808E3775}" type="presParOf" srcId="{13BC4E71-F27D-4CF1-8497-D88ABD90C1FB}" destId="{03CED94C-BA23-42B2-95AE-1B904A6C2827}" srcOrd="1" destOrd="0" presId="urn:microsoft.com/office/officeart/2005/8/layout/orgChart1"/>
    <dgm:cxn modelId="{02E2AC9B-614E-4011-A48B-1C7CF7106FFD}" type="presParOf" srcId="{13BC4E71-F27D-4CF1-8497-D88ABD90C1FB}" destId="{1A12EA8D-D800-4B02-A185-7104E49BA190}" srcOrd="2" destOrd="0" presId="urn:microsoft.com/office/officeart/2005/8/layout/orgChart1"/>
    <dgm:cxn modelId="{79AFB603-6091-4924-985E-E9B510618940}" type="presParOf" srcId="{84F9605E-18AF-4322-AB39-9A78EC93F11C}" destId="{EA0622F6-2FBE-4BE9-8070-D7D67123BC37}" srcOrd="2" destOrd="0" presId="urn:microsoft.com/office/officeart/2005/8/layout/orgChart1"/>
    <dgm:cxn modelId="{3A2AE6CA-23B8-4824-B4C6-F7723FE6358D}" type="presParOf" srcId="{A227190C-519D-4D12-91FB-3832E7C7B0D0}" destId="{9AFFE69D-1FC9-42F5-83D3-D17FD5128D8B}" srcOrd="6" destOrd="0" presId="urn:microsoft.com/office/officeart/2005/8/layout/orgChart1"/>
    <dgm:cxn modelId="{D4DD538C-E244-4AFA-8984-7E5E1761E13F}" type="presParOf" srcId="{A227190C-519D-4D12-91FB-3832E7C7B0D0}" destId="{A9DB1188-31F0-4088-9AC1-22161AA39BDB}" srcOrd="7" destOrd="0" presId="urn:microsoft.com/office/officeart/2005/8/layout/orgChart1"/>
    <dgm:cxn modelId="{0625C24F-2ECD-40C7-9E1F-76D61FA89D11}" type="presParOf" srcId="{A9DB1188-31F0-4088-9AC1-22161AA39BDB}" destId="{21243E4F-3E25-47EA-BAC3-1A180387176C}" srcOrd="0" destOrd="0" presId="urn:microsoft.com/office/officeart/2005/8/layout/orgChart1"/>
    <dgm:cxn modelId="{D23435B8-CEC6-46F5-8BD1-FC9482992E19}" type="presParOf" srcId="{21243E4F-3E25-47EA-BAC3-1A180387176C}" destId="{13EC82D0-FE57-4F40-873A-D4827D3AA4FF}" srcOrd="0" destOrd="0" presId="urn:microsoft.com/office/officeart/2005/8/layout/orgChart1"/>
    <dgm:cxn modelId="{A533BD5C-56ED-43C3-8872-E8177CBC6FB8}" type="presParOf" srcId="{21243E4F-3E25-47EA-BAC3-1A180387176C}" destId="{D6EC8C08-6073-4B66-ADF5-B3178C80EE77}" srcOrd="1" destOrd="0" presId="urn:microsoft.com/office/officeart/2005/8/layout/orgChart1"/>
    <dgm:cxn modelId="{98445069-3113-4467-A02B-0DF61C5EA964}" type="presParOf" srcId="{A9DB1188-31F0-4088-9AC1-22161AA39BDB}" destId="{6C0D0EDC-ED4C-4408-B2F6-03BDA33F1C19}" srcOrd="1" destOrd="0" presId="urn:microsoft.com/office/officeart/2005/8/layout/orgChart1"/>
    <dgm:cxn modelId="{FD0EA83B-FEA9-474D-A873-E9ABE2F2262E}" type="presParOf" srcId="{6C0D0EDC-ED4C-4408-B2F6-03BDA33F1C19}" destId="{634143EC-F5D3-4B66-8B06-CDF6CFA1CC9B}" srcOrd="0" destOrd="0" presId="urn:microsoft.com/office/officeart/2005/8/layout/orgChart1"/>
    <dgm:cxn modelId="{E4A0E493-0D02-41FA-9387-16904E1C59D2}" type="presParOf" srcId="{6C0D0EDC-ED4C-4408-B2F6-03BDA33F1C19}" destId="{3CBDF2C8-533E-44E9-AAF8-E2A939BD0FE2}" srcOrd="1" destOrd="0" presId="urn:microsoft.com/office/officeart/2005/8/layout/orgChart1"/>
    <dgm:cxn modelId="{97DABE47-2D91-48C0-83D2-37F7E5ED57CE}" type="presParOf" srcId="{3CBDF2C8-533E-44E9-AAF8-E2A939BD0FE2}" destId="{40012CD1-A3DA-4D22-A152-23588A87FEB1}" srcOrd="0" destOrd="0" presId="urn:microsoft.com/office/officeart/2005/8/layout/orgChart1"/>
    <dgm:cxn modelId="{A9340727-DAAC-4BD2-AC5D-7C4C5A2577BF}" type="presParOf" srcId="{40012CD1-A3DA-4D22-A152-23588A87FEB1}" destId="{DAF4C7AD-0513-47A2-A47B-0DF36794CEC6}" srcOrd="0" destOrd="0" presId="urn:microsoft.com/office/officeart/2005/8/layout/orgChart1"/>
    <dgm:cxn modelId="{F097D083-F10B-4934-8078-57A56FB556E5}" type="presParOf" srcId="{40012CD1-A3DA-4D22-A152-23588A87FEB1}" destId="{1E106E48-B6DC-432F-AD57-D39FF69B56D0}" srcOrd="1" destOrd="0" presId="urn:microsoft.com/office/officeart/2005/8/layout/orgChart1"/>
    <dgm:cxn modelId="{FC4BEE18-4FF3-4C73-9EA4-5150856F807D}" type="presParOf" srcId="{3CBDF2C8-533E-44E9-AAF8-E2A939BD0FE2}" destId="{00705796-FE6F-497F-AC94-32CF110A63FD}" srcOrd="1" destOrd="0" presId="urn:microsoft.com/office/officeart/2005/8/layout/orgChart1"/>
    <dgm:cxn modelId="{89A4C4A7-A33E-4F63-BCAB-02C237A57E4A}" type="presParOf" srcId="{3CBDF2C8-533E-44E9-AAF8-E2A939BD0FE2}" destId="{246FFF11-2275-4F01-84B0-1A00805782DA}" srcOrd="2" destOrd="0" presId="urn:microsoft.com/office/officeart/2005/8/layout/orgChart1"/>
    <dgm:cxn modelId="{4370BB2D-3D23-432F-B1BB-BEBF7DE3ACF3}" type="presParOf" srcId="{A9DB1188-31F0-4088-9AC1-22161AA39BDB}" destId="{5432D981-09AC-4498-8638-FA5B1372A707}" srcOrd="2" destOrd="0" presId="urn:microsoft.com/office/officeart/2005/8/layout/orgChart1"/>
    <dgm:cxn modelId="{C15084F3-37A6-4A4C-B54F-F39E356ED393}" type="presParOf" srcId="{03BA365D-D41C-4957-AA6E-0C518FF7F8A4}" destId="{546071E0-3EB1-46C5-9795-74AAC287B2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16442-B5A8-4FB3-9B1B-7C31079E8571}">
      <dsp:nvSpPr>
        <dsp:cNvPr id="0" name=""/>
        <dsp:cNvSpPr/>
      </dsp:nvSpPr>
      <dsp:spPr>
        <a:xfrm>
          <a:off x="4894563" y="1102809"/>
          <a:ext cx="2005649" cy="530161"/>
        </a:xfrm>
        <a:prstGeom prst="roundRect">
          <a:avLst>
            <a:gd name="adj" fmla="val 10000"/>
          </a:avLst>
        </a:prstGeom>
        <a:gradFill rotWithShape="0">
          <a:gsLst>
            <a:gs pos="100000">
              <a:schemeClr val="accent6">
                <a:lumMod val="40000"/>
                <a:lumOff val="60000"/>
              </a:schemeClr>
            </a:gs>
            <a:gs pos="0">
              <a:schemeClr val="bg1"/>
            </a:gs>
            <a:gs pos="36000">
              <a:schemeClr val="bg1"/>
            </a:gs>
          </a:gsLst>
          <a:path path="rect">
            <a:fillToRect l="100000" t="100000"/>
          </a:path>
        </a:gradFill>
        <a:ln w="28575"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accent6">
                  <a:lumMod val="50000"/>
                </a:schemeClr>
              </a:solidFill>
              <a:effectLst>
                <a:outerShdw blurRad="38100" dist="38100" dir="2700000" algn="tl">
                  <a:srgbClr val="000000">
                    <a:alpha val="43137"/>
                  </a:srgbClr>
                </a:outerShdw>
              </a:effectLst>
              <a:latin typeface="+mn-lt"/>
            </a:rPr>
            <a:t>Chief Investment Officer</a:t>
          </a:r>
          <a:endParaRPr lang="en-US" sz="1400" b="0" kern="1200" dirty="0">
            <a:solidFill>
              <a:schemeClr val="accent6">
                <a:lumMod val="50000"/>
              </a:schemeClr>
            </a:solidFill>
            <a:effectLst>
              <a:outerShdw blurRad="38100" dist="38100" dir="2700000" algn="tl">
                <a:srgbClr val="000000">
                  <a:alpha val="43137"/>
                </a:srgbClr>
              </a:outerShdw>
            </a:effectLst>
            <a:latin typeface="+mn-lt"/>
          </a:endParaRPr>
        </a:p>
      </dsp:txBody>
      <dsp:txXfrm>
        <a:off x="4910091" y="1118337"/>
        <a:ext cx="1974593" cy="499105"/>
      </dsp:txXfrm>
    </dsp:sp>
    <dsp:sp modelId="{BF6B8CFB-F82E-434B-B79F-A72B43F3EA05}">
      <dsp:nvSpPr>
        <dsp:cNvPr id="0" name=""/>
        <dsp:cNvSpPr/>
      </dsp:nvSpPr>
      <dsp:spPr>
        <a:xfrm>
          <a:off x="1069493" y="1632970"/>
          <a:ext cx="4827894" cy="368926"/>
        </a:xfrm>
        <a:custGeom>
          <a:avLst/>
          <a:gdLst/>
          <a:ahLst/>
          <a:cxnLst/>
          <a:rect l="0" t="0" r="0" b="0"/>
          <a:pathLst>
            <a:path>
              <a:moveTo>
                <a:pt x="4827894" y="0"/>
              </a:moveTo>
              <a:lnTo>
                <a:pt x="4827894" y="184463"/>
              </a:lnTo>
              <a:lnTo>
                <a:pt x="0" y="184463"/>
              </a:lnTo>
              <a:lnTo>
                <a:pt x="0" y="368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31F604-B47C-4366-8C0A-CA5F3EF840F6}">
      <dsp:nvSpPr>
        <dsp:cNvPr id="0" name=""/>
        <dsp:cNvSpPr/>
      </dsp:nvSpPr>
      <dsp:spPr>
        <a:xfrm>
          <a:off x="588560" y="2001897"/>
          <a:ext cx="961866"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Head of Fixed Income</a:t>
          </a:r>
        </a:p>
      </dsp:txBody>
      <dsp:txXfrm>
        <a:off x="603336" y="2016673"/>
        <a:ext cx="932314" cy="474935"/>
      </dsp:txXfrm>
    </dsp:sp>
    <dsp:sp modelId="{2E9A1E27-DB47-4463-871C-CE57328535E1}">
      <dsp:nvSpPr>
        <dsp:cNvPr id="0" name=""/>
        <dsp:cNvSpPr/>
      </dsp:nvSpPr>
      <dsp:spPr>
        <a:xfrm>
          <a:off x="459850" y="2506385"/>
          <a:ext cx="609643" cy="195186"/>
        </a:xfrm>
        <a:custGeom>
          <a:avLst/>
          <a:gdLst/>
          <a:ahLst/>
          <a:cxnLst/>
          <a:rect l="0" t="0" r="0" b="0"/>
          <a:pathLst>
            <a:path>
              <a:moveTo>
                <a:pt x="609643" y="0"/>
              </a:moveTo>
              <a:lnTo>
                <a:pt x="609643" y="97593"/>
              </a:lnTo>
              <a:lnTo>
                <a:pt x="0" y="97593"/>
              </a:lnTo>
              <a:lnTo>
                <a:pt x="0" y="1951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B047D0-FCAC-4051-B299-34427DE4BD21}">
      <dsp:nvSpPr>
        <dsp:cNvPr id="0" name=""/>
        <dsp:cNvSpPr/>
      </dsp:nvSpPr>
      <dsp:spPr>
        <a:xfrm>
          <a:off x="0" y="2701571"/>
          <a:ext cx="919701"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Fund Manager</a:t>
          </a:r>
        </a:p>
      </dsp:txBody>
      <dsp:txXfrm>
        <a:off x="14776" y="2716347"/>
        <a:ext cx="890149" cy="474935"/>
      </dsp:txXfrm>
    </dsp:sp>
    <dsp:sp modelId="{44E44127-1DBE-4A54-BCA0-36D3E9301BC8}">
      <dsp:nvSpPr>
        <dsp:cNvPr id="0" name=""/>
        <dsp:cNvSpPr/>
      </dsp:nvSpPr>
      <dsp:spPr>
        <a:xfrm>
          <a:off x="1069493" y="2506385"/>
          <a:ext cx="409263" cy="195186"/>
        </a:xfrm>
        <a:custGeom>
          <a:avLst/>
          <a:gdLst/>
          <a:ahLst/>
          <a:cxnLst/>
          <a:rect l="0" t="0" r="0" b="0"/>
          <a:pathLst>
            <a:path>
              <a:moveTo>
                <a:pt x="0" y="0"/>
              </a:moveTo>
              <a:lnTo>
                <a:pt x="0" y="97593"/>
              </a:lnTo>
              <a:lnTo>
                <a:pt x="409263" y="97593"/>
              </a:lnTo>
              <a:lnTo>
                <a:pt x="409263" y="1951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C25E76-12B7-49DF-B34F-8AA0C986A1AF}">
      <dsp:nvSpPr>
        <dsp:cNvPr id="0" name=""/>
        <dsp:cNvSpPr/>
      </dsp:nvSpPr>
      <dsp:spPr>
        <a:xfrm>
          <a:off x="1002685" y="2701571"/>
          <a:ext cx="952142"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Dealer Fixed Income</a:t>
          </a:r>
        </a:p>
      </dsp:txBody>
      <dsp:txXfrm>
        <a:off x="1017461" y="2716347"/>
        <a:ext cx="922590" cy="474935"/>
      </dsp:txXfrm>
    </dsp:sp>
    <dsp:sp modelId="{10DAAD0D-D186-4635-BA1C-313EBE41A188}">
      <dsp:nvSpPr>
        <dsp:cNvPr id="0" name=""/>
        <dsp:cNvSpPr/>
      </dsp:nvSpPr>
      <dsp:spPr>
        <a:xfrm>
          <a:off x="3457531" y="1632970"/>
          <a:ext cx="2439856" cy="386836"/>
        </a:xfrm>
        <a:custGeom>
          <a:avLst/>
          <a:gdLst/>
          <a:ahLst/>
          <a:cxnLst/>
          <a:rect l="0" t="0" r="0" b="0"/>
          <a:pathLst>
            <a:path>
              <a:moveTo>
                <a:pt x="2439856" y="0"/>
              </a:moveTo>
              <a:lnTo>
                <a:pt x="2439856" y="193418"/>
              </a:lnTo>
              <a:lnTo>
                <a:pt x="0" y="193418"/>
              </a:lnTo>
              <a:lnTo>
                <a:pt x="0" y="3868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7CA356-D603-4566-BB4A-EA7C79760202}">
      <dsp:nvSpPr>
        <dsp:cNvPr id="0" name=""/>
        <dsp:cNvSpPr/>
      </dsp:nvSpPr>
      <dsp:spPr>
        <a:xfrm>
          <a:off x="2976598" y="2019806"/>
          <a:ext cx="961866"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Head of Investment Advisory</a:t>
          </a:r>
        </a:p>
      </dsp:txBody>
      <dsp:txXfrm>
        <a:off x="2991374" y="2034582"/>
        <a:ext cx="932314" cy="474935"/>
      </dsp:txXfrm>
    </dsp:sp>
    <dsp:sp modelId="{9F65124F-E2AB-47A0-8046-0B80A850677C}">
      <dsp:nvSpPr>
        <dsp:cNvPr id="0" name=""/>
        <dsp:cNvSpPr/>
      </dsp:nvSpPr>
      <dsp:spPr>
        <a:xfrm>
          <a:off x="2732378" y="2524294"/>
          <a:ext cx="725153" cy="177277"/>
        </a:xfrm>
        <a:custGeom>
          <a:avLst/>
          <a:gdLst/>
          <a:ahLst/>
          <a:cxnLst/>
          <a:rect l="0" t="0" r="0" b="0"/>
          <a:pathLst>
            <a:path>
              <a:moveTo>
                <a:pt x="725153" y="0"/>
              </a:moveTo>
              <a:lnTo>
                <a:pt x="725153" y="88638"/>
              </a:lnTo>
              <a:lnTo>
                <a:pt x="0" y="88638"/>
              </a:lnTo>
              <a:lnTo>
                <a:pt x="0" y="1772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9FA6E9-48AB-4470-B58B-F5DAC0BA5205}">
      <dsp:nvSpPr>
        <dsp:cNvPr id="0" name=""/>
        <dsp:cNvSpPr/>
      </dsp:nvSpPr>
      <dsp:spPr>
        <a:xfrm>
          <a:off x="2067316" y="2701571"/>
          <a:ext cx="1330122"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Fund Manager Fixed Income Investment Advisory</a:t>
          </a:r>
        </a:p>
      </dsp:txBody>
      <dsp:txXfrm>
        <a:off x="2082092" y="2716347"/>
        <a:ext cx="1300570" cy="474935"/>
      </dsp:txXfrm>
    </dsp:sp>
    <dsp:sp modelId="{F0BA3002-A2C0-4595-899C-01FCB6E01B83}">
      <dsp:nvSpPr>
        <dsp:cNvPr id="0" name=""/>
        <dsp:cNvSpPr/>
      </dsp:nvSpPr>
      <dsp:spPr>
        <a:xfrm>
          <a:off x="2685999" y="3206059"/>
          <a:ext cx="91440" cy="132836"/>
        </a:xfrm>
        <a:custGeom>
          <a:avLst/>
          <a:gdLst/>
          <a:ahLst/>
          <a:cxnLst/>
          <a:rect l="0" t="0" r="0" b="0"/>
          <a:pathLst>
            <a:path>
              <a:moveTo>
                <a:pt x="46378" y="0"/>
              </a:moveTo>
              <a:lnTo>
                <a:pt x="46378" y="66418"/>
              </a:lnTo>
              <a:lnTo>
                <a:pt x="45720" y="66418"/>
              </a:lnTo>
              <a:lnTo>
                <a:pt x="45720" y="1328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F128B5-440B-41E8-8D04-76814DEB6F06}">
      <dsp:nvSpPr>
        <dsp:cNvPr id="0" name=""/>
        <dsp:cNvSpPr/>
      </dsp:nvSpPr>
      <dsp:spPr>
        <a:xfrm>
          <a:off x="2189721" y="3338896"/>
          <a:ext cx="1083995"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Dealer Fixed Income</a:t>
          </a:r>
        </a:p>
      </dsp:txBody>
      <dsp:txXfrm>
        <a:off x="2204497" y="3353672"/>
        <a:ext cx="1054443" cy="474935"/>
      </dsp:txXfrm>
    </dsp:sp>
    <dsp:sp modelId="{D695773C-A630-44C8-90D7-B9DF61352F12}">
      <dsp:nvSpPr>
        <dsp:cNvPr id="0" name=""/>
        <dsp:cNvSpPr/>
      </dsp:nvSpPr>
      <dsp:spPr>
        <a:xfrm>
          <a:off x="3457531" y="2524294"/>
          <a:ext cx="747832" cy="168519"/>
        </a:xfrm>
        <a:custGeom>
          <a:avLst/>
          <a:gdLst/>
          <a:ahLst/>
          <a:cxnLst/>
          <a:rect l="0" t="0" r="0" b="0"/>
          <a:pathLst>
            <a:path>
              <a:moveTo>
                <a:pt x="0" y="0"/>
              </a:moveTo>
              <a:lnTo>
                <a:pt x="0" y="84259"/>
              </a:lnTo>
              <a:lnTo>
                <a:pt x="747832" y="84259"/>
              </a:lnTo>
              <a:lnTo>
                <a:pt x="747832" y="1685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9621D3-16F6-4AE1-A5CA-6DB777F1069D}">
      <dsp:nvSpPr>
        <dsp:cNvPr id="0" name=""/>
        <dsp:cNvSpPr/>
      </dsp:nvSpPr>
      <dsp:spPr>
        <a:xfrm>
          <a:off x="3607084" y="2692814"/>
          <a:ext cx="1196559"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Fund Manager Equity Investment Advisory</a:t>
          </a:r>
        </a:p>
      </dsp:txBody>
      <dsp:txXfrm>
        <a:off x="3621860" y="2707590"/>
        <a:ext cx="1167007" cy="474935"/>
      </dsp:txXfrm>
    </dsp:sp>
    <dsp:sp modelId="{08F9E9D3-6122-4E82-BE6B-02CE4C38FAB9}">
      <dsp:nvSpPr>
        <dsp:cNvPr id="0" name=""/>
        <dsp:cNvSpPr/>
      </dsp:nvSpPr>
      <dsp:spPr>
        <a:xfrm>
          <a:off x="4159644" y="3197301"/>
          <a:ext cx="91440" cy="141594"/>
        </a:xfrm>
        <a:custGeom>
          <a:avLst/>
          <a:gdLst/>
          <a:ahLst/>
          <a:cxnLst/>
          <a:rect l="0" t="0" r="0" b="0"/>
          <a:pathLst>
            <a:path>
              <a:moveTo>
                <a:pt x="45720" y="0"/>
              </a:moveTo>
              <a:lnTo>
                <a:pt x="45720" y="70797"/>
              </a:lnTo>
              <a:lnTo>
                <a:pt x="47657" y="70797"/>
              </a:lnTo>
              <a:lnTo>
                <a:pt x="47657" y="1415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0FC448-3BBE-4347-AE13-2A1C224F6075}">
      <dsp:nvSpPr>
        <dsp:cNvPr id="0" name=""/>
        <dsp:cNvSpPr/>
      </dsp:nvSpPr>
      <dsp:spPr>
        <a:xfrm>
          <a:off x="3665303" y="3338896"/>
          <a:ext cx="1083995"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Dealer Equities</a:t>
          </a:r>
        </a:p>
      </dsp:txBody>
      <dsp:txXfrm>
        <a:off x="3680079" y="3353672"/>
        <a:ext cx="1054443" cy="474935"/>
      </dsp:txXfrm>
    </dsp:sp>
    <dsp:sp modelId="{B9BE4960-E17F-4350-BE95-1B5BC5568F09}">
      <dsp:nvSpPr>
        <dsp:cNvPr id="0" name=""/>
        <dsp:cNvSpPr/>
      </dsp:nvSpPr>
      <dsp:spPr>
        <a:xfrm>
          <a:off x="5897388" y="1632970"/>
          <a:ext cx="129134" cy="356395"/>
        </a:xfrm>
        <a:custGeom>
          <a:avLst/>
          <a:gdLst/>
          <a:ahLst/>
          <a:cxnLst/>
          <a:rect l="0" t="0" r="0" b="0"/>
          <a:pathLst>
            <a:path>
              <a:moveTo>
                <a:pt x="0" y="0"/>
              </a:moveTo>
              <a:lnTo>
                <a:pt x="0" y="178197"/>
              </a:lnTo>
              <a:lnTo>
                <a:pt x="129134" y="178197"/>
              </a:lnTo>
              <a:lnTo>
                <a:pt x="129134" y="3563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1EDBED-8DC1-4E8F-B23E-7ECDBF991C04}">
      <dsp:nvSpPr>
        <dsp:cNvPr id="0" name=""/>
        <dsp:cNvSpPr/>
      </dsp:nvSpPr>
      <dsp:spPr>
        <a:xfrm>
          <a:off x="5379690" y="1989366"/>
          <a:ext cx="1293663"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Head of Equities &amp; Research</a:t>
          </a:r>
        </a:p>
      </dsp:txBody>
      <dsp:txXfrm>
        <a:off x="5394466" y="2004142"/>
        <a:ext cx="1264111" cy="474935"/>
      </dsp:txXfrm>
    </dsp:sp>
    <dsp:sp modelId="{A5874F41-0C97-4753-9B69-563AFA489830}">
      <dsp:nvSpPr>
        <dsp:cNvPr id="0" name=""/>
        <dsp:cNvSpPr/>
      </dsp:nvSpPr>
      <dsp:spPr>
        <a:xfrm>
          <a:off x="5980802" y="2493854"/>
          <a:ext cx="91440" cy="187028"/>
        </a:xfrm>
        <a:custGeom>
          <a:avLst/>
          <a:gdLst/>
          <a:ahLst/>
          <a:cxnLst/>
          <a:rect l="0" t="0" r="0" b="0"/>
          <a:pathLst>
            <a:path>
              <a:moveTo>
                <a:pt x="45720" y="0"/>
              </a:moveTo>
              <a:lnTo>
                <a:pt x="45720" y="93514"/>
              </a:lnTo>
              <a:lnTo>
                <a:pt x="52076" y="93514"/>
              </a:lnTo>
              <a:lnTo>
                <a:pt x="52076" y="1870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C2EC3B-E6FF-4A51-A78E-7A0E977806B4}">
      <dsp:nvSpPr>
        <dsp:cNvPr id="0" name=""/>
        <dsp:cNvSpPr/>
      </dsp:nvSpPr>
      <dsp:spPr>
        <a:xfrm>
          <a:off x="5421473" y="2680882"/>
          <a:ext cx="1222810" cy="513023"/>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Deputy Head of Research</a:t>
          </a:r>
        </a:p>
      </dsp:txBody>
      <dsp:txXfrm>
        <a:off x="5436499" y="2695908"/>
        <a:ext cx="1192758" cy="482971"/>
      </dsp:txXfrm>
    </dsp:sp>
    <dsp:sp modelId="{AD53B570-46FB-4DB7-B668-393366183833}">
      <dsp:nvSpPr>
        <dsp:cNvPr id="0" name=""/>
        <dsp:cNvSpPr/>
      </dsp:nvSpPr>
      <dsp:spPr>
        <a:xfrm>
          <a:off x="5513791" y="3193906"/>
          <a:ext cx="519087" cy="154232"/>
        </a:xfrm>
        <a:custGeom>
          <a:avLst/>
          <a:gdLst/>
          <a:ahLst/>
          <a:cxnLst/>
          <a:rect l="0" t="0" r="0" b="0"/>
          <a:pathLst>
            <a:path>
              <a:moveTo>
                <a:pt x="519087" y="0"/>
              </a:moveTo>
              <a:lnTo>
                <a:pt x="519087" y="77116"/>
              </a:lnTo>
              <a:lnTo>
                <a:pt x="0" y="77116"/>
              </a:lnTo>
              <a:lnTo>
                <a:pt x="0" y="1542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3886D5-55C1-42DF-8052-0E5ADC26FCDD}">
      <dsp:nvSpPr>
        <dsp:cNvPr id="0" name=""/>
        <dsp:cNvSpPr/>
      </dsp:nvSpPr>
      <dsp:spPr>
        <a:xfrm>
          <a:off x="4910290" y="3348138"/>
          <a:ext cx="1207002"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Research Analysts</a:t>
          </a:r>
        </a:p>
      </dsp:txBody>
      <dsp:txXfrm>
        <a:off x="4925066" y="3362914"/>
        <a:ext cx="1177450" cy="474935"/>
      </dsp:txXfrm>
    </dsp:sp>
    <dsp:sp modelId="{6961A1E5-21B3-4AFF-8849-3D61244B890B}">
      <dsp:nvSpPr>
        <dsp:cNvPr id="0" name=""/>
        <dsp:cNvSpPr/>
      </dsp:nvSpPr>
      <dsp:spPr>
        <a:xfrm>
          <a:off x="6032879" y="3193906"/>
          <a:ext cx="932717" cy="154221"/>
        </a:xfrm>
        <a:custGeom>
          <a:avLst/>
          <a:gdLst/>
          <a:ahLst/>
          <a:cxnLst/>
          <a:rect l="0" t="0" r="0" b="0"/>
          <a:pathLst>
            <a:path>
              <a:moveTo>
                <a:pt x="0" y="0"/>
              </a:moveTo>
              <a:lnTo>
                <a:pt x="0" y="77110"/>
              </a:lnTo>
              <a:lnTo>
                <a:pt x="932717" y="77110"/>
              </a:lnTo>
              <a:lnTo>
                <a:pt x="932717" y="1542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A2000C-093F-44FA-B76B-D4D4A2D1E73C}">
      <dsp:nvSpPr>
        <dsp:cNvPr id="0" name=""/>
        <dsp:cNvSpPr/>
      </dsp:nvSpPr>
      <dsp:spPr>
        <a:xfrm>
          <a:off x="6385296" y="3348128"/>
          <a:ext cx="1160599"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Database Analysts</a:t>
          </a:r>
        </a:p>
      </dsp:txBody>
      <dsp:txXfrm>
        <a:off x="6400072" y="3362904"/>
        <a:ext cx="1131047" cy="474935"/>
      </dsp:txXfrm>
    </dsp:sp>
    <dsp:sp modelId="{8CED1438-EBDC-460F-9E68-FB389F28D3DD}">
      <dsp:nvSpPr>
        <dsp:cNvPr id="0" name=""/>
        <dsp:cNvSpPr/>
      </dsp:nvSpPr>
      <dsp:spPr>
        <a:xfrm>
          <a:off x="5897388" y="1632970"/>
          <a:ext cx="1876394" cy="376963"/>
        </a:xfrm>
        <a:custGeom>
          <a:avLst/>
          <a:gdLst/>
          <a:ahLst/>
          <a:cxnLst/>
          <a:rect l="0" t="0" r="0" b="0"/>
          <a:pathLst>
            <a:path>
              <a:moveTo>
                <a:pt x="0" y="0"/>
              </a:moveTo>
              <a:lnTo>
                <a:pt x="0" y="188481"/>
              </a:lnTo>
              <a:lnTo>
                <a:pt x="1876394" y="188481"/>
              </a:lnTo>
              <a:lnTo>
                <a:pt x="1876394" y="376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E687D4-A3AA-4105-A5F0-4CF9B4DF08A6}">
      <dsp:nvSpPr>
        <dsp:cNvPr id="0" name=""/>
        <dsp:cNvSpPr/>
      </dsp:nvSpPr>
      <dsp:spPr>
        <a:xfrm>
          <a:off x="7119296" y="2009934"/>
          <a:ext cx="1308972" cy="504487"/>
        </a:xfrm>
        <a:prstGeom prst="roundRect">
          <a:avLst>
            <a:gd name="adj" fmla="val 10000"/>
          </a:avLst>
        </a:prstGeom>
        <a:gradFill rotWithShape="0">
          <a:gsLst>
            <a:gs pos="100000">
              <a:srgbClr val="9E97FF"/>
            </a:gs>
            <a:gs pos="0">
              <a:schemeClr val="bg1"/>
            </a:gs>
            <a:gs pos="36000">
              <a:schemeClr val="bg1"/>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Head of Islamic Equities</a:t>
          </a:r>
        </a:p>
      </dsp:txBody>
      <dsp:txXfrm>
        <a:off x="7134072" y="2024710"/>
        <a:ext cx="1279420" cy="474935"/>
      </dsp:txXfrm>
    </dsp:sp>
    <dsp:sp modelId="{CBCD943E-D77F-4AE4-8A18-7C2425877D8F}">
      <dsp:nvSpPr>
        <dsp:cNvPr id="0" name=""/>
        <dsp:cNvSpPr/>
      </dsp:nvSpPr>
      <dsp:spPr>
        <a:xfrm>
          <a:off x="5897388" y="1632970"/>
          <a:ext cx="3222237" cy="380908"/>
        </a:xfrm>
        <a:custGeom>
          <a:avLst/>
          <a:gdLst/>
          <a:ahLst/>
          <a:cxnLst/>
          <a:rect l="0" t="0" r="0" b="0"/>
          <a:pathLst>
            <a:path>
              <a:moveTo>
                <a:pt x="0" y="0"/>
              </a:moveTo>
              <a:lnTo>
                <a:pt x="0" y="190454"/>
              </a:lnTo>
              <a:lnTo>
                <a:pt x="3222237" y="190454"/>
              </a:lnTo>
              <a:lnTo>
                <a:pt x="3222237" y="380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25F7AA-E3F4-43C7-A3AF-45F82C6D37D0}">
      <dsp:nvSpPr>
        <dsp:cNvPr id="0" name=""/>
        <dsp:cNvSpPr/>
      </dsp:nvSpPr>
      <dsp:spPr>
        <a:xfrm>
          <a:off x="8555928" y="2013879"/>
          <a:ext cx="1127394" cy="504487"/>
        </a:xfrm>
        <a:prstGeom prst="roundRect">
          <a:avLst>
            <a:gd name="adj" fmla="val 10000"/>
          </a:avLst>
        </a:prstGeom>
        <a:gradFill flip="none" rotWithShape="1">
          <a:gsLst>
            <a:gs pos="100000">
              <a:srgbClr val="9E97FF"/>
            </a:gs>
            <a:gs pos="36000">
              <a:schemeClr val="bg1"/>
            </a:gs>
            <a:gs pos="0">
              <a:schemeClr val="accent1">
                <a:tint val="23500"/>
                <a:satMod val="16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Portfolio Manager Equities</a:t>
          </a:r>
          <a:endParaRPr lang="en-US" sz="1100" kern="1200" dirty="0">
            <a:latin typeface="+mn-lt"/>
          </a:endParaRPr>
        </a:p>
      </dsp:txBody>
      <dsp:txXfrm>
        <a:off x="8570704" y="2028655"/>
        <a:ext cx="1097842" cy="474935"/>
      </dsp:txXfrm>
    </dsp:sp>
    <dsp:sp modelId="{D9A28D76-22B8-4820-B648-6BB1195BB62E}">
      <dsp:nvSpPr>
        <dsp:cNvPr id="0" name=""/>
        <dsp:cNvSpPr/>
      </dsp:nvSpPr>
      <dsp:spPr>
        <a:xfrm>
          <a:off x="7819727" y="2518367"/>
          <a:ext cx="1299898" cy="163378"/>
        </a:xfrm>
        <a:custGeom>
          <a:avLst/>
          <a:gdLst/>
          <a:ahLst/>
          <a:cxnLst/>
          <a:rect l="0" t="0" r="0" b="0"/>
          <a:pathLst>
            <a:path>
              <a:moveTo>
                <a:pt x="1299898" y="0"/>
              </a:moveTo>
              <a:lnTo>
                <a:pt x="1299898" y="81689"/>
              </a:lnTo>
              <a:lnTo>
                <a:pt x="0" y="81689"/>
              </a:lnTo>
              <a:lnTo>
                <a:pt x="0" y="1633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F601B-09E2-41DF-9398-122F61C64FCE}">
      <dsp:nvSpPr>
        <dsp:cNvPr id="0" name=""/>
        <dsp:cNvSpPr/>
      </dsp:nvSpPr>
      <dsp:spPr>
        <a:xfrm>
          <a:off x="7314328" y="2681745"/>
          <a:ext cx="1010796" cy="504487"/>
        </a:xfrm>
        <a:prstGeom prst="roundRect">
          <a:avLst>
            <a:gd name="adj" fmla="val 10000"/>
          </a:avLst>
        </a:prstGeom>
        <a:gradFill rotWithShape="0">
          <a:gsLst>
            <a:gs pos="100000">
              <a:srgbClr val="9E97FF"/>
            </a:gs>
            <a:gs pos="36000">
              <a:schemeClr val="bg1"/>
            </a:gs>
            <a:gs pos="0">
              <a:schemeClr val="accent1">
                <a:tint val="23500"/>
                <a:satMod val="160000"/>
              </a:schemeClr>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Dealer Equities</a:t>
          </a:r>
          <a:endParaRPr lang="en-US" sz="1100" kern="1200" dirty="0">
            <a:latin typeface="+mn-lt"/>
          </a:endParaRPr>
        </a:p>
      </dsp:txBody>
      <dsp:txXfrm>
        <a:off x="7329104" y="2696521"/>
        <a:ext cx="981244" cy="474935"/>
      </dsp:txXfrm>
    </dsp:sp>
    <dsp:sp modelId="{294B010A-8C69-4367-B483-A8A5EC134890}">
      <dsp:nvSpPr>
        <dsp:cNvPr id="0" name=""/>
        <dsp:cNvSpPr/>
      </dsp:nvSpPr>
      <dsp:spPr>
        <a:xfrm>
          <a:off x="5897388" y="1632970"/>
          <a:ext cx="4439221" cy="379521"/>
        </a:xfrm>
        <a:custGeom>
          <a:avLst/>
          <a:gdLst/>
          <a:ahLst/>
          <a:cxnLst/>
          <a:rect l="0" t="0" r="0" b="0"/>
          <a:pathLst>
            <a:path>
              <a:moveTo>
                <a:pt x="0" y="0"/>
              </a:moveTo>
              <a:lnTo>
                <a:pt x="0" y="189760"/>
              </a:lnTo>
              <a:lnTo>
                <a:pt x="4439221" y="189760"/>
              </a:lnTo>
              <a:lnTo>
                <a:pt x="4439221" y="379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55B81D-87FE-436D-9C6F-4F6959F63268}">
      <dsp:nvSpPr>
        <dsp:cNvPr id="0" name=""/>
        <dsp:cNvSpPr/>
      </dsp:nvSpPr>
      <dsp:spPr>
        <a:xfrm>
          <a:off x="9840276" y="2012491"/>
          <a:ext cx="992665" cy="504487"/>
        </a:xfrm>
        <a:prstGeom prst="roundRect">
          <a:avLst>
            <a:gd name="adj" fmla="val 10000"/>
          </a:avLst>
        </a:prstGeom>
        <a:gradFill rotWithShape="0">
          <a:gsLst>
            <a:gs pos="100000">
              <a:srgbClr val="9E97FF"/>
            </a:gs>
            <a:gs pos="36000">
              <a:schemeClr val="bg1"/>
            </a:gs>
            <a:gs pos="0">
              <a:schemeClr val="accent1">
                <a:tint val="23500"/>
                <a:satMod val="160000"/>
              </a:schemeClr>
            </a:gs>
          </a:gsLst>
          <a:path path="rect">
            <a:fillToRect l="100000" t="100000"/>
          </a:path>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kern="1200" dirty="0" smtClean="0">
              <a:solidFill>
                <a:srgbClr val="002060"/>
              </a:solidFill>
              <a:effectLst>
                <a:outerShdw blurRad="38100" dist="38100" dir="2700000" algn="tl">
                  <a:srgbClr val="000000">
                    <a:alpha val="43137"/>
                  </a:srgbClr>
                </a:outerShdw>
              </a:effectLst>
              <a:latin typeface="+mn-lt"/>
            </a:rPr>
            <a:t>Head of Product Development</a:t>
          </a:r>
          <a:endParaRPr lang="en-US" sz="1100" b="0" kern="1200" dirty="0">
            <a:solidFill>
              <a:srgbClr val="002060"/>
            </a:solidFill>
            <a:effectLst>
              <a:outerShdw blurRad="38100" dist="38100" dir="2700000" algn="tl">
                <a:srgbClr val="000000">
                  <a:alpha val="43137"/>
                </a:srgbClr>
              </a:outerShdw>
            </a:effectLst>
            <a:latin typeface="+mn-lt"/>
          </a:endParaRPr>
        </a:p>
      </dsp:txBody>
      <dsp:txXfrm>
        <a:off x="9855052" y="2027267"/>
        <a:ext cx="963113" cy="4749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8CFCB-614A-4E2B-BA2D-BD4295FA284C}">
      <dsp:nvSpPr>
        <dsp:cNvPr id="0" name=""/>
        <dsp:cNvSpPr/>
      </dsp:nvSpPr>
      <dsp:spPr>
        <a:xfrm>
          <a:off x="7762121" y="1383626"/>
          <a:ext cx="191646" cy="1900196"/>
        </a:xfrm>
        <a:custGeom>
          <a:avLst/>
          <a:gdLst/>
          <a:ahLst/>
          <a:cxnLst/>
          <a:rect l="0" t="0" r="0" b="0"/>
          <a:pathLst>
            <a:path>
              <a:moveTo>
                <a:pt x="0" y="0"/>
              </a:moveTo>
              <a:lnTo>
                <a:pt x="0" y="1900196"/>
              </a:lnTo>
              <a:lnTo>
                <a:pt x="191646" y="1900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E335BC-9A77-4269-8272-B33A733A97B2}">
      <dsp:nvSpPr>
        <dsp:cNvPr id="0" name=""/>
        <dsp:cNvSpPr/>
      </dsp:nvSpPr>
      <dsp:spPr>
        <a:xfrm>
          <a:off x="7762121" y="1383626"/>
          <a:ext cx="161043" cy="1189329"/>
        </a:xfrm>
        <a:custGeom>
          <a:avLst/>
          <a:gdLst/>
          <a:ahLst/>
          <a:cxnLst/>
          <a:rect l="0" t="0" r="0" b="0"/>
          <a:pathLst>
            <a:path>
              <a:moveTo>
                <a:pt x="0" y="0"/>
              </a:moveTo>
              <a:lnTo>
                <a:pt x="0" y="1189329"/>
              </a:lnTo>
              <a:lnTo>
                <a:pt x="161043" y="118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0C2431-E47E-4E5A-AA8B-6C7128BEF4BB}">
      <dsp:nvSpPr>
        <dsp:cNvPr id="0" name=""/>
        <dsp:cNvSpPr/>
      </dsp:nvSpPr>
      <dsp:spPr>
        <a:xfrm>
          <a:off x="7762121" y="1383626"/>
          <a:ext cx="161043" cy="468278"/>
        </a:xfrm>
        <a:custGeom>
          <a:avLst/>
          <a:gdLst/>
          <a:ahLst/>
          <a:cxnLst/>
          <a:rect l="0" t="0" r="0" b="0"/>
          <a:pathLst>
            <a:path>
              <a:moveTo>
                <a:pt x="0" y="0"/>
              </a:moveTo>
              <a:lnTo>
                <a:pt x="0" y="468278"/>
              </a:lnTo>
              <a:lnTo>
                <a:pt x="161043" y="4682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877784-E8CF-4E6A-8AF5-03156C475BCE}">
      <dsp:nvSpPr>
        <dsp:cNvPr id="0" name=""/>
        <dsp:cNvSpPr/>
      </dsp:nvSpPr>
      <dsp:spPr>
        <a:xfrm>
          <a:off x="4746543" y="507257"/>
          <a:ext cx="3542551" cy="217651"/>
        </a:xfrm>
        <a:custGeom>
          <a:avLst/>
          <a:gdLst/>
          <a:ahLst/>
          <a:cxnLst/>
          <a:rect l="0" t="0" r="0" b="0"/>
          <a:pathLst>
            <a:path>
              <a:moveTo>
                <a:pt x="0" y="0"/>
              </a:moveTo>
              <a:lnTo>
                <a:pt x="0" y="79321"/>
              </a:lnTo>
              <a:lnTo>
                <a:pt x="3542551" y="79321"/>
              </a:lnTo>
              <a:lnTo>
                <a:pt x="3542551" y="2176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30D310-D42F-44F4-A200-B36E42ACDC86}">
      <dsp:nvSpPr>
        <dsp:cNvPr id="0" name=""/>
        <dsp:cNvSpPr/>
      </dsp:nvSpPr>
      <dsp:spPr>
        <a:xfrm>
          <a:off x="1042896" y="507257"/>
          <a:ext cx="3703646" cy="224456"/>
        </a:xfrm>
        <a:custGeom>
          <a:avLst/>
          <a:gdLst/>
          <a:ahLst/>
          <a:cxnLst/>
          <a:rect l="0" t="0" r="0" b="0"/>
          <a:pathLst>
            <a:path>
              <a:moveTo>
                <a:pt x="3703646" y="0"/>
              </a:moveTo>
              <a:lnTo>
                <a:pt x="3703646" y="86125"/>
              </a:lnTo>
              <a:lnTo>
                <a:pt x="0" y="86125"/>
              </a:lnTo>
              <a:lnTo>
                <a:pt x="0" y="224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E32CB4-8C25-4BE7-BFE1-1B72F6FA03AE}">
      <dsp:nvSpPr>
        <dsp:cNvPr id="0" name=""/>
        <dsp:cNvSpPr/>
      </dsp:nvSpPr>
      <dsp:spPr>
        <a:xfrm>
          <a:off x="5929994" y="1386234"/>
          <a:ext cx="181741" cy="2490913"/>
        </a:xfrm>
        <a:custGeom>
          <a:avLst/>
          <a:gdLst/>
          <a:ahLst/>
          <a:cxnLst/>
          <a:rect l="0" t="0" r="0" b="0"/>
          <a:pathLst>
            <a:path>
              <a:moveTo>
                <a:pt x="0" y="0"/>
              </a:moveTo>
              <a:lnTo>
                <a:pt x="0" y="2490913"/>
              </a:lnTo>
              <a:lnTo>
                <a:pt x="181741" y="2490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AD9848-89B0-4B6E-9C6D-99B065112395}">
      <dsp:nvSpPr>
        <dsp:cNvPr id="0" name=""/>
        <dsp:cNvSpPr/>
      </dsp:nvSpPr>
      <dsp:spPr>
        <a:xfrm>
          <a:off x="5929994" y="1386234"/>
          <a:ext cx="183862" cy="1871802"/>
        </a:xfrm>
        <a:custGeom>
          <a:avLst/>
          <a:gdLst/>
          <a:ahLst/>
          <a:cxnLst/>
          <a:rect l="0" t="0" r="0" b="0"/>
          <a:pathLst>
            <a:path>
              <a:moveTo>
                <a:pt x="0" y="0"/>
              </a:moveTo>
              <a:lnTo>
                <a:pt x="0" y="1871802"/>
              </a:lnTo>
              <a:lnTo>
                <a:pt x="183862" y="18718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7A0271-F6A2-4366-B664-3438D433BAA7}">
      <dsp:nvSpPr>
        <dsp:cNvPr id="0" name=""/>
        <dsp:cNvSpPr/>
      </dsp:nvSpPr>
      <dsp:spPr>
        <a:xfrm>
          <a:off x="5929994" y="1386234"/>
          <a:ext cx="172111" cy="1151317"/>
        </a:xfrm>
        <a:custGeom>
          <a:avLst/>
          <a:gdLst/>
          <a:ahLst/>
          <a:cxnLst/>
          <a:rect l="0" t="0" r="0" b="0"/>
          <a:pathLst>
            <a:path>
              <a:moveTo>
                <a:pt x="0" y="0"/>
              </a:moveTo>
              <a:lnTo>
                <a:pt x="0" y="1151317"/>
              </a:lnTo>
              <a:lnTo>
                <a:pt x="172111" y="11513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CD1475-D724-4A7C-8EE2-EA6B5A45902B}">
      <dsp:nvSpPr>
        <dsp:cNvPr id="0" name=""/>
        <dsp:cNvSpPr/>
      </dsp:nvSpPr>
      <dsp:spPr>
        <a:xfrm>
          <a:off x="5929994" y="1386234"/>
          <a:ext cx="172111" cy="432710"/>
        </a:xfrm>
        <a:custGeom>
          <a:avLst/>
          <a:gdLst/>
          <a:ahLst/>
          <a:cxnLst/>
          <a:rect l="0" t="0" r="0" b="0"/>
          <a:pathLst>
            <a:path>
              <a:moveTo>
                <a:pt x="0" y="0"/>
              </a:moveTo>
              <a:lnTo>
                <a:pt x="0" y="432710"/>
              </a:lnTo>
              <a:lnTo>
                <a:pt x="172111" y="4327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4FD94F-D0F7-4A09-9C51-D0ED936F836F}">
      <dsp:nvSpPr>
        <dsp:cNvPr id="0" name=""/>
        <dsp:cNvSpPr/>
      </dsp:nvSpPr>
      <dsp:spPr>
        <a:xfrm>
          <a:off x="4746543" y="507257"/>
          <a:ext cx="1778936" cy="220260"/>
        </a:xfrm>
        <a:custGeom>
          <a:avLst/>
          <a:gdLst/>
          <a:ahLst/>
          <a:cxnLst/>
          <a:rect l="0" t="0" r="0" b="0"/>
          <a:pathLst>
            <a:path>
              <a:moveTo>
                <a:pt x="0" y="0"/>
              </a:moveTo>
              <a:lnTo>
                <a:pt x="0" y="81929"/>
              </a:lnTo>
              <a:lnTo>
                <a:pt x="1778936" y="81929"/>
              </a:lnTo>
              <a:lnTo>
                <a:pt x="1778936" y="2202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B2C603-3EDB-4D4C-89FE-BA548D9FBDF5}">
      <dsp:nvSpPr>
        <dsp:cNvPr id="0" name=""/>
        <dsp:cNvSpPr/>
      </dsp:nvSpPr>
      <dsp:spPr>
        <a:xfrm>
          <a:off x="4286917" y="1396332"/>
          <a:ext cx="170778" cy="1818531"/>
        </a:xfrm>
        <a:custGeom>
          <a:avLst/>
          <a:gdLst/>
          <a:ahLst/>
          <a:cxnLst/>
          <a:rect l="0" t="0" r="0" b="0"/>
          <a:pathLst>
            <a:path>
              <a:moveTo>
                <a:pt x="0" y="0"/>
              </a:moveTo>
              <a:lnTo>
                <a:pt x="0" y="1818531"/>
              </a:lnTo>
              <a:lnTo>
                <a:pt x="170778" y="18185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464342-56C0-4B80-A2EB-EAD4D9E9212A}">
      <dsp:nvSpPr>
        <dsp:cNvPr id="0" name=""/>
        <dsp:cNvSpPr/>
      </dsp:nvSpPr>
      <dsp:spPr>
        <a:xfrm>
          <a:off x="4286917" y="1396332"/>
          <a:ext cx="159040" cy="1135376"/>
        </a:xfrm>
        <a:custGeom>
          <a:avLst/>
          <a:gdLst/>
          <a:ahLst/>
          <a:cxnLst/>
          <a:rect l="0" t="0" r="0" b="0"/>
          <a:pathLst>
            <a:path>
              <a:moveTo>
                <a:pt x="0" y="0"/>
              </a:moveTo>
              <a:lnTo>
                <a:pt x="0" y="1135376"/>
              </a:lnTo>
              <a:lnTo>
                <a:pt x="159040" y="113537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04E478-4C8B-4EFA-A120-E13DF0292CBA}">
      <dsp:nvSpPr>
        <dsp:cNvPr id="0" name=""/>
        <dsp:cNvSpPr/>
      </dsp:nvSpPr>
      <dsp:spPr>
        <a:xfrm>
          <a:off x="4286917" y="1396332"/>
          <a:ext cx="170778" cy="405397"/>
        </a:xfrm>
        <a:custGeom>
          <a:avLst/>
          <a:gdLst/>
          <a:ahLst/>
          <a:cxnLst/>
          <a:rect l="0" t="0" r="0" b="0"/>
          <a:pathLst>
            <a:path>
              <a:moveTo>
                <a:pt x="0" y="0"/>
              </a:moveTo>
              <a:lnTo>
                <a:pt x="0" y="405397"/>
              </a:lnTo>
              <a:lnTo>
                <a:pt x="170778" y="405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8E11CC-C394-4975-8DED-BBC0F0CF1A1F}">
      <dsp:nvSpPr>
        <dsp:cNvPr id="0" name=""/>
        <dsp:cNvSpPr/>
      </dsp:nvSpPr>
      <dsp:spPr>
        <a:xfrm>
          <a:off x="4700823" y="507257"/>
          <a:ext cx="91440" cy="230358"/>
        </a:xfrm>
        <a:custGeom>
          <a:avLst/>
          <a:gdLst/>
          <a:ahLst/>
          <a:cxnLst/>
          <a:rect l="0" t="0" r="0" b="0"/>
          <a:pathLst>
            <a:path>
              <a:moveTo>
                <a:pt x="45720" y="0"/>
              </a:moveTo>
              <a:lnTo>
                <a:pt x="45720" y="92027"/>
              </a:lnTo>
              <a:lnTo>
                <a:pt x="113067" y="92027"/>
              </a:lnTo>
              <a:lnTo>
                <a:pt x="113067" y="2303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FAAE6A-E07A-477C-AEEB-6409B2C86F50}">
      <dsp:nvSpPr>
        <dsp:cNvPr id="0" name=""/>
        <dsp:cNvSpPr/>
      </dsp:nvSpPr>
      <dsp:spPr>
        <a:xfrm>
          <a:off x="2297188" y="1397999"/>
          <a:ext cx="206447" cy="1713156"/>
        </a:xfrm>
        <a:custGeom>
          <a:avLst/>
          <a:gdLst/>
          <a:ahLst/>
          <a:cxnLst/>
          <a:rect l="0" t="0" r="0" b="0"/>
          <a:pathLst>
            <a:path>
              <a:moveTo>
                <a:pt x="0" y="0"/>
              </a:moveTo>
              <a:lnTo>
                <a:pt x="0" y="1713156"/>
              </a:lnTo>
              <a:lnTo>
                <a:pt x="206447" y="17131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0D5A4-21C4-4C36-9014-A08D63AD15BC}">
      <dsp:nvSpPr>
        <dsp:cNvPr id="0" name=""/>
        <dsp:cNvSpPr/>
      </dsp:nvSpPr>
      <dsp:spPr>
        <a:xfrm>
          <a:off x="2297188" y="1397999"/>
          <a:ext cx="217579" cy="1033391"/>
        </a:xfrm>
        <a:custGeom>
          <a:avLst/>
          <a:gdLst/>
          <a:ahLst/>
          <a:cxnLst/>
          <a:rect l="0" t="0" r="0" b="0"/>
          <a:pathLst>
            <a:path>
              <a:moveTo>
                <a:pt x="0" y="0"/>
              </a:moveTo>
              <a:lnTo>
                <a:pt x="0" y="1033391"/>
              </a:lnTo>
              <a:lnTo>
                <a:pt x="217579" y="10333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BF845C-F36A-408F-861B-88B124717A2F}">
      <dsp:nvSpPr>
        <dsp:cNvPr id="0" name=""/>
        <dsp:cNvSpPr/>
      </dsp:nvSpPr>
      <dsp:spPr>
        <a:xfrm>
          <a:off x="2297188" y="1397999"/>
          <a:ext cx="217579" cy="382035"/>
        </a:xfrm>
        <a:custGeom>
          <a:avLst/>
          <a:gdLst/>
          <a:ahLst/>
          <a:cxnLst/>
          <a:rect l="0" t="0" r="0" b="0"/>
          <a:pathLst>
            <a:path>
              <a:moveTo>
                <a:pt x="0" y="0"/>
              </a:moveTo>
              <a:lnTo>
                <a:pt x="0" y="382035"/>
              </a:lnTo>
              <a:lnTo>
                <a:pt x="217579" y="3820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3009883" y="507257"/>
          <a:ext cx="1736659" cy="232024"/>
        </a:xfrm>
        <a:custGeom>
          <a:avLst/>
          <a:gdLst/>
          <a:ahLst/>
          <a:cxnLst/>
          <a:rect l="0" t="0" r="0" b="0"/>
          <a:pathLst>
            <a:path>
              <a:moveTo>
                <a:pt x="1736659" y="0"/>
              </a:moveTo>
              <a:lnTo>
                <a:pt x="1736659" y="93694"/>
              </a:lnTo>
              <a:lnTo>
                <a:pt x="0" y="93694"/>
              </a:lnTo>
              <a:lnTo>
                <a:pt x="0" y="2320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4EA1A-EFED-40C8-AE90-A41E4668A5D8}">
      <dsp:nvSpPr>
        <dsp:cNvPr id="0" name=""/>
        <dsp:cNvSpPr/>
      </dsp:nvSpPr>
      <dsp:spPr>
        <a:xfrm>
          <a:off x="3694217" y="0"/>
          <a:ext cx="2104651" cy="507257"/>
        </a:xfrm>
        <a:prstGeom prst="roundRect">
          <a:avLst/>
        </a:prstGeom>
        <a:gradFill rotWithShape="0">
          <a:gsLst>
            <a:gs pos="100000">
              <a:schemeClr val="accent6">
                <a:lumMod val="60000"/>
                <a:lumOff val="40000"/>
              </a:schemeClr>
            </a:gs>
            <a:gs pos="0">
              <a:schemeClr val="bg1"/>
            </a:gs>
            <a:gs pos="36000">
              <a:schemeClr val="bg1"/>
            </a:gs>
          </a:gsLst>
          <a:path path="rect">
            <a:fillToRect l="100000" t="100000"/>
          </a:path>
        </a:gradFill>
        <a:ln w="28575"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accent6">
                  <a:lumMod val="50000"/>
                </a:schemeClr>
              </a:solidFill>
              <a:effectLst>
                <a:outerShdw blurRad="38100" dist="38100" dir="2700000" algn="tl">
                  <a:srgbClr val="000000">
                    <a:alpha val="43137"/>
                  </a:srgbClr>
                </a:outerShdw>
              </a:effectLst>
            </a:rPr>
            <a:t>Head of Operations</a:t>
          </a:r>
          <a:endParaRPr lang="en-US" sz="1600" b="0" kern="1200" dirty="0">
            <a:solidFill>
              <a:schemeClr val="accent6">
                <a:lumMod val="50000"/>
              </a:schemeClr>
            </a:solidFill>
            <a:effectLst>
              <a:outerShdw blurRad="38100" dist="38100" dir="2700000" algn="tl">
                <a:srgbClr val="000000">
                  <a:alpha val="43137"/>
                </a:srgbClr>
              </a:outerShdw>
            </a:effectLst>
          </a:endParaRPr>
        </a:p>
      </dsp:txBody>
      <dsp:txXfrm>
        <a:off x="3718979" y="24762"/>
        <a:ext cx="2055127" cy="457733"/>
      </dsp:txXfrm>
    </dsp:sp>
    <dsp:sp modelId="{C92379BF-A895-4E99-A443-DB451F113F22}">
      <dsp:nvSpPr>
        <dsp:cNvPr id="0" name=""/>
        <dsp:cNvSpPr/>
      </dsp:nvSpPr>
      <dsp:spPr>
        <a:xfrm>
          <a:off x="2119015" y="739282"/>
          <a:ext cx="1781735" cy="658716"/>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Vice President – Transaction Process Unit</a:t>
          </a:r>
        </a:p>
      </dsp:txBody>
      <dsp:txXfrm>
        <a:off x="2151171" y="771438"/>
        <a:ext cx="1717423" cy="594404"/>
      </dsp:txXfrm>
    </dsp:sp>
    <dsp:sp modelId="{30046395-EEB5-4D7A-922D-EDEA5F76244A}">
      <dsp:nvSpPr>
        <dsp:cNvPr id="0" name=""/>
        <dsp:cNvSpPr/>
      </dsp:nvSpPr>
      <dsp:spPr>
        <a:xfrm>
          <a:off x="2514768" y="1558126"/>
          <a:ext cx="1317433" cy="443816"/>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a:t>
          </a:r>
        </a:p>
      </dsp:txBody>
      <dsp:txXfrm>
        <a:off x="2536433" y="1579791"/>
        <a:ext cx="1274103" cy="400486"/>
      </dsp:txXfrm>
    </dsp:sp>
    <dsp:sp modelId="{536EC99A-62ED-4DAA-9068-06F17593EBB8}">
      <dsp:nvSpPr>
        <dsp:cNvPr id="0" name=""/>
        <dsp:cNvSpPr/>
      </dsp:nvSpPr>
      <dsp:spPr>
        <a:xfrm>
          <a:off x="2514768" y="2183531"/>
          <a:ext cx="1317433" cy="495717"/>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a:t>
          </a:r>
        </a:p>
      </dsp:txBody>
      <dsp:txXfrm>
        <a:off x="2538967" y="2207730"/>
        <a:ext cx="1269035" cy="447319"/>
      </dsp:txXfrm>
    </dsp:sp>
    <dsp:sp modelId="{16AA0E70-F250-4529-BEB8-581F6D65F7A1}">
      <dsp:nvSpPr>
        <dsp:cNvPr id="0" name=""/>
        <dsp:cNvSpPr/>
      </dsp:nvSpPr>
      <dsp:spPr>
        <a:xfrm>
          <a:off x="2503636" y="2887179"/>
          <a:ext cx="1317433" cy="447953"/>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a:t>
          </a:r>
        </a:p>
      </dsp:txBody>
      <dsp:txXfrm>
        <a:off x="2525503" y="2909046"/>
        <a:ext cx="1273699" cy="404219"/>
      </dsp:txXfrm>
    </dsp:sp>
    <dsp:sp modelId="{659E3327-835F-4EB5-8FA2-AC3D0F357901}">
      <dsp:nvSpPr>
        <dsp:cNvPr id="0" name=""/>
        <dsp:cNvSpPr/>
      </dsp:nvSpPr>
      <dsp:spPr>
        <a:xfrm>
          <a:off x="4155174" y="737616"/>
          <a:ext cx="1317433" cy="658716"/>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Vice President – Operations</a:t>
          </a:r>
        </a:p>
      </dsp:txBody>
      <dsp:txXfrm>
        <a:off x="4187330" y="769772"/>
        <a:ext cx="1253121" cy="594404"/>
      </dsp:txXfrm>
    </dsp:sp>
    <dsp:sp modelId="{29868F01-9362-4AB7-83D1-76BF22D6BB7C}">
      <dsp:nvSpPr>
        <dsp:cNvPr id="0" name=""/>
        <dsp:cNvSpPr/>
      </dsp:nvSpPr>
      <dsp:spPr>
        <a:xfrm>
          <a:off x="4457696" y="1547304"/>
          <a:ext cx="1317433" cy="508851"/>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a:t>
          </a:r>
        </a:p>
      </dsp:txBody>
      <dsp:txXfrm>
        <a:off x="4482536" y="1572144"/>
        <a:ext cx="1267753" cy="459171"/>
      </dsp:txXfrm>
    </dsp:sp>
    <dsp:sp modelId="{936EC217-7D5E-4A5D-A43F-4FFB8792599A}">
      <dsp:nvSpPr>
        <dsp:cNvPr id="0" name=""/>
        <dsp:cNvSpPr/>
      </dsp:nvSpPr>
      <dsp:spPr>
        <a:xfrm>
          <a:off x="4445957" y="2277194"/>
          <a:ext cx="1317433" cy="509029"/>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a:t>
          </a:r>
        </a:p>
      </dsp:txBody>
      <dsp:txXfrm>
        <a:off x="4470806" y="2302043"/>
        <a:ext cx="1267735" cy="459331"/>
      </dsp:txXfrm>
    </dsp:sp>
    <dsp:sp modelId="{084CCB3E-B7DB-4498-8FF8-E0EEC5F4CB8E}">
      <dsp:nvSpPr>
        <dsp:cNvPr id="0" name=""/>
        <dsp:cNvSpPr/>
      </dsp:nvSpPr>
      <dsp:spPr>
        <a:xfrm>
          <a:off x="4457696" y="2954098"/>
          <a:ext cx="1317433" cy="521532"/>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a:t>
          </a:r>
        </a:p>
      </dsp:txBody>
      <dsp:txXfrm>
        <a:off x="4483155" y="2979557"/>
        <a:ext cx="1266515" cy="470614"/>
      </dsp:txXfrm>
    </dsp:sp>
    <dsp:sp modelId="{87801C79-31A6-46BB-B756-5769B51814D5}">
      <dsp:nvSpPr>
        <dsp:cNvPr id="0" name=""/>
        <dsp:cNvSpPr/>
      </dsp:nvSpPr>
      <dsp:spPr>
        <a:xfrm>
          <a:off x="5781123" y="727518"/>
          <a:ext cx="1488712" cy="658716"/>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 Customer Profile Management Unit</a:t>
          </a:r>
        </a:p>
      </dsp:txBody>
      <dsp:txXfrm>
        <a:off x="5813279" y="759674"/>
        <a:ext cx="1424400" cy="594404"/>
      </dsp:txXfrm>
    </dsp:sp>
    <dsp:sp modelId="{6050DAB8-8DBE-45AA-B200-7DE09AA0FC3F}">
      <dsp:nvSpPr>
        <dsp:cNvPr id="0" name=""/>
        <dsp:cNvSpPr/>
      </dsp:nvSpPr>
      <dsp:spPr>
        <a:xfrm>
          <a:off x="6102106" y="1538444"/>
          <a:ext cx="1317433" cy="561002"/>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a:t>
          </a:r>
        </a:p>
      </dsp:txBody>
      <dsp:txXfrm>
        <a:off x="6129492" y="1565830"/>
        <a:ext cx="1262661" cy="506230"/>
      </dsp:txXfrm>
    </dsp:sp>
    <dsp:sp modelId="{942A60D3-D0FF-42B2-8F85-6EBD17FD7DDD}">
      <dsp:nvSpPr>
        <dsp:cNvPr id="0" name=""/>
        <dsp:cNvSpPr/>
      </dsp:nvSpPr>
      <dsp:spPr>
        <a:xfrm>
          <a:off x="6102106" y="2257051"/>
          <a:ext cx="1317433" cy="561002"/>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a:t>
          </a:r>
        </a:p>
      </dsp:txBody>
      <dsp:txXfrm>
        <a:off x="6129492" y="2284437"/>
        <a:ext cx="1262661" cy="506230"/>
      </dsp:txXfrm>
    </dsp:sp>
    <dsp:sp modelId="{40CC163E-6BCE-4306-AB92-3D74CBF3435C}">
      <dsp:nvSpPr>
        <dsp:cNvPr id="0" name=""/>
        <dsp:cNvSpPr/>
      </dsp:nvSpPr>
      <dsp:spPr>
        <a:xfrm>
          <a:off x="6113857" y="3000762"/>
          <a:ext cx="1317433" cy="514549"/>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Manager</a:t>
          </a:r>
        </a:p>
      </dsp:txBody>
      <dsp:txXfrm>
        <a:off x="6138975" y="3025880"/>
        <a:ext cx="1267197" cy="464313"/>
      </dsp:txXfrm>
    </dsp:sp>
    <dsp:sp modelId="{AA062094-D505-4BD2-9B2E-FC6C5E51F421}">
      <dsp:nvSpPr>
        <dsp:cNvPr id="0" name=""/>
        <dsp:cNvSpPr/>
      </dsp:nvSpPr>
      <dsp:spPr>
        <a:xfrm>
          <a:off x="6111736" y="3620857"/>
          <a:ext cx="1317433" cy="512580"/>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Scanning Operator</a:t>
          </a:r>
        </a:p>
      </dsp:txBody>
      <dsp:txXfrm>
        <a:off x="6136758" y="3645879"/>
        <a:ext cx="1267389" cy="462536"/>
      </dsp:txXfrm>
    </dsp:sp>
    <dsp:sp modelId="{1F77F83C-3D5E-493B-A7EA-80E7AEC2E005}">
      <dsp:nvSpPr>
        <dsp:cNvPr id="0" name=""/>
        <dsp:cNvSpPr/>
      </dsp:nvSpPr>
      <dsp:spPr>
        <a:xfrm>
          <a:off x="384180" y="731714"/>
          <a:ext cx="1317433" cy="658716"/>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Vice President Card Operations</a:t>
          </a:r>
        </a:p>
      </dsp:txBody>
      <dsp:txXfrm>
        <a:off x="416336" y="763870"/>
        <a:ext cx="1253121" cy="594404"/>
      </dsp:txXfrm>
    </dsp:sp>
    <dsp:sp modelId="{8F12835B-3CB5-4B43-9C20-FF8581E19AA8}">
      <dsp:nvSpPr>
        <dsp:cNvPr id="0" name=""/>
        <dsp:cNvSpPr/>
      </dsp:nvSpPr>
      <dsp:spPr>
        <a:xfrm>
          <a:off x="7630377" y="724909"/>
          <a:ext cx="1317433" cy="658716"/>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Head of Settlement</a:t>
          </a:r>
        </a:p>
      </dsp:txBody>
      <dsp:txXfrm>
        <a:off x="7662533" y="757065"/>
        <a:ext cx="1253121" cy="594404"/>
      </dsp:txXfrm>
    </dsp:sp>
    <dsp:sp modelId="{F1285435-734B-46A3-87EB-96CD08507BE0}">
      <dsp:nvSpPr>
        <dsp:cNvPr id="0" name=""/>
        <dsp:cNvSpPr/>
      </dsp:nvSpPr>
      <dsp:spPr>
        <a:xfrm>
          <a:off x="7923164" y="1578711"/>
          <a:ext cx="1317433" cy="546385"/>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 Settlement</a:t>
          </a:r>
        </a:p>
      </dsp:txBody>
      <dsp:txXfrm>
        <a:off x="7949836" y="1605383"/>
        <a:ext cx="1264089" cy="493041"/>
      </dsp:txXfrm>
    </dsp:sp>
    <dsp:sp modelId="{DD5EE98F-FD19-4AE1-BC00-BB328979C8E4}">
      <dsp:nvSpPr>
        <dsp:cNvPr id="0" name=""/>
        <dsp:cNvSpPr/>
      </dsp:nvSpPr>
      <dsp:spPr>
        <a:xfrm>
          <a:off x="7923164" y="2299762"/>
          <a:ext cx="1317433" cy="546385"/>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 Settlement</a:t>
          </a:r>
        </a:p>
      </dsp:txBody>
      <dsp:txXfrm>
        <a:off x="7949836" y="2326434"/>
        <a:ext cx="1264089" cy="493041"/>
      </dsp:txXfrm>
    </dsp:sp>
    <dsp:sp modelId="{51DB1CEA-61A5-4561-8E12-DA9ED97715D9}">
      <dsp:nvSpPr>
        <dsp:cNvPr id="0" name=""/>
        <dsp:cNvSpPr/>
      </dsp:nvSpPr>
      <dsp:spPr>
        <a:xfrm>
          <a:off x="7953768" y="3010629"/>
          <a:ext cx="1317433" cy="546385"/>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Manager Settlement</a:t>
          </a:r>
        </a:p>
      </dsp:txBody>
      <dsp:txXfrm>
        <a:off x="7980440" y="3037301"/>
        <a:ext cx="1264089" cy="4930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6EBC4-E511-4C26-96A6-1B104C098A85}">
      <dsp:nvSpPr>
        <dsp:cNvPr id="0" name=""/>
        <dsp:cNvSpPr/>
      </dsp:nvSpPr>
      <dsp:spPr>
        <a:xfrm>
          <a:off x="3368791" y="1128560"/>
          <a:ext cx="2391346" cy="410201"/>
        </a:xfrm>
        <a:custGeom>
          <a:avLst/>
          <a:gdLst/>
          <a:ahLst/>
          <a:cxnLst/>
          <a:rect l="0" t="0" r="0" b="0"/>
          <a:pathLst>
            <a:path>
              <a:moveTo>
                <a:pt x="0" y="0"/>
              </a:moveTo>
              <a:lnTo>
                <a:pt x="0" y="205100"/>
              </a:lnTo>
              <a:lnTo>
                <a:pt x="2391346" y="205100"/>
              </a:lnTo>
              <a:lnTo>
                <a:pt x="2391346" y="410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230269-E2D4-464E-9D09-6634CBCB8E27}">
      <dsp:nvSpPr>
        <dsp:cNvPr id="0" name=""/>
        <dsp:cNvSpPr/>
      </dsp:nvSpPr>
      <dsp:spPr>
        <a:xfrm>
          <a:off x="3309329" y="1128560"/>
          <a:ext cx="91440" cy="410201"/>
        </a:xfrm>
        <a:custGeom>
          <a:avLst/>
          <a:gdLst/>
          <a:ahLst/>
          <a:cxnLst/>
          <a:rect l="0" t="0" r="0" b="0"/>
          <a:pathLst>
            <a:path>
              <a:moveTo>
                <a:pt x="59461" y="0"/>
              </a:moveTo>
              <a:lnTo>
                <a:pt x="59461" y="205100"/>
              </a:lnTo>
              <a:lnTo>
                <a:pt x="45720" y="205100"/>
              </a:lnTo>
              <a:lnTo>
                <a:pt x="45720" y="41020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1005250" y="1128560"/>
          <a:ext cx="2363541" cy="410201"/>
        </a:xfrm>
        <a:custGeom>
          <a:avLst/>
          <a:gdLst/>
          <a:ahLst/>
          <a:cxnLst/>
          <a:rect l="0" t="0" r="0" b="0"/>
          <a:pathLst>
            <a:path>
              <a:moveTo>
                <a:pt x="2363541" y="0"/>
              </a:moveTo>
              <a:lnTo>
                <a:pt x="2363541" y="205100"/>
              </a:lnTo>
              <a:lnTo>
                <a:pt x="0" y="205100"/>
              </a:lnTo>
              <a:lnTo>
                <a:pt x="0" y="410201"/>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2392121" y="151890"/>
          <a:ext cx="1953339" cy="976669"/>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Financial Controller</a:t>
          </a:r>
          <a:endParaRPr lang="en-US" sz="20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2439798" y="199567"/>
        <a:ext cx="1857985" cy="881315"/>
      </dsp:txXfrm>
    </dsp:sp>
    <dsp:sp modelId="{C92379BF-A895-4E99-A443-DB451F113F22}">
      <dsp:nvSpPr>
        <dsp:cNvPr id="0" name=""/>
        <dsp:cNvSpPr/>
      </dsp:nvSpPr>
      <dsp:spPr>
        <a:xfrm>
          <a:off x="774" y="1538762"/>
          <a:ext cx="2008951" cy="97666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rotWithShape="0">
                  <a:srgbClr val="000000">
                    <a:alpha val="43137"/>
                  </a:srgbClr>
                </a:outerShdw>
              </a:effectLst>
            </a:rPr>
            <a:t>Senior Assistant Vice President Finance</a:t>
          </a:r>
          <a:endParaRPr lang="en-US" sz="20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8451" y="1586439"/>
        <a:ext cx="1913597" cy="881315"/>
      </dsp:txXfrm>
    </dsp:sp>
    <dsp:sp modelId="{C2E62FDD-B259-4B13-AB6E-6E1FD670ECBE}">
      <dsp:nvSpPr>
        <dsp:cNvPr id="0" name=""/>
        <dsp:cNvSpPr/>
      </dsp:nvSpPr>
      <dsp:spPr>
        <a:xfrm>
          <a:off x="2378379" y="1538762"/>
          <a:ext cx="1953339" cy="97666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rotWithShape="0">
                  <a:srgbClr val="000000">
                    <a:alpha val="43137"/>
                  </a:srgbClr>
                </a:outerShdw>
              </a:effectLst>
            </a:rPr>
            <a:t>Deputy Manager Finance</a:t>
          </a:r>
          <a:endParaRPr lang="en-US" sz="20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426056" y="1586439"/>
        <a:ext cx="1857985" cy="881315"/>
      </dsp:txXfrm>
    </dsp:sp>
    <dsp:sp modelId="{025454EB-3746-4A32-A153-79607763B34A}">
      <dsp:nvSpPr>
        <dsp:cNvPr id="0" name=""/>
        <dsp:cNvSpPr/>
      </dsp:nvSpPr>
      <dsp:spPr>
        <a:xfrm>
          <a:off x="4783468" y="1538762"/>
          <a:ext cx="1953339" cy="97666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rotWithShape="0">
                  <a:srgbClr val="000000">
                    <a:alpha val="43137"/>
                  </a:srgbClr>
                </a:outerShdw>
              </a:effectLst>
            </a:rPr>
            <a:t>Management Trainee Officer</a:t>
          </a:r>
          <a:endParaRPr lang="en-US" sz="20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831145" y="1586439"/>
        <a:ext cx="1857985" cy="8813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9B2B-3CA0-4073-B32E-BCC71F19F96D}">
      <dsp:nvSpPr>
        <dsp:cNvPr id="0" name=""/>
        <dsp:cNvSpPr/>
      </dsp:nvSpPr>
      <dsp:spPr>
        <a:xfrm>
          <a:off x="3323071" y="1081495"/>
          <a:ext cx="91440" cy="504331"/>
        </a:xfrm>
        <a:custGeom>
          <a:avLst/>
          <a:gdLst/>
          <a:ahLst/>
          <a:cxnLst/>
          <a:rect l="0" t="0" r="0" b="0"/>
          <a:pathLst>
            <a:path>
              <a:moveTo>
                <a:pt x="45720" y="0"/>
              </a:moveTo>
              <a:lnTo>
                <a:pt x="45720" y="504331"/>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2003793" y="2105"/>
          <a:ext cx="2729995" cy="1079390"/>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Risk Management</a:t>
          </a:r>
          <a:endParaRPr lang="en-US" sz="2000" b="0" kern="120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sp:txBody>
      <dsp:txXfrm>
        <a:off x="2056484" y="54796"/>
        <a:ext cx="2624613" cy="974008"/>
      </dsp:txXfrm>
    </dsp:sp>
    <dsp:sp modelId="{C92379BF-A895-4E99-A443-DB451F113F22}">
      <dsp:nvSpPr>
        <dsp:cNvPr id="0" name=""/>
        <dsp:cNvSpPr/>
      </dsp:nvSpPr>
      <dsp:spPr>
        <a:xfrm>
          <a:off x="1964935" y="1585827"/>
          <a:ext cx="2807711" cy="1079390"/>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a:srgbClr val="000000">
                    <a:alpha val="43137"/>
                  </a:srgbClr>
                </a:outerShdw>
              </a:effectLst>
            </a:rPr>
            <a:t>Deputy Manager Risk Management</a:t>
          </a:r>
          <a:endParaRPr lang="en-US" sz="20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2017626" y="1638518"/>
        <a:ext cx="2702329" cy="9740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9B2B-3CA0-4073-B32E-BCC71F19F96D}">
      <dsp:nvSpPr>
        <dsp:cNvPr id="0" name=""/>
        <dsp:cNvSpPr/>
      </dsp:nvSpPr>
      <dsp:spPr>
        <a:xfrm>
          <a:off x="3323071" y="1102221"/>
          <a:ext cx="91440" cy="462879"/>
        </a:xfrm>
        <a:custGeom>
          <a:avLst/>
          <a:gdLst/>
          <a:ahLst/>
          <a:cxnLst/>
          <a:rect l="0" t="0" r="0" b="0"/>
          <a:pathLst>
            <a:path>
              <a:moveTo>
                <a:pt x="45720" y="0"/>
              </a:moveTo>
              <a:lnTo>
                <a:pt x="45720" y="462879"/>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2038750" y="126"/>
          <a:ext cx="2660082" cy="1102094"/>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Manager Corporate Affairs and Taxation</a:t>
          </a:r>
          <a:endParaRPr lang="en-US" sz="2000" b="0" kern="120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sp:txBody>
      <dsp:txXfrm>
        <a:off x="2092550" y="53926"/>
        <a:ext cx="2552482" cy="994494"/>
      </dsp:txXfrm>
    </dsp:sp>
    <dsp:sp modelId="{C92379BF-A895-4E99-A443-DB451F113F22}">
      <dsp:nvSpPr>
        <dsp:cNvPr id="0" name=""/>
        <dsp:cNvSpPr/>
      </dsp:nvSpPr>
      <dsp:spPr>
        <a:xfrm>
          <a:off x="2000893" y="1565101"/>
          <a:ext cx="2735796" cy="110209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a:srgbClr val="000000">
                    <a:alpha val="43137"/>
                  </a:srgbClr>
                </a:outerShdw>
              </a:effectLst>
            </a:rPr>
            <a:t>Deputy Manager Corporate Affairs and Taxation</a:t>
          </a:r>
          <a:endParaRPr lang="en-US" sz="20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2054693" y="1618901"/>
        <a:ext cx="2628196" cy="9944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EB847-5503-4D2C-B6C5-E47407995063}">
      <dsp:nvSpPr>
        <dsp:cNvPr id="0" name=""/>
        <dsp:cNvSpPr/>
      </dsp:nvSpPr>
      <dsp:spPr>
        <a:xfrm>
          <a:off x="5455802" y="558402"/>
          <a:ext cx="3156039" cy="233563"/>
        </a:xfrm>
        <a:custGeom>
          <a:avLst/>
          <a:gdLst/>
          <a:ahLst/>
          <a:cxnLst/>
          <a:rect l="0" t="0" r="0" b="0"/>
          <a:pathLst>
            <a:path>
              <a:moveTo>
                <a:pt x="0" y="0"/>
              </a:moveTo>
              <a:lnTo>
                <a:pt x="0" y="116781"/>
              </a:lnTo>
              <a:lnTo>
                <a:pt x="3156039" y="116781"/>
              </a:lnTo>
              <a:lnTo>
                <a:pt x="3156039" y="233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3BBF2-80EE-48B1-B391-457604BDFE31}">
      <dsp:nvSpPr>
        <dsp:cNvPr id="0" name=""/>
        <dsp:cNvSpPr/>
      </dsp:nvSpPr>
      <dsp:spPr>
        <a:xfrm>
          <a:off x="6496039" y="1348068"/>
          <a:ext cx="201668" cy="511614"/>
        </a:xfrm>
        <a:custGeom>
          <a:avLst/>
          <a:gdLst/>
          <a:ahLst/>
          <a:cxnLst/>
          <a:rect l="0" t="0" r="0" b="0"/>
          <a:pathLst>
            <a:path>
              <a:moveTo>
                <a:pt x="0" y="0"/>
              </a:moveTo>
              <a:lnTo>
                <a:pt x="0" y="511614"/>
              </a:lnTo>
              <a:lnTo>
                <a:pt x="201668" y="511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28E5C9-E03F-49F0-AABA-908ED8184C53}">
      <dsp:nvSpPr>
        <dsp:cNvPr id="0" name=""/>
        <dsp:cNvSpPr/>
      </dsp:nvSpPr>
      <dsp:spPr>
        <a:xfrm>
          <a:off x="5455802" y="558402"/>
          <a:ext cx="1578019" cy="233563"/>
        </a:xfrm>
        <a:custGeom>
          <a:avLst/>
          <a:gdLst/>
          <a:ahLst/>
          <a:cxnLst/>
          <a:rect l="0" t="0" r="0" b="0"/>
          <a:pathLst>
            <a:path>
              <a:moveTo>
                <a:pt x="0" y="0"/>
              </a:moveTo>
              <a:lnTo>
                <a:pt x="0" y="116781"/>
              </a:lnTo>
              <a:lnTo>
                <a:pt x="1578019" y="116781"/>
              </a:lnTo>
              <a:lnTo>
                <a:pt x="1578019" y="233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481B9B-67D2-4326-9CF5-790B212580B4}">
      <dsp:nvSpPr>
        <dsp:cNvPr id="0" name=""/>
        <dsp:cNvSpPr/>
      </dsp:nvSpPr>
      <dsp:spPr>
        <a:xfrm>
          <a:off x="4918019" y="1348068"/>
          <a:ext cx="201668" cy="1301280"/>
        </a:xfrm>
        <a:custGeom>
          <a:avLst/>
          <a:gdLst/>
          <a:ahLst/>
          <a:cxnLst/>
          <a:rect l="0" t="0" r="0" b="0"/>
          <a:pathLst>
            <a:path>
              <a:moveTo>
                <a:pt x="0" y="0"/>
              </a:moveTo>
              <a:lnTo>
                <a:pt x="0" y="1301280"/>
              </a:lnTo>
              <a:lnTo>
                <a:pt x="201668" y="1301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2E4BBD-71D4-4DCF-8513-0147868504A3}">
      <dsp:nvSpPr>
        <dsp:cNvPr id="0" name=""/>
        <dsp:cNvSpPr/>
      </dsp:nvSpPr>
      <dsp:spPr>
        <a:xfrm>
          <a:off x="4918019" y="1348068"/>
          <a:ext cx="201668" cy="511614"/>
        </a:xfrm>
        <a:custGeom>
          <a:avLst/>
          <a:gdLst/>
          <a:ahLst/>
          <a:cxnLst/>
          <a:rect l="0" t="0" r="0" b="0"/>
          <a:pathLst>
            <a:path>
              <a:moveTo>
                <a:pt x="0" y="0"/>
              </a:moveTo>
              <a:lnTo>
                <a:pt x="0" y="511614"/>
              </a:lnTo>
              <a:lnTo>
                <a:pt x="201668" y="511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890B6-A164-4ABB-B601-5290D574008D}">
      <dsp:nvSpPr>
        <dsp:cNvPr id="0" name=""/>
        <dsp:cNvSpPr/>
      </dsp:nvSpPr>
      <dsp:spPr>
        <a:xfrm>
          <a:off x="5410082" y="558402"/>
          <a:ext cx="91440" cy="233563"/>
        </a:xfrm>
        <a:custGeom>
          <a:avLst/>
          <a:gdLst/>
          <a:ahLst/>
          <a:cxnLst/>
          <a:rect l="0" t="0" r="0" b="0"/>
          <a:pathLst>
            <a:path>
              <a:moveTo>
                <a:pt x="45720" y="0"/>
              </a:moveTo>
              <a:lnTo>
                <a:pt x="45720" y="233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22946D-425D-4181-A44F-C2E4F869E558}">
      <dsp:nvSpPr>
        <dsp:cNvPr id="0" name=""/>
        <dsp:cNvSpPr/>
      </dsp:nvSpPr>
      <dsp:spPr>
        <a:xfrm>
          <a:off x="3339999" y="1348068"/>
          <a:ext cx="201668" cy="3670279"/>
        </a:xfrm>
        <a:custGeom>
          <a:avLst/>
          <a:gdLst/>
          <a:ahLst/>
          <a:cxnLst/>
          <a:rect l="0" t="0" r="0" b="0"/>
          <a:pathLst>
            <a:path>
              <a:moveTo>
                <a:pt x="0" y="0"/>
              </a:moveTo>
              <a:lnTo>
                <a:pt x="0" y="3670279"/>
              </a:lnTo>
              <a:lnTo>
                <a:pt x="201668" y="36702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D7A2C-FAF9-4C98-866A-2AFE39692132}">
      <dsp:nvSpPr>
        <dsp:cNvPr id="0" name=""/>
        <dsp:cNvSpPr/>
      </dsp:nvSpPr>
      <dsp:spPr>
        <a:xfrm>
          <a:off x="3339999" y="1348068"/>
          <a:ext cx="201668" cy="2880613"/>
        </a:xfrm>
        <a:custGeom>
          <a:avLst/>
          <a:gdLst/>
          <a:ahLst/>
          <a:cxnLst/>
          <a:rect l="0" t="0" r="0" b="0"/>
          <a:pathLst>
            <a:path>
              <a:moveTo>
                <a:pt x="0" y="0"/>
              </a:moveTo>
              <a:lnTo>
                <a:pt x="0" y="2880613"/>
              </a:lnTo>
              <a:lnTo>
                <a:pt x="201668" y="28806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F1393-3842-4167-93E8-1AF46592EC0C}">
      <dsp:nvSpPr>
        <dsp:cNvPr id="0" name=""/>
        <dsp:cNvSpPr/>
      </dsp:nvSpPr>
      <dsp:spPr>
        <a:xfrm>
          <a:off x="3339999" y="1348068"/>
          <a:ext cx="201668" cy="2090946"/>
        </a:xfrm>
        <a:custGeom>
          <a:avLst/>
          <a:gdLst/>
          <a:ahLst/>
          <a:cxnLst/>
          <a:rect l="0" t="0" r="0" b="0"/>
          <a:pathLst>
            <a:path>
              <a:moveTo>
                <a:pt x="0" y="0"/>
              </a:moveTo>
              <a:lnTo>
                <a:pt x="0" y="2090946"/>
              </a:lnTo>
              <a:lnTo>
                <a:pt x="201668" y="20909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27661D-DA42-4219-91D5-BA29D8897DCA}">
      <dsp:nvSpPr>
        <dsp:cNvPr id="0" name=""/>
        <dsp:cNvSpPr/>
      </dsp:nvSpPr>
      <dsp:spPr>
        <a:xfrm>
          <a:off x="3339999" y="1348068"/>
          <a:ext cx="201668" cy="1301280"/>
        </a:xfrm>
        <a:custGeom>
          <a:avLst/>
          <a:gdLst/>
          <a:ahLst/>
          <a:cxnLst/>
          <a:rect l="0" t="0" r="0" b="0"/>
          <a:pathLst>
            <a:path>
              <a:moveTo>
                <a:pt x="0" y="0"/>
              </a:moveTo>
              <a:lnTo>
                <a:pt x="0" y="1301280"/>
              </a:lnTo>
              <a:lnTo>
                <a:pt x="201668" y="1301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57172-C0EA-416C-A5BD-BA0E1AED4F6B}">
      <dsp:nvSpPr>
        <dsp:cNvPr id="0" name=""/>
        <dsp:cNvSpPr/>
      </dsp:nvSpPr>
      <dsp:spPr>
        <a:xfrm>
          <a:off x="3339999" y="1348068"/>
          <a:ext cx="201668" cy="511614"/>
        </a:xfrm>
        <a:custGeom>
          <a:avLst/>
          <a:gdLst/>
          <a:ahLst/>
          <a:cxnLst/>
          <a:rect l="0" t="0" r="0" b="0"/>
          <a:pathLst>
            <a:path>
              <a:moveTo>
                <a:pt x="0" y="0"/>
              </a:moveTo>
              <a:lnTo>
                <a:pt x="0" y="511614"/>
              </a:lnTo>
              <a:lnTo>
                <a:pt x="201668" y="511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3877782" y="558402"/>
          <a:ext cx="1578019" cy="233563"/>
        </a:xfrm>
        <a:custGeom>
          <a:avLst/>
          <a:gdLst/>
          <a:ahLst/>
          <a:cxnLst/>
          <a:rect l="0" t="0" r="0" b="0"/>
          <a:pathLst>
            <a:path>
              <a:moveTo>
                <a:pt x="1578019" y="0"/>
              </a:moveTo>
              <a:lnTo>
                <a:pt x="1578019" y="116781"/>
              </a:lnTo>
              <a:lnTo>
                <a:pt x="0" y="116781"/>
              </a:lnTo>
              <a:lnTo>
                <a:pt x="0" y="233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ECCDCB-15D7-44D3-9410-12FBC5C96C26}">
      <dsp:nvSpPr>
        <dsp:cNvPr id="0" name=""/>
        <dsp:cNvSpPr/>
      </dsp:nvSpPr>
      <dsp:spPr>
        <a:xfrm>
          <a:off x="1761980" y="1348068"/>
          <a:ext cx="201668" cy="3670279"/>
        </a:xfrm>
        <a:custGeom>
          <a:avLst/>
          <a:gdLst/>
          <a:ahLst/>
          <a:cxnLst/>
          <a:rect l="0" t="0" r="0" b="0"/>
          <a:pathLst>
            <a:path>
              <a:moveTo>
                <a:pt x="0" y="0"/>
              </a:moveTo>
              <a:lnTo>
                <a:pt x="0" y="3670279"/>
              </a:lnTo>
              <a:lnTo>
                <a:pt x="201668" y="36702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81325E-178A-4690-B818-5CD21C6B806C}">
      <dsp:nvSpPr>
        <dsp:cNvPr id="0" name=""/>
        <dsp:cNvSpPr/>
      </dsp:nvSpPr>
      <dsp:spPr>
        <a:xfrm>
          <a:off x="1761980" y="1348068"/>
          <a:ext cx="201668" cy="2880613"/>
        </a:xfrm>
        <a:custGeom>
          <a:avLst/>
          <a:gdLst/>
          <a:ahLst/>
          <a:cxnLst/>
          <a:rect l="0" t="0" r="0" b="0"/>
          <a:pathLst>
            <a:path>
              <a:moveTo>
                <a:pt x="0" y="0"/>
              </a:moveTo>
              <a:lnTo>
                <a:pt x="0" y="2880613"/>
              </a:lnTo>
              <a:lnTo>
                <a:pt x="201668" y="28806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7325B-A9F2-4C9C-95DD-A647D067484C}">
      <dsp:nvSpPr>
        <dsp:cNvPr id="0" name=""/>
        <dsp:cNvSpPr/>
      </dsp:nvSpPr>
      <dsp:spPr>
        <a:xfrm>
          <a:off x="1761980" y="1348068"/>
          <a:ext cx="201668" cy="2090946"/>
        </a:xfrm>
        <a:custGeom>
          <a:avLst/>
          <a:gdLst/>
          <a:ahLst/>
          <a:cxnLst/>
          <a:rect l="0" t="0" r="0" b="0"/>
          <a:pathLst>
            <a:path>
              <a:moveTo>
                <a:pt x="0" y="0"/>
              </a:moveTo>
              <a:lnTo>
                <a:pt x="0" y="2090946"/>
              </a:lnTo>
              <a:lnTo>
                <a:pt x="201668" y="20909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E28B24-8E20-4C96-A1F1-B45255C58146}">
      <dsp:nvSpPr>
        <dsp:cNvPr id="0" name=""/>
        <dsp:cNvSpPr/>
      </dsp:nvSpPr>
      <dsp:spPr>
        <a:xfrm>
          <a:off x="1761980" y="1348068"/>
          <a:ext cx="201668" cy="1301280"/>
        </a:xfrm>
        <a:custGeom>
          <a:avLst/>
          <a:gdLst/>
          <a:ahLst/>
          <a:cxnLst/>
          <a:rect l="0" t="0" r="0" b="0"/>
          <a:pathLst>
            <a:path>
              <a:moveTo>
                <a:pt x="0" y="0"/>
              </a:moveTo>
              <a:lnTo>
                <a:pt x="0" y="1301280"/>
              </a:lnTo>
              <a:lnTo>
                <a:pt x="201668" y="1301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A758D-EE3E-4D83-AB11-526731968FE2}">
      <dsp:nvSpPr>
        <dsp:cNvPr id="0" name=""/>
        <dsp:cNvSpPr/>
      </dsp:nvSpPr>
      <dsp:spPr>
        <a:xfrm>
          <a:off x="1761980" y="1348068"/>
          <a:ext cx="201668" cy="511614"/>
        </a:xfrm>
        <a:custGeom>
          <a:avLst/>
          <a:gdLst/>
          <a:ahLst/>
          <a:cxnLst/>
          <a:rect l="0" t="0" r="0" b="0"/>
          <a:pathLst>
            <a:path>
              <a:moveTo>
                <a:pt x="0" y="0"/>
              </a:moveTo>
              <a:lnTo>
                <a:pt x="0" y="511614"/>
              </a:lnTo>
              <a:lnTo>
                <a:pt x="201668" y="511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2299762" y="558402"/>
          <a:ext cx="3156039" cy="233563"/>
        </a:xfrm>
        <a:custGeom>
          <a:avLst/>
          <a:gdLst/>
          <a:ahLst/>
          <a:cxnLst/>
          <a:rect l="0" t="0" r="0" b="0"/>
          <a:pathLst>
            <a:path>
              <a:moveTo>
                <a:pt x="3156039" y="0"/>
              </a:moveTo>
              <a:lnTo>
                <a:pt x="3156039" y="116781"/>
              </a:lnTo>
              <a:lnTo>
                <a:pt x="0" y="116781"/>
              </a:lnTo>
              <a:lnTo>
                <a:pt x="0" y="233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4EA1A-EFED-40C8-AE90-A41E4668A5D8}">
      <dsp:nvSpPr>
        <dsp:cNvPr id="0" name=""/>
        <dsp:cNvSpPr/>
      </dsp:nvSpPr>
      <dsp:spPr>
        <a:xfrm>
          <a:off x="4655125" y="2299"/>
          <a:ext cx="1601353" cy="556102"/>
        </a:xfrm>
        <a:prstGeom prst="roundRect">
          <a:avLst/>
        </a:prstGeom>
        <a:gradFill flip="none" rotWithShape="1">
          <a:gsLst>
            <a:gs pos="0">
              <a:schemeClr val="bg1"/>
            </a:gs>
            <a:gs pos="32000">
              <a:schemeClr val="bg1"/>
            </a:gs>
            <a:gs pos="85000">
              <a:schemeClr val="accent6">
                <a:lumMod val="60000"/>
                <a:lumOff val="40000"/>
              </a:schemeClr>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accent6">
                  <a:lumMod val="50000"/>
                </a:schemeClr>
              </a:solidFill>
            </a:rPr>
            <a:t>Head of Quality Assurance &amp; Customer Services</a:t>
          </a:r>
          <a:endParaRPr lang="en-US" sz="1050" b="1" kern="1200" dirty="0">
            <a:solidFill>
              <a:schemeClr val="accent6">
                <a:lumMod val="50000"/>
              </a:schemeClr>
            </a:solidFill>
          </a:endParaRPr>
        </a:p>
      </dsp:txBody>
      <dsp:txXfrm>
        <a:off x="4682272" y="29446"/>
        <a:ext cx="1547059" cy="501808"/>
      </dsp:txXfrm>
    </dsp:sp>
    <dsp:sp modelId="{C92379BF-A895-4E99-A443-DB451F113F22}">
      <dsp:nvSpPr>
        <dsp:cNvPr id="0" name=""/>
        <dsp:cNvSpPr/>
      </dsp:nvSpPr>
      <dsp:spPr>
        <a:xfrm>
          <a:off x="1627534" y="791965"/>
          <a:ext cx="1344456"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Assistant Vice President Distribution Support Unit</a:t>
          </a:r>
          <a:endParaRPr lang="en-US" sz="1050" b="1" kern="1200" dirty="0">
            <a:solidFill>
              <a:srgbClr val="002060"/>
            </a:solidFill>
          </a:endParaRPr>
        </a:p>
      </dsp:txBody>
      <dsp:txXfrm>
        <a:off x="1654681" y="819112"/>
        <a:ext cx="1290162" cy="501808"/>
      </dsp:txXfrm>
    </dsp:sp>
    <dsp:sp modelId="{0DF3F654-D3CB-4852-9A6A-CAEA27FC6228}">
      <dsp:nvSpPr>
        <dsp:cNvPr id="0" name=""/>
        <dsp:cNvSpPr/>
      </dsp:nvSpPr>
      <dsp:spPr>
        <a:xfrm>
          <a:off x="1963648" y="1581631"/>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Manager</a:t>
          </a:r>
          <a:endParaRPr lang="en-US" sz="1050" b="1" kern="1200" dirty="0">
            <a:solidFill>
              <a:srgbClr val="002060"/>
            </a:solidFill>
          </a:endParaRPr>
        </a:p>
      </dsp:txBody>
      <dsp:txXfrm>
        <a:off x="1990795" y="1608778"/>
        <a:ext cx="1057911" cy="501808"/>
      </dsp:txXfrm>
    </dsp:sp>
    <dsp:sp modelId="{D4EE6198-97D6-4E48-B9B8-480168374D90}">
      <dsp:nvSpPr>
        <dsp:cNvPr id="0" name=""/>
        <dsp:cNvSpPr/>
      </dsp:nvSpPr>
      <dsp:spPr>
        <a:xfrm>
          <a:off x="1963648" y="2371298"/>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Deputy Manager</a:t>
          </a:r>
          <a:endParaRPr lang="en-US" sz="1050" b="1" kern="1200" dirty="0">
            <a:solidFill>
              <a:srgbClr val="002060"/>
            </a:solidFill>
          </a:endParaRPr>
        </a:p>
      </dsp:txBody>
      <dsp:txXfrm>
        <a:off x="1990795" y="2398445"/>
        <a:ext cx="1057911" cy="501808"/>
      </dsp:txXfrm>
    </dsp:sp>
    <dsp:sp modelId="{DCDDF158-BF5A-4D82-914D-2378BA92138D}">
      <dsp:nvSpPr>
        <dsp:cNvPr id="0" name=""/>
        <dsp:cNvSpPr/>
      </dsp:nvSpPr>
      <dsp:spPr>
        <a:xfrm>
          <a:off x="1963648" y="3160964"/>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Deputy Manager</a:t>
          </a:r>
          <a:endParaRPr lang="en-US" sz="1050" b="1" kern="1200" dirty="0">
            <a:solidFill>
              <a:srgbClr val="002060"/>
            </a:solidFill>
          </a:endParaRPr>
        </a:p>
      </dsp:txBody>
      <dsp:txXfrm>
        <a:off x="1990795" y="3188111"/>
        <a:ext cx="1057911" cy="501808"/>
      </dsp:txXfrm>
    </dsp:sp>
    <dsp:sp modelId="{02B655EF-CB09-4BE2-A4A1-9193A36B1532}">
      <dsp:nvSpPr>
        <dsp:cNvPr id="0" name=""/>
        <dsp:cNvSpPr/>
      </dsp:nvSpPr>
      <dsp:spPr>
        <a:xfrm>
          <a:off x="1963648" y="3950630"/>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Assistant Manager</a:t>
          </a:r>
          <a:endParaRPr lang="en-US" sz="1050" b="1" kern="1200" dirty="0">
            <a:solidFill>
              <a:srgbClr val="002060"/>
            </a:solidFill>
          </a:endParaRPr>
        </a:p>
      </dsp:txBody>
      <dsp:txXfrm>
        <a:off x="1990795" y="3977777"/>
        <a:ext cx="1057911" cy="501808"/>
      </dsp:txXfrm>
    </dsp:sp>
    <dsp:sp modelId="{C259DB0B-20E6-4D16-A22D-80C9C0F50333}">
      <dsp:nvSpPr>
        <dsp:cNvPr id="0" name=""/>
        <dsp:cNvSpPr/>
      </dsp:nvSpPr>
      <dsp:spPr>
        <a:xfrm>
          <a:off x="1963648" y="4740296"/>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Assistant Manager</a:t>
          </a:r>
          <a:endParaRPr lang="en-US" sz="1050" b="1" kern="1200" dirty="0">
            <a:solidFill>
              <a:srgbClr val="002060"/>
            </a:solidFill>
          </a:endParaRPr>
        </a:p>
      </dsp:txBody>
      <dsp:txXfrm>
        <a:off x="1990795" y="4767443"/>
        <a:ext cx="1057911" cy="501808"/>
      </dsp:txXfrm>
    </dsp:sp>
    <dsp:sp modelId="{DB196C88-D2B4-48C4-B9F4-F20939E34319}">
      <dsp:nvSpPr>
        <dsp:cNvPr id="0" name=""/>
        <dsp:cNvSpPr/>
      </dsp:nvSpPr>
      <dsp:spPr>
        <a:xfrm>
          <a:off x="3205554" y="791965"/>
          <a:ext cx="1344456"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Assistant Vice President Investor Services</a:t>
          </a:r>
          <a:endParaRPr lang="en-US" sz="1050" b="1" kern="1200" dirty="0">
            <a:solidFill>
              <a:srgbClr val="002060"/>
            </a:solidFill>
          </a:endParaRPr>
        </a:p>
      </dsp:txBody>
      <dsp:txXfrm>
        <a:off x="3232701" y="819112"/>
        <a:ext cx="1290162" cy="501808"/>
      </dsp:txXfrm>
    </dsp:sp>
    <dsp:sp modelId="{7E47EC79-6222-41AB-8A2A-FB5E97C497E4}">
      <dsp:nvSpPr>
        <dsp:cNvPr id="0" name=""/>
        <dsp:cNvSpPr/>
      </dsp:nvSpPr>
      <dsp:spPr>
        <a:xfrm>
          <a:off x="3541668" y="1581631"/>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Team Leader (CMU)</a:t>
          </a:r>
          <a:endParaRPr lang="en-US" sz="1050" b="1" kern="1200" dirty="0">
            <a:solidFill>
              <a:srgbClr val="002060"/>
            </a:solidFill>
          </a:endParaRPr>
        </a:p>
      </dsp:txBody>
      <dsp:txXfrm>
        <a:off x="3568815" y="1608778"/>
        <a:ext cx="1057911" cy="501808"/>
      </dsp:txXfrm>
    </dsp:sp>
    <dsp:sp modelId="{172A29CA-16C6-4F44-A28C-80BCF17CE0D4}">
      <dsp:nvSpPr>
        <dsp:cNvPr id="0" name=""/>
        <dsp:cNvSpPr/>
      </dsp:nvSpPr>
      <dsp:spPr>
        <a:xfrm>
          <a:off x="3541668" y="2371298"/>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Team Leader</a:t>
          </a:r>
          <a:endParaRPr lang="en-US" sz="1050" b="1" kern="1200" dirty="0">
            <a:solidFill>
              <a:srgbClr val="002060"/>
            </a:solidFill>
          </a:endParaRPr>
        </a:p>
      </dsp:txBody>
      <dsp:txXfrm>
        <a:off x="3568815" y="2398445"/>
        <a:ext cx="1057911" cy="501808"/>
      </dsp:txXfrm>
    </dsp:sp>
    <dsp:sp modelId="{B36A3127-989F-4B2B-AB02-C3174EBFB61C}">
      <dsp:nvSpPr>
        <dsp:cNvPr id="0" name=""/>
        <dsp:cNvSpPr/>
      </dsp:nvSpPr>
      <dsp:spPr>
        <a:xfrm>
          <a:off x="3541668" y="3160964"/>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Team Leader</a:t>
          </a:r>
          <a:endParaRPr lang="en-US" sz="1050" b="1" kern="1200" dirty="0">
            <a:solidFill>
              <a:srgbClr val="002060"/>
            </a:solidFill>
          </a:endParaRPr>
        </a:p>
      </dsp:txBody>
      <dsp:txXfrm>
        <a:off x="3568815" y="3188111"/>
        <a:ext cx="1057911" cy="501808"/>
      </dsp:txXfrm>
    </dsp:sp>
    <dsp:sp modelId="{EFEF645C-F809-4A5E-98A3-6426EFF0FFB3}">
      <dsp:nvSpPr>
        <dsp:cNvPr id="0" name=""/>
        <dsp:cNvSpPr/>
      </dsp:nvSpPr>
      <dsp:spPr>
        <a:xfrm>
          <a:off x="3541668" y="3950630"/>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Team Leader Chat</a:t>
          </a:r>
          <a:endParaRPr lang="en-US" sz="1050" b="1" kern="1200" dirty="0">
            <a:solidFill>
              <a:srgbClr val="002060"/>
            </a:solidFill>
          </a:endParaRPr>
        </a:p>
      </dsp:txBody>
      <dsp:txXfrm>
        <a:off x="3568815" y="3977777"/>
        <a:ext cx="1057911" cy="501808"/>
      </dsp:txXfrm>
    </dsp:sp>
    <dsp:sp modelId="{917F20EC-E848-463B-88DD-07D3101C24C9}">
      <dsp:nvSpPr>
        <dsp:cNvPr id="0" name=""/>
        <dsp:cNvSpPr/>
      </dsp:nvSpPr>
      <dsp:spPr>
        <a:xfrm>
          <a:off x="3541668" y="4740296"/>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Investor Services Executive (</a:t>
          </a:r>
          <a:r>
            <a:rPr lang="en-US" sz="1050" b="1" kern="1200" dirty="0" err="1" smtClean="0">
              <a:solidFill>
                <a:srgbClr val="002060"/>
              </a:solidFill>
            </a:rPr>
            <a:t>Gulshan</a:t>
          </a:r>
          <a:r>
            <a:rPr lang="en-US" sz="1050" b="1" kern="1200" dirty="0" smtClean="0">
              <a:solidFill>
                <a:srgbClr val="002060"/>
              </a:solidFill>
            </a:rPr>
            <a:t> Branch)</a:t>
          </a:r>
          <a:endParaRPr lang="en-US" sz="1050" b="1" kern="1200" dirty="0">
            <a:solidFill>
              <a:srgbClr val="002060"/>
            </a:solidFill>
          </a:endParaRPr>
        </a:p>
      </dsp:txBody>
      <dsp:txXfrm>
        <a:off x="3568815" y="4767443"/>
        <a:ext cx="1057911" cy="501808"/>
      </dsp:txXfrm>
    </dsp:sp>
    <dsp:sp modelId="{12B0AF1F-0C19-453D-B9F5-030D8C79C70C}">
      <dsp:nvSpPr>
        <dsp:cNvPr id="0" name=""/>
        <dsp:cNvSpPr/>
      </dsp:nvSpPr>
      <dsp:spPr>
        <a:xfrm>
          <a:off x="4783574" y="791965"/>
          <a:ext cx="1344456"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Manager Service Quality</a:t>
          </a:r>
          <a:endParaRPr lang="en-US" sz="1050" b="1" kern="1200" dirty="0">
            <a:solidFill>
              <a:srgbClr val="002060"/>
            </a:solidFill>
          </a:endParaRPr>
        </a:p>
      </dsp:txBody>
      <dsp:txXfrm>
        <a:off x="4810721" y="819112"/>
        <a:ext cx="1290162" cy="501808"/>
      </dsp:txXfrm>
    </dsp:sp>
    <dsp:sp modelId="{AC3A1867-32B0-48D1-B49F-3D939542E599}">
      <dsp:nvSpPr>
        <dsp:cNvPr id="0" name=""/>
        <dsp:cNvSpPr/>
      </dsp:nvSpPr>
      <dsp:spPr>
        <a:xfrm>
          <a:off x="5119688" y="1581631"/>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Deputy Manager Service Quality</a:t>
          </a:r>
          <a:endParaRPr lang="en-US" sz="1050" b="1" kern="1200" dirty="0">
            <a:solidFill>
              <a:srgbClr val="002060"/>
            </a:solidFill>
          </a:endParaRPr>
        </a:p>
      </dsp:txBody>
      <dsp:txXfrm>
        <a:off x="5146835" y="1608778"/>
        <a:ext cx="1057911" cy="501808"/>
      </dsp:txXfrm>
    </dsp:sp>
    <dsp:sp modelId="{AD98F896-9423-48A2-9013-9308B5F2A5F7}">
      <dsp:nvSpPr>
        <dsp:cNvPr id="0" name=""/>
        <dsp:cNvSpPr/>
      </dsp:nvSpPr>
      <dsp:spPr>
        <a:xfrm>
          <a:off x="5119688" y="2371298"/>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Deputy Manager Service Quality</a:t>
          </a:r>
          <a:endParaRPr lang="en-US" sz="1050" b="1" kern="1200" dirty="0">
            <a:solidFill>
              <a:srgbClr val="002060"/>
            </a:solidFill>
          </a:endParaRPr>
        </a:p>
      </dsp:txBody>
      <dsp:txXfrm>
        <a:off x="5146835" y="2398445"/>
        <a:ext cx="1057911" cy="501808"/>
      </dsp:txXfrm>
    </dsp:sp>
    <dsp:sp modelId="{97D8B90B-F61A-40AA-AACE-6E7BE1FDE19C}">
      <dsp:nvSpPr>
        <dsp:cNvPr id="0" name=""/>
        <dsp:cNvSpPr/>
      </dsp:nvSpPr>
      <dsp:spPr>
        <a:xfrm>
          <a:off x="6361594" y="791965"/>
          <a:ext cx="1344456"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Assistant Vice President Quality Assurance Systems</a:t>
          </a:r>
          <a:endParaRPr lang="en-US" sz="1050" b="1" kern="1200" dirty="0">
            <a:solidFill>
              <a:srgbClr val="002060"/>
            </a:solidFill>
          </a:endParaRPr>
        </a:p>
      </dsp:txBody>
      <dsp:txXfrm>
        <a:off x="6388741" y="819112"/>
        <a:ext cx="1290162" cy="501808"/>
      </dsp:txXfrm>
    </dsp:sp>
    <dsp:sp modelId="{CB5A4A63-38F5-46DF-990F-342ACB40FEEE}">
      <dsp:nvSpPr>
        <dsp:cNvPr id="0" name=""/>
        <dsp:cNvSpPr/>
      </dsp:nvSpPr>
      <dsp:spPr>
        <a:xfrm>
          <a:off x="6697708" y="1581631"/>
          <a:ext cx="1112205"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Assistant Manager Quality Assurance Systems</a:t>
          </a:r>
          <a:endParaRPr lang="en-US" sz="1050" b="1" kern="1200" dirty="0">
            <a:solidFill>
              <a:srgbClr val="002060"/>
            </a:solidFill>
          </a:endParaRPr>
        </a:p>
      </dsp:txBody>
      <dsp:txXfrm>
        <a:off x="6724855" y="1608778"/>
        <a:ext cx="1057911" cy="501808"/>
      </dsp:txXfrm>
    </dsp:sp>
    <dsp:sp modelId="{C5F4C9F6-DA5B-4ABC-9E71-B1C24ECBC47B}">
      <dsp:nvSpPr>
        <dsp:cNvPr id="0" name=""/>
        <dsp:cNvSpPr/>
      </dsp:nvSpPr>
      <dsp:spPr>
        <a:xfrm>
          <a:off x="7939613" y="791965"/>
          <a:ext cx="1344456" cy="556102"/>
        </a:xfrm>
        <a:prstGeom prst="roundRect">
          <a:avLst/>
        </a:prstGeom>
        <a:gradFill flip="none" rotWithShape="1">
          <a:gsLst>
            <a:gs pos="0">
              <a:schemeClr val="bg1"/>
            </a:gs>
            <a:gs pos="32000">
              <a:schemeClr val="bg1"/>
            </a:gs>
            <a:gs pos="85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2060"/>
              </a:solidFill>
            </a:rPr>
            <a:t>Head of Training &amp; Corporate Communication</a:t>
          </a:r>
          <a:endParaRPr lang="en-US" sz="1050" b="1" kern="1200" dirty="0">
            <a:solidFill>
              <a:srgbClr val="002060"/>
            </a:solidFill>
          </a:endParaRPr>
        </a:p>
      </dsp:txBody>
      <dsp:txXfrm>
        <a:off x="7966760" y="819112"/>
        <a:ext cx="1290162" cy="5018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2946D-425D-4181-A44F-C2E4F869E558}">
      <dsp:nvSpPr>
        <dsp:cNvPr id="0" name=""/>
        <dsp:cNvSpPr/>
      </dsp:nvSpPr>
      <dsp:spPr>
        <a:xfrm>
          <a:off x="7379930" y="1044795"/>
          <a:ext cx="1955200" cy="175597"/>
        </a:xfrm>
        <a:custGeom>
          <a:avLst/>
          <a:gdLst/>
          <a:ahLst/>
          <a:cxnLst/>
          <a:rect l="0" t="0" r="0" b="0"/>
          <a:pathLst>
            <a:path>
              <a:moveTo>
                <a:pt x="0" y="0"/>
              </a:moveTo>
              <a:lnTo>
                <a:pt x="0" y="82604"/>
              </a:lnTo>
              <a:lnTo>
                <a:pt x="1955200" y="82604"/>
              </a:lnTo>
              <a:lnTo>
                <a:pt x="1955200" y="175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2B0254-0DF6-455F-9786-CCDB02879B35}">
      <dsp:nvSpPr>
        <dsp:cNvPr id="0" name=""/>
        <dsp:cNvSpPr/>
      </dsp:nvSpPr>
      <dsp:spPr>
        <a:xfrm>
          <a:off x="7612642" y="1688502"/>
          <a:ext cx="142510" cy="885601"/>
        </a:xfrm>
        <a:custGeom>
          <a:avLst/>
          <a:gdLst/>
          <a:ahLst/>
          <a:cxnLst/>
          <a:rect l="0" t="0" r="0" b="0"/>
          <a:pathLst>
            <a:path>
              <a:moveTo>
                <a:pt x="0" y="0"/>
              </a:moveTo>
              <a:lnTo>
                <a:pt x="0" y="885601"/>
              </a:lnTo>
              <a:lnTo>
                <a:pt x="142510" y="8856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CA3A4-F39C-43DD-BF6A-62AC2B725CFB}">
      <dsp:nvSpPr>
        <dsp:cNvPr id="0" name=""/>
        <dsp:cNvSpPr/>
      </dsp:nvSpPr>
      <dsp:spPr>
        <a:xfrm>
          <a:off x="7612642" y="1688502"/>
          <a:ext cx="142510" cy="338920"/>
        </a:xfrm>
        <a:custGeom>
          <a:avLst/>
          <a:gdLst/>
          <a:ahLst/>
          <a:cxnLst/>
          <a:rect l="0" t="0" r="0" b="0"/>
          <a:pathLst>
            <a:path>
              <a:moveTo>
                <a:pt x="0" y="0"/>
              </a:moveTo>
              <a:lnTo>
                <a:pt x="0" y="338920"/>
              </a:lnTo>
              <a:lnTo>
                <a:pt x="142510" y="3389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D7A2C-FAF9-4C98-866A-2AFE39692132}">
      <dsp:nvSpPr>
        <dsp:cNvPr id="0" name=""/>
        <dsp:cNvSpPr/>
      </dsp:nvSpPr>
      <dsp:spPr>
        <a:xfrm>
          <a:off x="7379930" y="1044795"/>
          <a:ext cx="663434" cy="183129"/>
        </a:xfrm>
        <a:custGeom>
          <a:avLst/>
          <a:gdLst/>
          <a:ahLst/>
          <a:cxnLst/>
          <a:rect l="0" t="0" r="0" b="0"/>
          <a:pathLst>
            <a:path>
              <a:moveTo>
                <a:pt x="0" y="0"/>
              </a:moveTo>
              <a:lnTo>
                <a:pt x="0" y="90136"/>
              </a:lnTo>
              <a:lnTo>
                <a:pt x="663434" y="90136"/>
              </a:lnTo>
              <a:lnTo>
                <a:pt x="663434" y="1831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534768-57EF-470F-8031-E84349727159}">
      <dsp:nvSpPr>
        <dsp:cNvPr id="0" name=""/>
        <dsp:cNvSpPr/>
      </dsp:nvSpPr>
      <dsp:spPr>
        <a:xfrm>
          <a:off x="6411457" y="1688126"/>
          <a:ext cx="125924" cy="2445329"/>
        </a:xfrm>
        <a:custGeom>
          <a:avLst/>
          <a:gdLst/>
          <a:ahLst/>
          <a:cxnLst/>
          <a:rect l="0" t="0" r="0" b="0"/>
          <a:pathLst>
            <a:path>
              <a:moveTo>
                <a:pt x="0" y="0"/>
              </a:moveTo>
              <a:lnTo>
                <a:pt x="0" y="2445329"/>
              </a:lnTo>
              <a:lnTo>
                <a:pt x="125924" y="2445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873957-5655-4399-82CC-FCC899875FD3}">
      <dsp:nvSpPr>
        <dsp:cNvPr id="0" name=""/>
        <dsp:cNvSpPr/>
      </dsp:nvSpPr>
      <dsp:spPr>
        <a:xfrm>
          <a:off x="6411457" y="1688126"/>
          <a:ext cx="125924" cy="1916925"/>
        </a:xfrm>
        <a:custGeom>
          <a:avLst/>
          <a:gdLst/>
          <a:ahLst/>
          <a:cxnLst/>
          <a:rect l="0" t="0" r="0" b="0"/>
          <a:pathLst>
            <a:path>
              <a:moveTo>
                <a:pt x="0" y="0"/>
              </a:moveTo>
              <a:lnTo>
                <a:pt x="0" y="1916925"/>
              </a:lnTo>
              <a:lnTo>
                <a:pt x="125924" y="19169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E82558-C8B5-426B-9E74-C0B8BBF2F674}">
      <dsp:nvSpPr>
        <dsp:cNvPr id="0" name=""/>
        <dsp:cNvSpPr/>
      </dsp:nvSpPr>
      <dsp:spPr>
        <a:xfrm>
          <a:off x="6411457" y="1688126"/>
          <a:ext cx="125924" cy="1413186"/>
        </a:xfrm>
        <a:custGeom>
          <a:avLst/>
          <a:gdLst/>
          <a:ahLst/>
          <a:cxnLst/>
          <a:rect l="0" t="0" r="0" b="0"/>
          <a:pathLst>
            <a:path>
              <a:moveTo>
                <a:pt x="0" y="0"/>
              </a:moveTo>
              <a:lnTo>
                <a:pt x="0" y="1413186"/>
              </a:lnTo>
              <a:lnTo>
                <a:pt x="125924" y="14131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8FA5B6-487E-49EE-A828-EB0C7F2F6F24}">
      <dsp:nvSpPr>
        <dsp:cNvPr id="0" name=""/>
        <dsp:cNvSpPr/>
      </dsp:nvSpPr>
      <dsp:spPr>
        <a:xfrm>
          <a:off x="6411457" y="1688126"/>
          <a:ext cx="97938" cy="876479"/>
        </a:xfrm>
        <a:custGeom>
          <a:avLst/>
          <a:gdLst/>
          <a:ahLst/>
          <a:cxnLst/>
          <a:rect l="0" t="0" r="0" b="0"/>
          <a:pathLst>
            <a:path>
              <a:moveTo>
                <a:pt x="0" y="0"/>
              </a:moveTo>
              <a:lnTo>
                <a:pt x="0" y="876479"/>
              </a:lnTo>
              <a:lnTo>
                <a:pt x="97938" y="876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40DE72-9FBB-4F8C-B881-165BBC7456C5}">
      <dsp:nvSpPr>
        <dsp:cNvPr id="0" name=""/>
        <dsp:cNvSpPr/>
      </dsp:nvSpPr>
      <dsp:spPr>
        <a:xfrm>
          <a:off x="6365737" y="1688126"/>
          <a:ext cx="91440" cy="353898"/>
        </a:xfrm>
        <a:custGeom>
          <a:avLst/>
          <a:gdLst/>
          <a:ahLst/>
          <a:cxnLst/>
          <a:rect l="0" t="0" r="0" b="0"/>
          <a:pathLst>
            <a:path>
              <a:moveTo>
                <a:pt x="45720" y="0"/>
              </a:moveTo>
              <a:lnTo>
                <a:pt x="45720" y="353898"/>
              </a:lnTo>
              <a:lnTo>
                <a:pt x="106355" y="353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F1393-3842-4167-93E8-1AF46592EC0C}">
      <dsp:nvSpPr>
        <dsp:cNvPr id="0" name=""/>
        <dsp:cNvSpPr/>
      </dsp:nvSpPr>
      <dsp:spPr>
        <a:xfrm>
          <a:off x="6824013" y="1044795"/>
          <a:ext cx="555916" cy="178223"/>
        </a:xfrm>
        <a:custGeom>
          <a:avLst/>
          <a:gdLst/>
          <a:ahLst/>
          <a:cxnLst/>
          <a:rect l="0" t="0" r="0" b="0"/>
          <a:pathLst>
            <a:path>
              <a:moveTo>
                <a:pt x="555916" y="0"/>
              </a:moveTo>
              <a:lnTo>
                <a:pt x="555916" y="85230"/>
              </a:lnTo>
              <a:lnTo>
                <a:pt x="0" y="85230"/>
              </a:lnTo>
              <a:lnTo>
                <a:pt x="0" y="1782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F50DAC-FD1E-4552-80AF-328632CA154B}">
      <dsp:nvSpPr>
        <dsp:cNvPr id="0" name=""/>
        <dsp:cNvSpPr/>
      </dsp:nvSpPr>
      <dsp:spPr>
        <a:xfrm>
          <a:off x="5155059" y="1688126"/>
          <a:ext cx="164946" cy="2439010"/>
        </a:xfrm>
        <a:custGeom>
          <a:avLst/>
          <a:gdLst/>
          <a:ahLst/>
          <a:cxnLst/>
          <a:rect l="0" t="0" r="0" b="0"/>
          <a:pathLst>
            <a:path>
              <a:moveTo>
                <a:pt x="0" y="0"/>
              </a:moveTo>
              <a:lnTo>
                <a:pt x="0" y="2439010"/>
              </a:lnTo>
              <a:lnTo>
                <a:pt x="164946" y="24390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64FA1E-A00E-4174-BAE5-A405E8F58353}">
      <dsp:nvSpPr>
        <dsp:cNvPr id="0" name=""/>
        <dsp:cNvSpPr/>
      </dsp:nvSpPr>
      <dsp:spPr>
        <a:xfrm>
          <a:off x="5155059" y="1688126"/>
          <a:ext cx="192020" cy="1916925"/>
        </a:xfrm>
        <a:custGeom>
          <a:avLst/>
          <a:gdLst/>
          <a:ahLst/>
          <a:cxnLst/>
          <a:rect l="0" t="0" r="0" b="0"/>
          <a:pathLst>
            <a:path>
              <a:moveTo>
                <a:pt x="0" y="0"/>
              </a:moveTo>
              <a:lnTo>
                <a:pt x="0" y="1916925"/>
              </a:lnTo>
              <a:lnTo>
                <a:pt x="192020" y="19169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F7F148-09A4-47E6-A293-B6EBA4C68BDA}">
      <dsp:nvSpPr>
        <dsp:cNvPr id="0" name=""/>
        <dsp:cNvSpPr/>
      </dsp:nvSpPr>
      <dsp:spPr>
        <a:xfrm>
          <a:off x="5155059" y="1688126"/>
          <a:ext cx="173369" cy="1394534"/>
        </a:xfrm>
        <a:custGeom>
          <a:avLst/>
          <a:gdLst/>
          <a:ahLst/>
          <a:cxnLst/>
          <a:rect l="0" t="0" r="0" b="0"/>
          <a:pathLst>
            <a:path>
              <a:moveTo>
                <a:pt x="0" y="0"/>
              </a:moveTo>
              <a:lnTo>
                <a:pt x="0" y="1394534"/>
              </a:lnTo>
              <a:lnTo>
                <a:pt x="173369" y="1394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A19E4A-D4C8-47B1-9F46-D701E5ECAACB}">
      <dsp:nvSpPr>
        <dsp:cNvPr id="0" name=""/>
        <dsp:cNvSpPr/>
      </dsp:nvSpPr>
      <dsp:spPr>
        <a:xfrm>
          <a:off x="5155059" y="1688126"/>
          <a:ext cx="154708" cy="885814"/>
        </a:xfrm>
        <a:custGeom>
          <a:avLst/>
          <a:gdLst/>
          <a:ahLst/>
          <a:cxnLst/>
          <a:rect l="0" t="0" r="0" b="0"/>
          <a:pathLst>
            <a:path>
              <a:moveTo>
                <a:pt x="0" y="0"/>
              </a:moveTo>
              <a:lnTo>
                <a:pt x="0" y="885814"/>
              </a:lnTo>
              <a:lnTo>
                <a:pt x="154708" y="8858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F880E4-B84A-41E1-BB48-B64B7B00B17B}">
      <dsp:nvSpPr>
        <dsp:cNvPr id="0" name=""/>
        <dsp:cNvSpPr/>
      </dsp:nvSpPr>
      <dsp:spPr>
        <a:xfrm>
          <a:off x="5155059" y="1688126"/>
          <a:ext cx="126730" cy="353898"/>
        </a:xfrm>
        <a:custGeom>
          <a:avLst/>
          <a:gdLst/>
          <a:ahLst/>
          <a:cxnLst/>
          <a:rect l="0" t="0" r="0" b="0"/>
          <a:pathLst>
            <a:path>
              <a:moveTo>
                <a:pt x="0" y="0"/>
              </a:moveTo>
              <a:lnTo>
                <a:pt x="0" y="353898"/>
              </a:lnTo>
              <a:lnTo>
                <a:pt x="126730" y="3538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27661D-DA42-4219-91D5-BA29D8897DCA}">
      <dsp:nvSpPr>
        <dsp:cNvPr id="0" name=""/>
        <dsp:cNvSpPr/>
      </dsp:nvSpPr>
      <dsp:spPr>
        <a:xfrm>
          <a:off x="5567615" y="1044795"/>
          <a:ext cx="1812314" cy="178223"/>
        </a:xfrm>
        <a:custGeom>
          <a:avLst/>
          <a:gdLst/>
          <a:ahLst/>
          <a:cxnLst/>
          <a:rect l="0" t="0" r="0" b="0"/>
          <a:pathLst>
            <a:path>
              <a:moveTo>
                <a:pt x="1812314" y="0"/>
              </a:moveTo>
              <a:lnTo>
                <a:pt x="1812314" y="85230"/>
              </a:lnTo>
              <a:lnTo>
                <a:pt x="0" y="85230"/>
              </a:lnTo>
              <a:lnTo>
                <a:pt x="0" y="1782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57172-C0EA-416C-A5BD-BA0E1AED4F6B}">
      <dsp:nvSpPr>
        <dsp:cNvPr id="0" name=""/>
        <dsp:cNvSpPr/>
      </dsp:nvSpPr>
      <dsp:spPr>
        <a:xfrm>
          <a:off x="4393343" y="1044795"/>
          <a:ext cx="2986586" cy="167737"/>
        </a:xfrm>
        <a:custGeom>
          <a:avLst/>
          <a:gdLst/>
          <a:ahLst/>
          <a:cxnLst/>
          <a:rect l="0" t="0" r="0" b="0"/>
          <a:pathLst>
            <a:path>
              <a:moveTo>
                <a:pt x="2986586" y="0"/>
              </a:moveTo>
              <a:lnTo>
                <a:pt x="2986586" y="74744"/>
              </a:lnTo>
              <a:lnTo>
                <a:pt x="0" y="74744"/>
              </a:lnTo>
              <a:lnTo>
                <a:pt x="0" y="1677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5177879" y="429836"/>
          <a:ext cx="2202051" cy="185123"/>
        </a:xfrm>
        <a:custGeom>
          <a:avLst/>
          <a:gdLst/>
          <a:ahLst/>
          <a:cxnLst/>
          <a:rect l="0" t="0" r="0" b="0"/>
          <a:pathLst>
            <a:path>
              <a:moveTo>
                <a:pt x="0" y="0"/>
              </a:moveTo>
              <a:lnTo>
                <a:pt x="0" y="92130"/>
              </a:lnTo>
              <a:lnTo>
                <a:pt x="2202051" y="92130"/>
              </a:lnTo>
              <a:lnTo>
                <a:pt x="2202051" y="185123"/>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F7ECCDCB-15D7-44D3-9410-12FBC5C96C26}">
      <dsp:nvSpPr>
        <dsp:cNvPr id="0" name=""/>
        <dsp:cNvSpPr/>
      </dsp:nvSpPr>
      <dsp:spPr>
        <a:xfrm>
          <a:off x="2476500" y="1044795"/>
          <a:ext cx="273523" cy="2552515"/>
        </a:xfrm>
        <a:custGeom>
          <a:avLst/>
          <a:gdLst/>
          <a:ahLst/>
          <a:cxnLst/>
          <a:rect l="0" t="0" r="0" b="0"/>
          <a:pathLst>
            <a:path>
              <a:moveTo>
                <a:pt x="0" y="0"/>
              </a:moveTo>
              <a:lnTo>
                <a:pt x="0" y="2552515"/>
              </a:lnTo>
              <a:lnTo>
                <a:pt x="273523" y="25525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81325E-178A-4690-B818-5CD21C6B806C}">
      <dsp:nvSpPr>
        <dsp:cNvPr id="0" name=""/>
        <dsp:cNvSpPr/>
      </dsp:nvSpPr>
      <dsp:spPr>
        <a:xfrm>
          <a:off x="2476500" y="1044795"/>
          <a:ext cx="273523" cy="2007128"/>
        </a:xfrm>
        <a:custGeom>
          <a:avLst/>
          <a:gdLst/>
          <a:ahLst/>
          <a:cxnLst/>
          <a:rect l="0" t="0" r="0" b="0"/>
          <a:pathLst>
            <a:path>
              <a:moveTo>
                <a:pt x="0" y="0"/>
              </a:moveTo>
              <a:lnTo>
                <a:pt x="0" y="2007128"/>
              </a:lnTo>
              <a:lnTo>
                <a:pt x="273523" y="20071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7325B-A9F2-4C9C-95DD-A647D067484C}">
      <dsp:nvSpPr>
        <dsp:cNvPr id="0" name=""/>
        <dsp:cNvSpPr/>
      </dsp:nvSpPr>
      <dsp:spPr>
        <a:xfrm>
          <a:off x="2476500" y="1044795"/>
          <a:ext cx="273523" cy="1477940"/>
        </a:xfrm>
        <a:custGeom>
          <a:avLst/>
          <a:gdLst/>
          <a:ahLst/>
          <a:cxnLst/>
          <a:rect l="0" t="0" r="0" b="0"/>
          <a:pathLst>
            <a:path>
              <a:moveTo>
                <a:pt x="0" y="0"/>
              </a:moveTo>
              <a:lnTo>
                <a:pt x="0" y="1477940"/>
              </a:lnTo>
              <a:lnTo>
                <a:pt x="273523" y="14779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9713E7-A8B6-4CDA-8378-73206563655A}">
      <dsp:nvSpPr>
        <dsp:cNvPr id="0" name=""/>
        <dsp:cNvSpPr/>
      </dsp:nvSpPr>
      <dsp:spPr>
        <a:xfrm>
          <a:off x="2476500" y="1044795"/>
          <a:ext cx="250027" cy="948976"/>
        </a:xfrm>
        <a:custGeom>
          <a:avLst/>
          <a:gdLst/>
          <a:ahLst/>
          <a:cxnLst/>
          <a:rect l="0" t="0" r="0" b="0"/>
          <a:pathLst>
            <a:path>
              <a:moveTo>
                <a:pt x="0" y="0"/>
              </a:moveTo>
              <a:lnTo>
                <a:pt x="0" y="948976"/>
              </a:lnTo>
              <a:lnTo>
                <a:pt x="250027" y="94897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A758D-EE3E-4D83-AB11-526731968FE2}">
      <dsp:nvSpPr>
        <dsp:cNvPr id="0" name=""/>
        <dsp:cNvSpPr/>
      </dsp:nvSpPr>
      <dsp:spPr>
        <a:xfrm>
          <a:off x="2476500" y="1044795"/>
          <a:ext cx="227124" cy="417545"/>
        </a:xfrm>
        <a:custGeom>
          <a:avLst/>
          <a:gdLst/>
          <a:ahLst/>
          <a:cxnLst/>
          <a:rect l="0" t="0" r="0" b="0"/>
          <a:pathLst>
            <a:path>
              <a:moveTo>
                <a:pt x="0" y="0"/>
              </a:moveTo>
              <a:lnTo>
                <a:pt x="0" y="417545"/>
              </a:lnTo>
              <a:lnTo>
                <a:pt x="227124" y="4175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3173257" y="429836"/>
          <a:ext cx="2004622" cy="185123"/>
        </a:xfrm>
        <a:custGeom>
          <a:avLst/>
          <a:gdLst/>
          <a:ahLst/>
          <a:cxnLst/>
          <a:rect l="0" t="0" r="0" b="0"/>
          <a:pathLst>
            <a:path>
              <a:moveTo>
                <a:pt x="2004622" y="0"/>
              </a:moveTo>
              <a:lnTo>
                <a:pt x="2004622" y="92130"/>
              </a:lnTo>
              <a:lnTo>
                <a:pt x="0" y="92130"/>
              </a:lnTo>
              <a:lnTo>
                <a:pt x="0" y="185123"/>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4371364" y="0"/>
          <a:ext cx="1613030" cy="429836"/>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Quality Assurance &amp; Customer Services</a:t>
          </a:r>
          <a:endParaRPr lang="en-US" sz="11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4392347" y="20983"/>
        <a:ext cx="1571064" cy="387870"/>
      </dsp:txXfrm>
    </dsp:sp>
    <dsp:sp modelId="{C92379BF-A895-4E99-A443-DB451F113F22}">
      <dsp:nvSpPr>
        <dsp:cNvPr id="0" name=""/>
        <dsp:cNvSpPr/>
      </dsp:nvSpPr>
      <dsp:spPr>
        <a:xfrm>
          <a:off x="2302311" y="614959"/>
          <a:ext cx="1741892"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Assistant Vice President Distribution Support Unit</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323294" y="635942"/>
        <a:ext cx="1699926" cy="387870"/>
      </dsp:txXfrm>
    </dsp:sp>
    <dsp:sp modelId="{0DF3F654-D3CB-4852-9A6A-CAEA27FC6228}">
      <dsp:nvSpPr>
        <dsp:cNvPr id="0" name=""/>
        <dsp:cNvSpPr/>
      </dsp:nvSpPr>
      <dsp:spPr>
        <a:xfrm>
          <a:off x="2703624" y="1247423"/>
          <a:ext cx="1019354"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Manager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724607" y="1268406"/>
        <a:ext cx="977388" cy="387870"/>
      </dsp:txXfrm>
    </dsp:sp>
    <dsp:sp modelId="{19BA352F-DC5E-485C-A6B5-CD15FE6282A3}">
      <dsp:nvSpPr>
        <dsp:cNvPr id="0" name=""/>
        <dsp:cNvSpPr/>
      </dsp:nvSpPr>
      <dsp:spPr>
        <a:xfrm>
          <a:off x="2726527" y="1772360"/>
          <a:ext cx="1023605" cy="44282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smtClean="0">
              <a:ln w="9525">
                <a:noFill/>
                <a:prstDash val="solid"/>
              </a:ln>
              <a:solidFill>
                <a:srgbClr val="002060"/>
              </a:solidFill>
              <a:effectLst>
                <a:outerShdw blurRad="38100" dist="38100" dir="2700000" algn="tl" rotWithShape="0">
                  <a:srgbClr val="000000">
                    <a:alpha val="43137"/>
                  </a:srgbClr>
                </a:outerShdw>
              </a:effectLst>
            </a:rPr>
            <a:t>Deputy </a:t>
          </a: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Manager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748144" y="1793977"/>
        <a:ext cx="980371" cy="399590"/>
      </dsp:txXfrm>
    </dsp:sp>
    <dsp:sp modelId="{DCDDF158-BF5A-4D82-914D-2378BA92138D}">
      <dsp:nvSpPr>
        <dsp:cNvPr id="0" name=""/>
        <dsp:cNvSpPr/>
      </dsp:nvSpPr>
      <dsp:spPr>
        <a:xfrm>
          <a:off x="2750023" y="2307818"/>
          <a:ext cx="1019354"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Deputy Manager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771006" y="2328801"/>
        <a:ext cx="977388" cy="387870"/>
      </dsp:txXfrm>
    </dsp:sp>
    <dsp:sp modelId="{02B655EF-CB09-4BE2-A4A1-9193A36B1532}">
      <dsp:nvSpPr>
        <dsp:cNvPr id="0" name=""/>
        <dsp:cNvSpPr/>
      </dsp:nvSpPr>
      <dsp:spPr>
        <a:xfrm>
          <a:off x="2750023" y="2837006"/>
          <a:ext cx="1019354"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Assistant Manager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771006" y="2857989"/>
        <a:ext cx="977388" cy="387870"/>
      </dsp:txXfrm>
    </dsp:sp>
    <dsp:sp modelId="{C259DB0B-20E6-4D16-A22D-80C9C0F50333}">
      <dsp:nvSpPr>
        <dsp:cNvPr id="0" name=""/>
        <dsp:cNvSpPr/>
      </dsp:nvSpPr>
      <dsp:spPr>
        <a:xfrm>
          <a:off x="2750023" y="3382392"/>
          <a:ext cx="1019354"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Assistant Manager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771006" y="3403375"/>
        <a:ext cx="977388" cy="387870"/>
      </dsp:txXfrm>
    </dsp:sp>
    <dsp:sp modelId="{DB196C88-D2B4-48C4-B9F4-F20939E34319}">
      <dsp:nvSpPr>
        <dsp:cNvPr id="0" name=""/>
        <dsp:cNvSpPr/>
      </dsp:nvSpPr>
      <dsp:spPr>
        <a:xfrm>
          <a:off x="6476649" y="614959"/>
          <a:ext cx="1806562"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Assistant Vice President Investor Services</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497632" y="635942"/>
        <a:ext cx="1764596" cy="387870"/>
      </dsp:txXfrm>
    </dsp:sp>
    <dsp:sp modelId="{7E47EC79-6222-41AB-8A2A-FB5E97C497E4}">
      <dsp:nvSpPr>
        <dsp:cNvPr id="0" name=""/>
        <dsp:cNvSpPr/>
      </dsp:nvSpPr>
      <dsp:spPr>
        <a:xfrm>
          <a:off x="3877648" y="1212533"/>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Team Leader (CMU)</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898631" y="1233516"/>
        <a:ext cx="989424" cy="387870"/>
      </dsp:txXfrm>
    </dsp:sp>
    <dsp:sp modelId="{172A29CA-16C6-4F44-A28C-80BCF17CE0D4}">
      <dsp:nvSpPr>
        <dsp:cNvPr id="0" name=""/>
        <dsp:cNvSpPr/>
      </dsp:nvSpPr>
      <dsp:spPr>
        <a:xfrm>
          <a:off x="5051920" y="1223019"/>
          <a:ext cx="1031390" cy="46510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Team Leader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074625" y="1245724"/>
        <a:ext cx="985980" cy="419696"/>
      </dsp:txXfrm>
    </dsp:sp>
    <dsp:sp modelId="{1F6988DF-9A28-4872-B115-AA05212BA8AF}">
      <dsp:nvSpPr>
        <dsp:cNvPr id="0" name=""/>
        <dsp:cNvSpPr/>
      </dsp:nvSpPr>
      <dsp:spPr>
        <a:xfrm>
          <a:off x="5281790" y="1827106"/>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302773" y="1848089"/>
        <a:ext cx="989424" cy="387870"/>
      </dsp:txXfrm>
    </dsp:sp>
    <dsp:sp modelId="{AA98FEE8-E924-4265-BF95-5FCCA221633E}">
      <dsp:nvSpPr>
        <dsp:cNvPr id="0" name=""/>
        <dsp:cNvSpPr/>
      </dsp:nvSpPr>
      <dsp:spPr>
        <a:xfrm>
          <a:off x="5309768" y="2359022"/>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330751" y="2380005"/>
        <a:ext cx="989424" cy="387870"/>
      </dsp:txXfrm>
    </dsp:sp>
    <dsp:sp modelId="{10B23EBB-F747-44C0-8B50-321CC66C9BE2}">
      <dsp:nvSpPr>
        <dsp:cNvPr id="0" name=""/>
        <dsp:cNvSpPr/>
      </dsp:nvSpPr>
      <dsp:spPr>
        <a:xfrm>
          <a:off x="5328428" y="2867742"/>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349411" y="2888725"/>
        <a:ext cx="989424" cy="387870"/>
      </dsp:txXfrm>
    </dsp:sp>
    <dsp:sp modelId="{A98072D9-CC37-4220-9AEA-15909D529A1C}">
      <dsp:nvSpPr>
        <dsp:cNvPr id="0" name=""/>
        <dsp:cNvSpPr/>
      </dsp:nvSpPr>
      <dsp:spPr>
        <a:xfrm>
          <a:off x="5347080" y="3390133"/>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368063" y="3411116"/>
        <a:ext cx="989424" cy="387870"/>
      </dsp:txXfrm>
    </dsp:sp>
    <dsp:sp modelId="{28C360B2-7F4C-4E2C-9D40-5AB03F7F15A0}">
      <dsp:nvSpPr>
        <dsp:cNvPr id="0" name=""/>
        <dsp:cNvSpPr/>
      </dsp:nvSpPr>
      <dsp:spPr>
        <a:xfrm>
          <a:off x="5320006" y="3912218"/>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340989" y="3933201"/>
        <a:ext cx="989424" cy="387870"/>
      </dsp:txXfrm>
    </dsp:sp>
    <dsp:sp modelId="{B36A3127-989F-4B2B-AB02-C3174EBFB61C}">
      <dsp:nvSpPr>
        <dsp:cNvPr id="0" name=""/>
        <dsp:cNvSpPr/>
      </dsp:nvSpPr>
      <dsp:spPr>
        <a:xfrm>
          <a:off x="6308318" y="1223019"/>
          <a:ext cx="1031390" cy="46510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Team Leader</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331023" y="1245724"/>
        <a:ext cx="985980" cy="419696"/>
      </dsp:txXfrm>
    </dsp:sp>
    <dsp:sp modelId="{5F42A257-04CF-469A-B80E-65E65D6D5EC3}">
      <dsp:nvSpPr>
        <dsp:cNvPr id="0" name=""/>
        <dsp:cNvSpPr/>
      </dsp:nvSpPr>
      <dsp:spPr>
        <a:xfrm>
          <a:off x="6472092" y="1827106"/>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493075" y="1848089"/>
        <a:ext cx="989424" cy="387870"/>
      </dsp:txXfrm>
    </dsp:sp>
    <dsp:sp modelId="{4E4E815A-EA28-43E7-ADEC-0CB5C6D40572}">
      <dsp:nvSpPr>
        <dsp:cNvPr id="0" name=""/>
        <dsp:cNvSpPr/>
      </dsp:nvSpPr>
      <dsp:spPr>
        <a:xfrm>
          <a:off x="6509396" y="2349687"/>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530379" y="2370670"/>
        <a:ext cx="989424" cy="387870"/>
      </dsp:txXfrm>
    </dsp:sp>
    <dsp:sp modelId="{805CE565-C46E-4264-9E1D-3B718EE8E083}">
      <dsp:nvSpPr>
        <dsp:cNvPr id="0" name=""/>
        <dsp:cNvSpPr/>
      </dsp:nvSpPr>
      <dsp:spPr>
        <a:xfrm>
          <a:off x="6537382" y="2886394"/>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558365" y="2907377"/>
        <a:ext cx="989424" cy="387870"/>
      </dsp:txXfrm>
    </dsp:sp>
    <dsp:sp modelId="{1FB76F8A-C1A9-4E71-B7E9-9895A1F2AE8C}">
      <dsp:nvSpPr>
        <dsp:cNvPr id="0" name=""/>
        <dsp:cNvSpPr/>
      </dsp:nvSpPr>
      <dsp:spPr>
        <a:xfrm>
          <a:off x="6537382" y="3390133"/>
          <a:ext cx="1031390" cy="42983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558365" y="3411116"/>
        <a:ext cx="989424" cy="387870"/>
      </dsp:txXfrm>
    </dsp:sp>
    <dsp:sp modelId="{15CCD3E7-074D-4F4E-AF6A-965EABF45C28}">
      <dsp:nvSpPr>
        <dsp:cNvPr id="0" name=""/>
        <dsp:cNvSpPr/>
      </dsp:nvSpPr>
      <dsp:spPr>
        <a:xfrm>
          <a:off x="6537382" y="3912218"/>
          <a:ext cx="1031390" cy="44247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 Executive</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558982" y="3933818"/>
        <a:ext cx="988190" cy="399274"/>
      </dsp:txXfrm>
    </dsp:sp>
    <dsp:sp modelId="{EFEF645C-F809-4A5E-98A3-6426EFF0FFB3}">
      <dsp:nvSpPr>
        <dsp:cNvPr id="0" name=""/>
        <dsp:cNvSpPr/>
      </dsp:nvSpPr>
      <dsp:spPr>
        <a:xfrm>
          <a:off x="7504962" y="1227925"/>
          <a:ext cx="1076806" cy="46057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Team Leader Chat</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7527445" y="1250408"/>
        <a:ext cx="1031840" cy="415610"/>
      </dsp:txXfrm>
    </dsp:sp>
    <dsp:sp modelId="{13C1627A-555F-4E29-9520-192E6133EAAE}">
      <dsp:nvSpPr>
        <dsp:cNvPr id="0" name=""/>
        <dsp:cNvSpPr/>
      </dsp:nvSpPr>
      <dsp:spPr>
        <a:xfrm>
          <a:off x="7755153" y="1796083"/>
          <a:ext cx="1056068" cy="46267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Customer Engagement Specialist</a:t>
          </a:r>
        </a:p>
      </dsp:txBody>
      <dsp:txXfrm>
        <a:off x="7777739" y="1818669"/>
        <a:ext cx="1010896" cy="417507"/>
      </dsp:txXfrm>
    </dsp:sp>
    <dsp:sp modelId="{4C827CAC-4278-447D-AC94-E74CA379E5A5}">
      <dsp:nvSpPr>
        <dsp:cNvPr id="0" name=""/>
        <dsp:cNvSpPr/>
      </dsp:nvSpPr>
      <dsp:spPr>
        <a:xfrm>
          <a:off x="7755153" y="2352908"/>
          <a:ext cx="1065349" cy="442391"/>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Web Chat Executive</a:t>
          </a:r>
        </a:p>
      </dsp:txBody>
      <dsp:txXfrm>
        <a:off x="7776749" y="2374504"/>
        <a:ext cx="1022157" cy="399199"/>
      </dsp:txXfrm>
    </dsp:sp>
    <dsp:sp modelId="{917F20EC-E848-463B-88DD-07D3101C24C9}">
      <dsp:nvSpPr>
        <dsp:cNvPr id="0" name=""/>
        <dsp:cNvSpPr/>
      </dsp:nvSpPr>
      <dsp:spPr>
        <a:xfrm>
          <a:off x="8749466" y="1220393"/>
          <a:ext cx="1171331" cy="46379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Investor Services Executive (</a:t>
          </a:r>
          <a:r>
            <a:rPr lang="en-US" sz="1100" b="0" kern="1200" cap="none" spc="0" dirty="0" err="1" smtClean="0">
              <a:ln w="9525">
                <a:noFill/>
                <a:prstDash val="solid"/>
              </a:ln>
              <a:solidFill>
                <a:srgbClr val="002060"/>
              </a:solidFill>
              <a:effectLst>
                <a:outerShdw blurRad="38100" dist="38100" dir="2700000" algn="tl" rotWithShape="0">
                  <a:srgbClr val="000000">
                    <a:alpha val="43137"/>
                  </a:srgbClr>
                </a:outerShdw>
              </a:effectLst>
            </a:rPr>
            <a:t>Gulshan</a:t>
          </a:r>
          <a:r>
            <a:rPr lang="en-US" sz="1100" b="0" kern="1200" cap="none" spc="0" dirty="0" smtClean="0">
              <a:ln w="9525">
                <a:noFill/>
                <a:prstDash val="solid"/>
              </a:ln>
              <a:solidFill>
                <a:srgbClr val="002060"/>
              </a:solidFill>
              <a:effectLst>
                <a:outerShdw blurRad="38100" dist="38100" dir="2700000" algn="tl" rotWithShape="0">
                  <a:srgbClr val="000000">
                    <a:alpha val="43137"/>
                  </a:srgbClr>
                </a:outerShdw>
              </a:effectLst>
            </a:rPr>
            <a:t> Branch)</a:t>
          </a:r>
          <a:endParaRPr lang="en-US" sz="11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8772107" y="1243034"/>
        <a:ext cx="1126049" cy="4185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F89CC-189F-4518-9E9C-AED388CF0F33}">
      <dsp:nvSpPr>
        <dsp:cNvPr id="0" name=""/>
        <dsp:cNvSpPr/>
      </dsp:nvSpPr>
      <dsp:spPr>
        <a:xfrm>
          <a:off x="3170970" y="82259"/>
          <a:ext cx="1993864" cy="729661"/>
        </a:xfrm>
        <a:prstGeom prst="roundRect">
          <a:avLst>
            <a:gd name="adj" fmla="val 10000"/>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Quality Assurance &amp; Customer Services</a:t>
          </a:r>
          <a:endParaRPr lang="en-US" sz="16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3192341" y="103630"/>
        <a:ext cx="1951122" cy="686919"/>
      </dsp:txXfrm>
    </dsp:sp>
    <dsp:sp modelId="{739CDA55-435D-4CAB-A995-F8A0212CE40C}">
      <dsp:nvSpPr>
        <dsp:cNvPr id="0" name=""/>
        <dsp:cNvSpPr/>
      </dsp:nvSpPr>
      <dsp:spPr>
        <a:xfrm>
          <a:off x="1301147" y="811920"/>
          <a:ext cx="2866754" cy="351318"/>
        </a:xfrm>
        <a:custGeom>
          <a:avLst/>
          <a:gdLst/>
          <a:ahLst/>
          <a:cxnLst/>
          <a:rect l="0" t="0" r="0" b="0"/>
          <a:pathLst>
            <a:path>
              <a:moveTo>
                <a:pt x="2866754" y="0"/>
              </a:moveTo>
              <a:lnTo>
                <a:pt x="2866754" y="175659"/>
              </a:lnTo>
              <a:lnTo>
                <a:pt x="0" y="175659"/>
              </a:lnTo>
              <a:lnTo>
                <a:pt x="0" y="3513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F3AC01-A0F3-46CC-BEDE-A3966E1DD718}">
      <dsp:nvSpPr>
        <dsp:cNvPr id="0" name=""/>
        <dsp:cNvSpPr/>
      </dsp:nvSpPr>
      <dsp:spPr>
        <a:xfrm>
          <a:off x="464822" y="1163239"/>
          <a:ext cx="1672650" cy="721576"/>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Assistant Vice President Quality Assurance Systems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85956" y="1184373"/>
        <a:ext cx="1630382" cy="679308"/>
      </dsp:txXfrm>
    </dsp:sp>
    <dsp:sp modelId="{35C27128-1A12-4614-A6B8-A9B43515D390}">
      <dsp:nvSpPr>
        <dsp:cNvPr id="0" name=""/>
        <dsp:cNvSpPr/>
      </dsp:nvSpPr>
      <dsp:spPr>
        <a:xfrm>
          <a:off x="1255427" y="1884815"/>
          <a:ext cx="91440" cy="251495"/>
        </a:xfrm>
        <a:custGeom>
          <a:avLst/>
          <a:gdLst/>
          <a:ahLst/>
          <a:cxnLst/>
          <a:rect l="0" t="0" r="0" b="0"/>
          <a:pathLst>
            <a:path>
              <a:moveTo>
                <a:pt x="45720" y="0"/>
              </a:moveTo>
              <a:lnTo>
                <a:pt x="45720" y="125747"/>
              </a:lnTo>
              <a:lnTo>
                <a:pt x="46775" y="125747"/>
              </a:lnTo>
              <a:lnTo>
                <a:pt x="46775" y="2514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747D37-F6B6-444E-99A6-BD2AE3C050DF}">
      <dsp:nvSpPr>
        <dsp:cNvPr id="0" name=""/>
        <dsp:cNvSpPr/>
      </dsp:nvSpPr>
      <dsp:spPr>
        <a:xfrm>
          <a:off x="438697" y="2136310"/>
          <a:ext cx="1727009" cy="738315"/>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Assistant Manager Quality Assurance Systems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60322" y="2157935"/>
        <a:ext cx="1683759" cy="695065"/>
      </dsp:txXfrm>
    </dsp:sp>
    <dsp:sp modelId="{2C115A96-4FA2-4468-B93C-1B7C29A86EF3}">
      <dsp:nvSpPr>
        <dsp:cNvPr id="0" name=""/>
        <dsp:cNvSpPr/>
      </dsp:nvSpPr>
      <dsp:spPr>
        <a:xfrm>
          <a:off x="4167902" y="811920"/>
          <a:ext cx="330339" cy="356162"/>
        </a:xfrm>
        <a:custGeom>
          <a:avLst/>
          <a:gdLst/>
          <a:ahLst/>
          <a:cxnLst/>
          <a:rect l="0" t="0" r="0" b="0"/>
          <a:pathLst>
            <a:path>
              <a:moveTo>
                <a:pt x="0" y="0"/>
              </a:moveTo>
              <a:lnTo>
                <a:pt x="0" y="178081"/>
              </a:lnTo>
              <a:lnTo>
                <a:pt x="330339" y="178081"/>
              </a:lnTo>
              <a:lnTo>
                <a:pt x="330339" y="356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8C62BD-9367-41F9-BDAA-03D50BF8641A}">
      <dsp:nvSpPr>
        <dsp:cNvPr id="0" name=""/>
        <dsp:cNvSpPr/>
      </dsp:nvSpPr>
      <dsp:spPr>
        <a:xfrm>
          <a:off x="3683980" y="1168083"/>
          <a:ext cx="1628521" cy="721576"/>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Manager Service Quality</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705114" y="1189217"/>
        <a:ext cx="1586253" cy="679308"/>
      </dsp:txXfrm>
    </dsp:sp>
    <dsp:sp modelId="{765C8421-F941-4561-8F46-3CB88AFEC44E}">
      <dsp:nvSpPr>
        <dsp:cNvPr id="0" name=""/>
        <dsp:cNvSpPr/>
      </dsp:nvSpPr>
      <dsp:spPr>
        <a:xfrm>
          <a:off x="3452526" y="1889659"/>
          <a:ext cx="1045715" cy="266160"/>
        </a:xfrm>
        <a:custGeom>
          <a:avLst/>
          <a:gdLst/>
          <a:ahLst/>
          <a:cxnLst/>
          <a:rect l="0" t="0" r="0" b="0"/>
          <a:pathLst>
            <a:path>
              <a:moveTo>
                <a:pt x="1045715" y="0"/>
              </a:moveTo>
              <a:lnTo>
                <a:pt x="1045715" y="133080"/>
              </a:lnTo>
              <a:lnTo>
                <a:pt x="0" y="133080"/>
              </a:lnTo>
              <a:lnTo>
                <a:pt x="0" y="2661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C2DF2E-A167-46F0-90F0-BAE9AA0B342C}">
      <dsp:nvSpPr>
        <dsp:cNvPr id="0" name=""/>
        <dsp:cNvSpPr/>
      </dsp:nvSpPr>
      <dsp:spPr>
        <a:xfrm>
          <a:off x="2620602" y="2155819"/>
          <a:ext cx="1663848" cy="704685"/>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Deputy Manager Service Quality</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641242" y="2176459"/>
        <a:ext cx="1622568" cy="663405"/>
      </dsp:txXfrm>
    </dsp:sp>
    <dsp:sp modelId="{0EDE6ED5-0111-41C8-BFE6-B239D13DFFEA}">
      <dsp:nvSpPr>
        <dsp:cNvPr id="0" name=""/>
        <dsp:cNvSpPr/>
      </dsp:nvSpPr>
      <dsp:spPr>
        <a:xfrm>
          <a:off x="4498241" y="1889659"/>
          <a:ext cx="1032265" cy="266160"/>
        </a:xfrm>
        <a:custGeom>
          <a:avLst/>
          <a:gdLst/>
          <a:ahLst/>
          <a:cxnLst/>
          <a:rect l="0" t="0" r="0" b="0"/>
          <a:pathLst>
            <a:path>
              <a:moveTo>
                <a:pt x="0" y="0"/>
              </a:moveTo>
              <a:lnTo>
                <a:pt x="0" y="133080"/>
              </a:lnTo>
              <a:lnTo>
                <a:pt x="1032265" y="133080"/>
              </a:lnTo>
              <a:lnTo>
                <a:pt x="1032265" y="2661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3AA654-08E0-4AAD-88AA-3E08ECE78E2F}">
      <dsp:nvSpPr>
        <dsp:cNvPr id="0" name=""/>
        <dsp:cNvSpPr/>
      </dsp:nvSpPr>
      <dsp:spPr>
        <a:xfrm>
          <a:off x="4685133" y="2155819"/>
          <a:ext cx="1690747" cy="742429"/>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Deputy Manager Service Quality</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706878" y="2177564"/>
        <a:ext cx="1647257" cy="698939"/>
      </dsp:txXfrm>
    </dsp:sp>
    <dsp:sp modelId="{6DBFE861-F43D-497D-AC59-B5C3B8072D16}">
      <dsp:nvSpPr>
        <dsp:cNvPr id="0" name=""/>
        <dsp:cNvSpPr/>
      </dsp:nvSpPr>
      <dsp:spPr>
        <a:xfrm>
          <a:off x="4167902" y="811920"/>
          <a:ext cx="2436154" cy="356162"/>
        </a:xfrm>
        <a:custGeom>
          <a:avLst/>
          <a:gdLst/>
          <a:ahLst/>
          <a:cxnLst/>
          <a:rect l="0" t="0" r="0" b="0"/>
          <a:pathLst>
            <a:path>
              <a:moveTo>
                <a:pt x="0" y="0"/>
              </a:moveTo>
              <a:lnTo>
                <a:pt x="0" y="178081"/>
              </a:lnTo>
              <a:lnTo>
                <a:pt x="2436154" y="178081"/>
              </a:lnTo>
              <a:lnTo>
                <a:pt x="2436154" y="3561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74D480-7C6D-477C-A014-9D545482C824}">
      <dsp:nvSpPr>
        <dsp:cNvPr id="0" name=""/>
        <dsp:cNvSpPr/>
      </dsp:nvSpPr>
      <dsp:spPr>
        <a:xfrm>
          <a:off x="5713185" y="1168083"/>
          <a:ext cx="1781742" cy="73968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Head of Training &amp; Corporate Communication</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734850" y="1189748"/>
        <a:ext cx="1738412" cy="6963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EB847-5503-4D2C-B6C5-E47407995063}">
      <dsp:nvSpPr>
        <dsp:cNvPr id="0" name=""/>
        <dsp:cNvSpPr/>
      </dsp:nvSpPr>
      <dsp:spPr>
        <a:xfrm>
          <a:off x="4846202" y="492734"/>
          <a:ext cx="3303156" cy="206223"/>
        </a:xfrm>
        <a:custGeom>
          <a:avLst/>
          <a:gdLst/>
          <a:ahLst/>
          <a:cxnLst/>
          <a:rect l="0" t="0" r="0" b="0"/>
          <a:pathLst>
            <a:path>
              <a:moveTo>
                <a:pt x="0" y="0"/>
              </a:moveTo>
              <a:lnTo>
                <a:pt x="0" y="103111"/>
              </a:lnTo>
              <a:lnTo>
                <a:pt x="3303156" y="103111"/>
              </a:lnTo>
              <a:lnTo>
                <a:pt x="3303156" y="20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3BBF2-80EE-48B1-B391-457604BDFE31}">
      <dsp:nvSpPr>
        <dsp:cNvPr id="0" name=""/>
        <dsp:cNvSpPr/>
      </dsp:nvSpPr>
      <dsp:spPr>
        <a:xfrm>
          <a:off x="6499027" y="1189967"/>
          <a:ext cx="147302" cy="390597"/>
        </a:xfrm>
        <a:custGeom>
          <a:avLst/>
          <a:gdLst/>
          <a:ahLst/>
          <a:cxnLst/>
          <a:rect l="0" t="0" r="0" b="0"/>
          <a:pathLst>
            <a:path>
              <a:moveTo>
                <a:pt x="0" y="0"/>
              </a:moveTo>
              <a:lnTo>
                <a:pt x="0" y="390597"/>
              </a:lnTo>
              <a:lnTo>
                <a:pt x="147302" y="390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28E5C9-E03F-49F0-AABA-908ED8184C53}">
      <dsp:nvSpPr>
        <dsp:cNvPr id="0" name=""/>
        <dsp:cNvSpPr/>
      </dsp:nvSpPr>
      <dsp:spPr>
        <a:xfrm>
          <a:off x="4846202" y="492734"/>
          <a:ext cx="2045632" cy="206223"/>
        </a:xfrm>
        <a:custGeom>
          <a:avLst/>
          <a:gdLst/>
          <a:ahLst/>
          <a:cxnLst/>
          <a:rect l="0" t="0" r="0" b="0"/>
          <a:pathLst>
            <a:path>
              <a:moveTo>
                <a:pt x="0" y="0"/>
              </a:moveTo>
              <a:lnTo>
                <a:pt x="0" y="103111"/>
              </a:lnTo>
              <a:lnTo>
                <a:pt x="2045632" y="103111"/>
              </a:lnTo>
              <a:lnTo>
                <a:pt x="2045632" y="20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4F1EDD-4528-45C1-A870-16D5FEFE64AA}">
      <dsp:nvSpPr>
        <dsp:cNvPr id="0" name=""/>
        <dsp:cNvSpPr/>
      </dsp:nvSpPr>
      <dsp:spPr>
        <a:xfrm>
          <a:off x="5186078" y="1189967"/>
          <a:ext cx="159528" cy="2307016"/>
        </a:xfrm>
        <a:custGeom>
          <a:avLst/>
          <a:gdLst/>
          <a:ahLst/>
          <a:cxnLst/>
          <a:rect l="0" t="0" r="0" b="0"/>
          <a:pathLst>
            <a:path>
              <a:moveTo>
                <a:pt x="0" y="0"/>
              </a:moveTo>
              <a:lnTo>
                <a:pt x="0" y="2307016"/>
              </a:lnTo>
              <a:lnTo>
                <a:pt x="159528" y="23070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AA1FB0-5C8F-4A58-90D5-9C171AA29817}">
      <dsp:nvSpPr>
        <dsp:cNvPr id="0" name=""/>
        <dsp:cNvSpPr/>
      </dsp:nvSpPr>
      <dsp:spPr>
        <a:xfrm>
          <a:off x="5186078" y="1189967"/>
          <a:ext cx="135076" cy="1678623"/>
        </a:xfrm>
        <a:custGeom>
          <a:avLst/>
          <a:gdLst/>
          <a:ahLst/>
          <a:cxnLst/>
          <a:rect l="0" t="0" r="0" b="0"/>
          <a:pathLst>
            <a:path>
              <a:moveTo>
                <a:pt x="0" y="0"/>
              </a:moveTo>
              <a:lnTo>
                <a:pt x="0" y="1678623"/>
              </a:lnTo>
              <a:lnTo>
                <a:pt x="135076" y="16786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481B9B-67D2-4326-9CF5-790B212580B4}">
      <dsp:nvSpPr>
        <dsp:cNvPr id="0" name=""/>
        <dsp:cNvSpPr/>
      </dsp:nvSpPr>
      <dsp:spPr>
        <a:xfrm>
          <a:off x="5186078" y="1189967"/>
          <a:ext cx="147302" cy="1014474"/>
        </a:xfrm>
        <a:custGeom>
          <a:avLst/>
          <a:gdLst/>
          <a:ahLst/>
          <a:cxnLst/>
          <a:rect l="0" t="0" r="0" b="0"/>
          <a:pathLst>
            <a:path>
              <a:moveTo>
                <a:pt x="0" y="0"/>
              </a:moveTo>
              <a:lnTo>
                <a:pt x="0" y="1014474"/>
              </a:lnTo>
              <a:lnTo>
                <a:pt x="147302" y="10144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2E4BBD-71D4-4DCF-8513-0147868504A3}">
      <dsp:nvSpPr>
        <dsp:cNvPr id="0" name=""/>
        <dsp:cNvSpPr/>
      </dsp:nvSpPr>
      <dsp:spPr>
        <a:xfrm>
          <a:off x="5186078" y="1189967"/>
          <a:ext cx="147302" cy="390597"/>
        </a:xfrm>
        <a:custGeom>
          <a:avLst/>
          <a:gdLst/>
          <a:ahLst/>
          <a:cxnLst/>
          <a:rect l="0" t="0" r="0" b="0"/>
          <a:pathLst>
            <a:path>
              <a:moveTo>
                <a:pt x="0" y="0"/>
              </a:moveTo>
              <a:lnTo>
                <a:pt x="0" y="390597"/>
              </a:lnTo>
              <a:lnTo>
                <a:pt x="147302" y="390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890B6-A164-4ABB-B601-5290D574008D}">
      <dsp:nvSpPr>
        <dsp:cNvPr id="0" name=""/>
        <dsp:cNvSpPr/>
      </dsp:nvSpPr>
      <dsp:spPr>
        <a:xfrm>
          <a:off x="4846202" y="492734"/>
          <a:ext cx="732683" cy="206223"/>
        </a:xfrm>
        <a:custGeom>
          <a:avLst/>
          <a:gdLst/>
          <a:ahLst/>
          <a:cxnLst/>
          <a:rect l="0" t="0" r="0" b="0"/>
          <a:pathLst>
            <a:path>
              <a:moveTo>
                <a:pt x="0" y="0"/>
              </a:moveTo>
              <a:lnTo>
                <a:pt x="0" y="103111"/>
              </a:lnTo>
              <a:lnTo>
                <a:pt x="732683" y="103111"/>
              </a:lnTo>
              <a:lnTo>
                <a:pt x="732683" y="20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B6CC1F-83CF-48B9-8D7A-CCF9BF95C94A}">
      <dsp:nvSpPr>
        <dsp:cNvPr id="0" name=""/>
        <dsp:cNvSpPr/>
      </dsp:nvSpPr>
      <dsp:spPr>
        <a:xfrm>
          <a:off x="3817704" y="1189967"/>
          <a:ext cx="147302" cy="1014474"/>
        </a:xfrm>
        <a:custGeom>
          <a:avLst/>
          <a:gdLst/>
          <a:ahLst/>
          <a:cxnLst/>
          <a:rect l="0" t="0" r="0" b="0"/>
          <a:pathLst>
            <a:path>
              <a:moveTo>
                <a:pt x="0" y="0"/>
              </a:moveTo>
              <a:lnTo>
                <a:pt x="0" y="1014474"/>
              </a:lnTo>
              <a:lnTo>
                <a:pt x="147302" y="10144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1108B2-DA9F-46BB-81B5-9E4B13D8C1D3}">
      <dsp:nvSpPr>
        <dsp:cNvPr id="0" name=""/>
        <dsp:cNvSpPr/>
      </dsp:nvSpPr>
      <dsp:spPr>
        <a:xfrm>
          <a:off x="3817704" y="1189967"/>
          <a:ext cx="147302" cy="390597"/>
        </a:xfrm>
        <a:custGeom>
          <a:avLst/>
          <a:gdLst/>
          <a:ahLst/>
          <a:cxnLst/>
          <a:rect l="0" t="0" r="0" b="0"/>
          <a:pathLst>
            <a:path>
              <a:moveTo>
                <a:pt x="0" y="0"/>
              </a:moveTo>
              <a:lnTo>
                <a:pt x="0" y="390597"/>
              </a:lnTo>
              <a:lnTo>
                <a:pt x="147302" y="390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28FD9A-1C45-4A30-8D4E-1B4ACF7CCA73}">
      <dsp:nvSpPr>
        <dsp:cNvPr id="0" name=""/>
        <dsp:cNvSpPr/>
      </dsp:nvSpPr>
      <dsp:spPr>
        <a:xfrm>
          <a:off x="4210511" y="492734"/>
          <a:ext cx="635690" cy="206223"/>
        </a:xfrm>
        <a:custGeom>
          <a:avLst/>
          <a:gdLst/>
          <a:ahLst/>
          <a:cxnLst/>
          <a:rect l="0" t="0" r="0" b="0"/>
          <a:pathLst>
            <a:path>
              <a:moveTo>
                <a:pt x="635690" y="0"/>
              </a:moveTo>
              <a:lnTo>
                <a:pt x="635690" y="103111"/>
              </a:lnTo>
              <a:lnTo>
                <a:pt x="0" y="103111"/>
              </a:lnTo>
              <a:lnTo>
                <a:pt x="0" y="20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22946D-425D-4181-A44F-C2E4F869E558}">
      <dsp:nvSpPr>
        <dsp:cNvPr id="0" name=""/>
        <dsp:cNvSpPr/>
      </dsp:nvSpPr>
      <dsp:spPr>
        <a:xfrm>
          <a:off x="2504755" y="1189967"/>
          <a:ext cx="147302" cy="2919521"/>
        </a:xfrm>
        <a:custGeom>
          <a:avLst/>
          <a:gdLst/>
          <a:ahLst/>
          <a:cxnLst/>
          <a:rect l="0" t="0" r="0" b="0"/>
          <a:pathLst>
            <a:path>
              <a:moveTo>
                <a:pt x="0" y="0"/>
              </a:moveTo>
              <a:lnTo>
                <a:pt x="0" y="2919521"/>
              </a:lnTo>
              <a:lnTo>
                <a:pt x="147302" y="29195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D7A2C-FAF9-4C98-866A-2AFE39692132}">
      <dsp:nvSpPr>
        <dsp:cNvPr id="0" name=""/>
        <dsp:cNvSpPr/>
      </dsp:nvSpPr>
      <dsp:spPr>
        <a:xfrm>
          <a:off x="2504755" y="1189967"/>
          <a:ext cx="147302" cy="2304065"/>
        </a:xfrm>
        <a:custGeom>
          <a:avLst/>
          <a:gdLst/>
          <a:ahLst/>
          <a:cxnLst/>
          <a:rect l="0" t="0" r="0" b="0"/>
          <a:pathLst>
            <a:path>
              <a:moveTo>
                <a:pt x="0" y="0"/>
              </a:moveTo>
              <a:lnTo>
                <a:pt x="0" y="2304065"/>
              </a:lnTo>
              <a:lnTo>
                <a:pt x="147302" y="23040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F1393-3842-4167-93E8-1AF46592EC0C}">
      <dsp:nvSpPr>
        <dsp:cNvPr id="0" name=""/>
        <dsp:cNvSpPr/>
      </dsp:nvSpPr>
      <dsp:spPr>
        <a:xfrm>
          <a:off x="2504755" y="1189967"/>
          <a:ext cx="135076" cy="1678623"/>
        </a:xfrm>
        <a:custGeom>
          <a:avLst/>
          <a:gdLst/>
          <a:ahLst/>
          <a:cxnLst/>
          <a:rect l="0" t="0" r="0" b="0"/>
          <a:pathLst>
            <a:path>
              <a:moveTo>
                <a:pt x="0" y="0"/>
              </a:moveTo>
              <a:lnTo>
                <a:pt x="0" y="1678623"/>
              </a:lnTo>
              <a:lnTo>
                <a:pt x="135076" y="16786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27661D-DA42-4219-91D5-BA29D8897DCA}">
      <dsp:nvSpPr>
        <dsp:cNvPr id="0" name=""/>
        <dsp:cNvSpPr/>
      </dsp:nvSpPr>
      <dsp:spPr>
        <a:xfrm>
          <a:off x="2504755" y="1189967"/>
          <a:ext cx="147302" cy="1014474"/>
        </a:xfrm>
        <a:custGeom>
          <a:avLst/>
          <a:gdLst/>
          <a:ahLst/>
          <a:cxnLst/>
          <a:rect l="0" t="0" r="0" b="0"/>
          <a:pathLst>
            <a:path>
              <a:moveTo>
                <a:pt x="0" y="0"/>
              </a:moveTo>
              <a:lnTo>
                <a:pt x="0" y="1014474"/>
              </a:lnTo>
              <a:lnTo>
                <a:pt x="147302" y="10144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57172-C0EA-416C-A5BD-BA0E1AED4F6B}">
      <dsp:nvSpPr>
        <dsp:cNvPr id="0" name=""/>
        <dsp:cNvSpPr/>
      </dsp:nvSpPr>
      <dsp:spPr>
        <a:xfrm>
          <a:off x="2504755" y="1189967"/>
          <a:ext cx="147302" cy="390597"/>
        </a:xfrm>
        <a:custGeom>
          <a:avLst/>
          <a:gdLst/>
          <a:ahLst/>
          <a:cxnLst/>
          <a:rect l="0" t="0" r="0" b="0"/>
          <a:pathLst>
            <a:path>
              <a:moveTo>
                <a:pt x="0" y="0"/>
              </a:moveTo>
              <a:lnTo>
                <a:pt x="0" y="390597"/>
              </a:lnTo>
              <a:lnTo>
                <a:pt x="147302" y="390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2897563" y="492734"/>
          <a:ext cx="1948638" cy="206223"/>
        </a:xfrm>
        <a:custGeom>
          <a:avLst/>
          <a:gdLst/>
          <a:ahLst/>
          <a:cxnLst/>
          <a:rect l="0" t="0" r="0" b="0"/>
          <a:pathLst>
            <a:path>
              <a:moveTo>
                <a:pt x="1948638" y="0"/>
              </a:moveTo>
              <a:lnTo>
                <a:pt x="1948638" y="103111"/>
              </a:lnTo>
              <a:lnTo>
                <a:pt x="0" y="103111"/>
              </a:lnTo>
              <a:lnTo>
                <a:pt x="0" y="20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A19D63-0DCD-4F27-97DF-9270BCB65D90}">
      <dsp:nvSpPr>
        <dsp:cNvPr id="0" name=""/>
        <dsp:cNvSpPr/>
      </dsp:nvSpPr>
      <dsp:spPr>
        <a:xfrm>
          <a:off x="1191806" y="1189967"/>
          <a:ext cx="175015" cy="2276353"/>
        </a:xfrm>
        <a:custGeom>
          <a:avLst/>
          <a:gdLst/>
          <a:ahLst/>
          <a:cxnLst/>
          <a:rect l="0" t="0" r="0" b="0"/>
          <a:pathLst>
            <a:path>
              <a:moveTo>
                <a:pt x="0" y="0"/>
              </a:moveTo>
              <a:lnTo>
                <a:pt x="0" y="2276353"/>
              </a:lnTo>
              <a:lnTo>
                <a:pt x="175015" y="22763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48BBB-4665-42B4-98A9-E3F44E861619}">
      <dsp:nvSpPr>
        <dsp:cNvPr id="0" name=""/>
        <dsp:cNvSpPr/>
      </dsp:nvSpPr>
      <dsp:spPr>
        <a:xfrm>
          <a:off x="1191806" y="1189967"/>
          <a:ext cx="162789" cy="1678623"/>
        </a:xfrm>
        <a:custGeom>
          <a:avLst/>
          <a:gdLst/>
          <a:ahLst/>
          <a:cxnLst/>
          <a:rect l="0" t="0" r="0" b="0"/>
          <a:pathLst>
            <a:path>
              <a:moveTo>
                <a:pt x="0" y="0"/>
              </a:moveTo>
              <a:lnTo>
                <a:pt x="0" y="1678623"/>
              </a:lnTo>
              <a:lnTo>
                <a:pt x="162789" y="16786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7325B-A9F2-4C9C-95DD-A647D067484C}">
      <dsp:nvSpPr>
        <dsp:cNvPr id="0" name=""/>
        <dsp:cNvSpPr/>
      </dsp:nvSpPr>
      <dsp:spPr>
        <a:xfrm>
          <a:off x="1191806" y="1189967"/>
          <a:ext cx="175015" cy="1014474"/>
        </a:xfrm>
        <a:custGeom>
          <a:avLst/>
          <a:gdLst/>
          <a:ahLst/>
          <a:cxnLst/>
          <a:rect l="0" t="0" r="0" b="0"/>
          <a:pathLst>
            <a:path>
              <a:moveTo>
                <a:pt x="0" y="0"/>
              </a:moveTo>
              <a:lnTo>
                <a:pt x="0" y="1014474"/>
              </a:lnTo>
              <a:lnTo>
                <a:pt x="175015" y="10144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A758D-EE3E-4D83-AB11-526731968FE2}">
      <dsp:nvSpPr>
        <dsp:cNvPr id="0" name=""/>
        <dsp:cNvSpPr/>
      </dsp:nvSpPr>
      <dsp:spPr>
        <a:xfrm>
          <a:off x="1191806" y="1189967"/>
          <a:ext cx="175015" cy="390597"/>
        </a:xfrm>
        <a:custGeom>
          <a:avLst/>
          <a:gdLst/>
          <a:ahLst/>
          <a:cxnLst/>
          <a:rect l="0" t="0" r="0" b="0"/>
          <a:pathLst>
            <a:path>
              <a:moveTo>
                <a:pt x="0" y="0"/>
              </a:moveTo>
              <a:lnTo>
                <a:pt x="0" y="390597"/>
              </a:lnTo>
              <a:lnTo>
                <a:pt x="175015" y="390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1584614" y="492734"/>
          <a:ext cx="3261587" cy="206223"/>
        </a:xfrm>
        <a:custGeom>
          <a:avLst/>
          <a:gdLst/>
          <a:ahLst/>
          <a:cxnLst/>
          <a:rect l="0" t="0" r="0" b="0"/>
          <a:pathLst>
            <a:path>
              <a:moveTo>
                <a:pt x="3261587" y="0"/>
              </a:moveTo>
              <a:lnTo>
                <a:pt x="3261587" y="103111"/>
              </a:lnTo>
              <a:lnTo>
                <a:pt x="0" y="103111"/>
              </a:lnTo>
              <a:lnTo>
                <a:pt x="0" y="20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4EA1A-EFED-40C8-AE90-A41E4668A5D8}">
      <dsp:nvSpPr>
        <dsp:cNvPr id="0" name=""/>
        <dsp:cNvSpPr/>
      </dsp:nvSpPr>
      <dsp:spPr>
        <a:xfrm>
          <a:off x="3931785" y="1725"/>
          <a:ext cx="1828832" cy="491009"/>
        </a:xfrm>
        <a:prstGeom prst="roundRect">
          <a:avLst/>
        </a:prstGeom>
        <a:gradFill flip="none" rotWithShape="1">
          <a:gsLst>
            <a:gs pos="0">
              <a:schemeClr val="accent1">
                <a:lumMod val="5000"/>
                <a:lumOff val="95000"/>
              </a:schemeClr>
            </a:gs>
            <a:gs pos="37000">
              <a:schemeClr val="bg1"/>
            </a:gs>
            <a:gs pos="96000">
              <a:schemeClr val="accent6">
                <a:lumMod val="60000"/>
                <a:lumOff val="40000"/>
              </a:schemeClr>
            </a:gs>
          </a:gsLst>
          <a:path path="rect">
            <a:fillToRect l="100000" t="100000"/>
          </a:path>
          <a:tileRect r="-100000" b="-100000"/>
        </a:gra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accent6">
                  <a:lumMod val="50000"/>
                </a:schemeClr>
              </a:solidFill>
              <a:effectLst/>
            </a:rPr>
            <a:t>Head of Information Technology</a:t>
          </a:r>
          <a:endParaRPr lang="en-US" sz="1000" b="1" kern="1200" dirty="0">
            <a:solidFill>
              <a:schemeClr val="accent6">
                <a:lumMod val="50000"/>
              </a:schemeClr>
            </a:solidFill>
            <a:effectLst/>
          </a:endParaRPr>
        </a:p>
      </dsp:txBody>
      <dsp:txXfrm>
        <a:off x="3955754" y="25694"/>
        <a:ext cx="1780894" cy="443071"/>
      </dsp:txXfrm>
    </dsp:sp>
    <dsp:sp modelId="{C92379BF-A895-4E99-A443-DB451F113F22}">
      <dsp:nvSpPr>
        <dsp:cNvPr id="0" name=""/>
        <dsp:cNvSpPr/>
      </dsp:nvSpPr>
      <dsp:spPr>
        <a:xfrm>
          <a:off x="1093604" y="69895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SAVP Software Development – Business Support Unit </a:t>
          </a:r>
          <a:endParaRPr lang="en-US" sz="900" b="1" kern="1200" dirty="0">
            <a:solidFill>
              <a:srgbClr val="002060"/>
            </a:solidFill>
            <a:effectLst/>
          </a:endParaRPr>
        </a:p>
      </dsp:txBody>
      <dsp:txXfrm>
        <a:off x="1117573" y="722927"/>
        <a:ext cx="934080" cy="443071"/>
      </dsp:txXfrm>
    </dsp:sp>
    <dsp:sp modelId="{0DF3F654-D3CB-4852-9A6A-CAEA27FC6228}">
      <dsp:nvSpPr>
        <dsp:cNvPr id="0" name=""/>
        <dsp:cNvSpPr/>
      </dsp:nvSpPr>
      <dsp:spPr>
        <a:xfrm>
          <a:off x="1366822" y="1335060"/>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Manager Software Development</a:t>
          </a:r>
          <a:endParaRPr lang="en-US" sz="900" b="1" kern="1200" dirty="0">
            <a:solidFill>
              <a:srgbClr val="002060"/>
            </a:solidFill>
            <a:effectLst/>
          </a:endParaRPr>
        </a:p>
      </dsp:txBody>
      <dsp:txXfrm>
        <a:off x="1390791" y="1359029"/>
        <a:ext cx="934080" cy="443071"/>
      </dsp:txXfrm>
    </dsp:sp>
    <dsp:sp modelId="{DCDDF158-BF5A-4D82-914D-2378BA92138D}">
      <dsp:nvSpPr>
        <dsp:cNvPr id="0" name=""/>
        <dsp:cNvSpPr/>
      </dsp:nvSpPr>
      <dsp:spPr>
        <a:xfrm>
          <a:off x="1366822" y="1958936"/>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Manager - Business Intelligence Developer</a:t>
          </a:r>
          <a:endParaRPr lang="en-US" sz="900" b="1" kern="1200" dirty="0">
            <a:solidFill>
              <a:srgbClr val="002060"/>
            </a:solidFill>
            <a:effectLst/>
          </a:endParaRPr>
        </a:p>
      </dsp:txBody>
      <dsp:txXfrm>
        <a:off x="1390791" y="1982905"/>
        <a:ext cx="934080" cy="443071"/>
      </dsp:txXfrm>
    </dsp:sp>
    <dsp:sp modelId="{C634C71F-CAA5-4C10-A90F-490D5314A87F}">
      <dsp:nvSpPr>
        <dsp:cNvPr id="0" name=""/>
        <dsp:cNvSpPr/>
      </dsp:nvSpPr>
      <dsp:spPr>
        <a:xfrm>
          <a:off x="1354596" y="2623085"/>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Assistant Manager Software Development</a:t>
          </a:r>
          <a:endParaRPr lang="en-US" sz="900" b="1" kern="1200" dirty="0">
            <a:solidFill>
              <a:srgbClr val="002060"/>
            </a:solidFill>
            <a:effectLst/>
          </a:endParaRPr>
        </a:p>
      </dsp:txBody>
      <dsp:txXfrm>
        <a:off x="1378565" y="2647054"/>
        <a:ext cx="934080" cy="443071"/>
      </dsp:txXfrm>
    </dsp:sp>
    <dsp:sp modelId="{BC26F142-2ACB-4AE5-8465-C933E160F2F4}">
      <dsp:nvSpPr>
        <dsp:cNvPr id="0" name=""/>
        <dsp:cNvSpPr/>
      </dsp:nvSpPr>
      <dsp:spPr>
        <a:xfrm>
          <a:off x="1366822" y="3220815"/>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Data Scientist</a:t>
          </a:r>
          <a:endParaRPr lang="en-US" sz="900" b="1" kern="1200" dirty="0">
            <a:solidFill>
              <a:srgbClr val="002060"/>
            </a:solidFill>
            <a:effectLst/>
          </a:endParaRPr>
        </a:p>
      </dsp:txBody>
      <dsp:txXfrm>
        <a:off x="1390791" y="3244784"/>
        <a:ext cx="934080" cy="443071"/>
      </dsp:txXfrm>
    </dsp:sp>
    <dsp:sp modelId="{DB196C88-D2B4-48C4-B9F4-F20939E34319}">
      <dsp:nvSpPr>
        <dsp:cNvPr id="0" name=""/>
        <dsp:cNvSpPr/>
      </dsp:nvSpPr>
      <dsp:spPr>
        <a:xfrm>
          <a:off x="2406553" y="69895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SAVP Software Development – Core ERP</a:t>
          </a:r>
          <a:endParaRPr lang="en-US" sz="900" b="1" kern="1200" dirty="0">
            <a:solidFill>
              <a:srgbClr val="002060"/>
            </a:solidFill>
            <a:effectLst/>
          </a:endParaRPr>
        </a:p>
      </dsp:txBody>
      <dsp:txXfrm>
        <a:off x="2430522" y="722927"/>
        <a:ext cx="934080" cy="443071"/>
      </dsp:txXfrm>
    </dsp:sp>
    <dsp:sp modelId="{7E47EC79-6222-41AB-8A2A-FB5E97C497E4}">
      <dsp:nvSpPr>
        <dsp:cNvPr id="0" name=""/>
        <dsp:cNvSpPr/>
      </dsp:nvSpPr>
      <dsp:spPr>
        <a:xfrm>
          <a:off x="2652058" y="1335060"/>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AVP Software Development</a:t>
          </a:r>
          <a:endParaRPr lang="en-US" sz="900" b="1" kern="1200" dirty="0">
            <a:solidFill>
              <a:srgbClr val="002060"/>
            </a:solidFill>
            <a:effectLst/>
          </a:endParaRPr>
        </a:p>
      </dsp:txBody>
      <dsp:txXfrm>
        <a:off x="2676027" y="1359029"/>
        <a:ext cx="934080" cy="443071"/>
      </dsp:txXfrm>
    </dsp:sp>
    <dsp:sp modelId="{172A29CA-16C6-4F44-A28C-80BCF17CE0D4}">
      <dsp:nvSpPr>
        <dsp:cNvPr id="0" name=""/>
        <dsp:cNvSpPr/>
      </dsp:nvSpPr>
      <dsp:spPr>
        <a:xfrm>
          <a:off x="2652058" y="1958936"/>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Manager Software Development</a:t>
          </a:r>
          <a:endParaRPr lang="en-US" sz="900" b="1" kern="1200" dirty="0">
            <a:solidFill>
              <a:srgbClr val="002060"/>
            </a:solidFill>
            <a:effectLst/>
          </a:endParaRPr>
        </a:p>
      </dsp:txBody>
      <dsp:txXfrm>
        <a:off x="2676027" y="1982905"/>
        <a:ext cx="934080" cy="443071"/>
      </dsp:txXfrm>
    </dsp:sp>
    <dsp:sp modelId="{B36A3127-989F-4B2B-AB02-C3174EBFB61C}">
      <dsp:nvSpPr>
        <dsp:cNvPr id="0" name=""/>
        <dsp:cNvSpPr/>
      </dsp:nvSpPr>
      <dsp:spPr>
        <a:xfrm>
          <a:off x="2639832" y="2623085"/>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DM Software Development</a:t>
          </a:r>
          <a:endParaRPr lang="en-US" sz="900" b="1" kern="1200" dirty="0">
            <a:solidFill>
              <a:srgbClr val="002060"/>
            </a:solidFill>
            <a:effectLst/>
          </a:endParaRPr>
        </a:p>
      </dsp:txBody>
      <dsp:txXfrm>
        <a:off x="2663801" y="2647054"/>
        <a:ext cx="934080" cy="443071"/>
      </dsp:txXfrm>
    </dsp:sp>
    <dsp:sp modelId="{EFEF645C-F809-4A5E-98A3-6426EFF0FFB3}">
      <dsp:nvSpPr>
        <dsp:cNvPr id="0" name=""/>
        <dsp:cNvSpPr/>
      </dsp:nvSpPr>
      <dsp:spPr>
        <a:xfrm>
          <a:off x="2652058" y="324852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AM Software Development</a:t>
          </a:r>
          <a:endParaRPr lang="en-US" sz="900" b="1" kern="1200" dirty="0">
            <a:solidFill>
              <a:srgbClr val="002060"/>
            </a:solidFill>
            <a:effectLst/>
          </a:endParaRPr>
        </a:p>
      </dsp:txBody>
      <dsp:txXfrm>
        <a:off x="2676027" y="3272497"/>
        <a:ext cx="934080" cy="443071"/>
      </dsp:txXfrm>
    </dsp:sp>
    <dsp:sp modelId="{917F20EC-E848-463B-88DD-07D3101C24C9}">
      <dsp:nvSpPr>
        <dsp:cNvPr id="0" name=""/>
        <dsp:cNvSpPr/>
      </dsp:nvSpPr>
      <dsp:spPr>
        <a:xfrm>
          <a:off x="2652058" y="3863984"/>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AM Software Development</a:t>
          </a:r>
          <a:endParaRPr lang="en-US" sz="900" b="1" kern="1200" dirty="0">
            <a:solidFill>
              <a:srgbClr val="002060"/>
            </a:solidFill>
            <a:effectLst/>
          </a:endParaRPr>
        </a:p>
      </dsp:txBody>
      <dsp:txXfrm>
        <a:off x="2676027" y="3887953"/>
        <a:ext cx="934080" cy="443071"/>
      </dsp:txXfrm>
    </dsp:sp>
    <dsp:sp modelId="{041DF61B-4B4E-49FE-ABBA-A211BF8BC582}">
      <dsp:nvSpPr>
        <dsp:cNvPr id="0" name=""/>
        <dsp:cNvSpPr/>
      </dsp:nvSpPr>
      <dsp:spPr>
        <a:xfrm>
          <a:off x="3719502" y="69895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Manager Software Development – Frontend Technologies</a:t>
          </a:r>
          <a:endParaRPr lang="en-US" sz="900" b="1" kern="1200" dirty="0">
            <a:solidFill>
              <a:srgbClr val="002060"/>
            </a:solidFill>
            <a:effectLst/>
          </a:endParaRPr>
        </a:p>
      </dsp:txBody>
      <dsp:txXfrm>
        <a:off x="3743471" y="722927"/>
        <a:ext cx="934080" cy="443071"/>
      </dsp:txXfrm>
    </dsp:sp>
    <dsp:sp modelId="{82BEA846-25B7-403A-ABB3-F2FB9E8E863E}">
      <dsp:nvSpPr>
        <dsp:cNvPr id="0" name=""/>
        <dsp:cNvSpPr/>
      </dsp:nvSpPr>
      <dsp:spPr>
        <a:xfrm>
          <a:off x="3965007" y="1335060"/>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Deputy Manager Software Development</a:t>
          </a:r>
          <a:endParaRPr lang="en-US" sz="900" b="1" kern="1200" dirty="0">
            <a:solidFill>
              <a:srgbClr val="002060"/>
            </a:solidFill>
            <a:effectLst/>
          </a:endParaRPr>
        </a:p>
      </dsp:txBody>
      <dsp:txXfrm>
        <a:off x="3988976" y="1359029"/>
        <a:ext cx="934080" cy="443071"/>
      </dsp:txXfrm>
    </dsp:sp>
    <dsp:sp modelId="{6752ABB6-E328-4A73-9702-6C8521DB0161}">
      <dsp:nvSpPr>
        <dsp:cNvPr id="0" name=""/>
        <dsp:cNvSpPr/>
      </dsp:nvSpPr>
      <dsp:spPr>
        <a:xfrm>
          <a:off x="3965007" y="1958936"/>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Deputy Manager Software Development</a:t>
          </a:r>
          <a:endParaRPr lang="en-US" sz="900" b="1" kern="1200" dirty="0">
            <a:solidFill>
              <a:srgbClr val="002060"/>
            </a:solidFill>
            <a:effectLst/>
          </a:endParaRPr>
        </a:p>
      </dsp:txBody>
      <dsp:txXfrm>
        <a:off x="3988976" y="1982905"/>
        <a:ext cx="934080" cy="443071"/>
      </dsp:txXfrm>
    </dsp:sp>
    <dsp:sp modelId="{12B0AF1F-0C19-453D-B9F5-030D8C79C70C}">
      <dsp:nvSpPr>
        <dsp:cNvPr id="0" name=""/>
        <dsp:cNvSpPr/>
      </dsp:nvSpPr>
      <dsp:spPr>
        <a:xfrm>
          <a:off x="5087876" y="69895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SAVP Infrastructure &amp; Support</a:t>
          </a:r>
          <a:endParaRPr lang="en-US" sz="900" b="1" kern="1200" dirty="0">
            <a:solidFill>
              <a:srgbClr val="002060"/>
            </a:solidFill>
            <a:effectLst/>
          </a:endParaRPr>
        </a:p>
      </dsp:txBody>
      <dsp:txXfrm>
        <a:off x="5111845" y="722927"/>
        <a:ext cx="934080" cy="443071"/>
      </dsp:txXfrm>
    </dsp:sp>
    <dsp:sp modelId="{AC3A1867-32B0-48D1-B49F-3D939542E599}">
      <dsp:nvSpPr>
        <dsp:cNvPr id="0" name=""/>
        <dsp:cNvSpPr/>
      </dsp:nvSpPr>
      <dsp:spPr>
        <a:xfrm>
          <a:off x="5333381" y="1335060"/>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Manager Network Security</a:t>
          </a:r>
          <a:endParaRPr lang="en-US" sz="900" b="1" kern="1200" dirty="0">
            <a:solidFill>
              <a:srgbClr val="002060"/>
            </a:solidFill>
            <a:effectLst/>
          </a:endParaRPr>
        </a:p>
      </dsp:txBody>
      <dsp:txXfrm>
        <a:off x="5357350" y="1359029"/>
        <a:ext cx="934080" cy="443071"/>
      </dsp:txXfrm>
    </dsp:sp>
    <dsp:sp modelId="{AD98F896-9423-48A2-9013-9308B5F2A5F7}">
      <dsp:nvSpPr>
        <dsp:cNvPr id="0" name=""/>
        <dsp:cNvSpPr/>
      </dsp:nvSpPr>
      <dsp:spPr>
        <a:xfrm>
          <a:off x="5333381" y="1958936"/>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Deputy Manager System Support</a:t>
          </a:r>
          <a:endParaRPr lang="en-US" sz="900" b="1" kern="1200" dirty="0">
            <a:solidFill>
              <a:srgbClr val="002060"/>
            </a:solidFill>
            <a:effectLst/>
          </a:endParaRPr>
        </a:p>
      </dsp:txBody>
      <dsp:txXfrm>
        <a:off x="5357350" y="1982905"/>
        <a:ext cx="934080" cy="443071"/>
      </dsp:txXfrm>
    </dsp:sp>
    <dsp:sp modelId="{BDF2C212-53FA-44FD-A22C-9149D7EE7A92}">
      <dsp:nvSpPr>
        <dsp:cNvPr id="0" name=""/>
        <dsp:cNvSpPr/>
      </dsp:nvSpPr>
      <dsp:spPr>
        <a:xfrm>
          <a:off x="5321155" y="2623085"/>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Deputy Manager System Infrastructure</a:t>
          </a:r>
          <a:endParaRPr lang="en-US" sz="900" b="1" kern="1200" dirty="0">
            <a:solidFill>
              <a:srgbClr val="002060"/>
            </a:solidFill>
            <a:effectLst/>
          </a:endParaRPr>
        </a:p>
      </dsp:txBody>
      <dsp:txXfrm>
        <a:off x="5345124" y="2647054"/>
        <a:ext cx="934080" cy="443071"/>
      </dsp:txXfrm>
    </dsp:sp>
    <dsp:sp modelId="{2B006E03-6E83-4362-9615-6FEF697EA3EE}">
      <dsp:nvSpPr>
        <dsp:cNvPr id="0" name=""/>
        <dsp:cNvSpPr/>
      </dsp:nvSpPr>
      <dsp:spPr>
        <a:xfrm>
          <a:off x="5345607" y="3251479"/>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Assistant Manager System Support</a:t>
          </a:r>
          <a:endParaRPr lang="en-US" sz="900" b="1" kern="1200" dirty="0">
            <a:solidFill>
              <a:srgbClr val="002060"/>
            </a:solidFill>
            <a:effectLst/>
          </a:endParaRPr>
        </a:p>
      </dsp:txBody>
      <dsp:txXfrm>
        <a:off x="5369576" y="3275448"/>
        <a:ext cx="934080" cy="443071"/>
      </dsp:txXfrm>
    </dsp:sp>
    <dsp:sp modelId="{97D8B90B-F61A-40AA-AACE-6E7BE1FDE19C}">
      <dsp:nvSpPr>
        <dsp:cNvPr id="0" name=""/>
        <dsp:cNvSpPr/>
      </dsp:nvSpPr>
      <dsp:spPr>
        <a:xfrm>
          <a:off x="6400825" y="69895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Project Manager</a:t>
          </a:r>
          <a:endParaRPr lang="en-US" sz="900" b="1" kern="1200" dirty="0">
            <a:solidFill>
              <a:srgbClr val="002060"/>
            </a:solidFill>
            <a:effectLst/>
          </a:endParaRPr>
        </a:p>
      </dsp:txBody>
      <dsp:txXfrm>
        <a:off x="6424794" y="722927"/>
        <a:ext cx="934080" cy="443071"/>
      </dsp:txXfrm>
    </dsp:sp>
    <dsp:sp modelId="{CB5A4A63-38F5-46DF-990F-342ACB40FEEE}">
      <dsp:nvSpPr>
        <dsp:cNvPr id="0" name=""/>
        <dsp:cNvSpPr/>
      </dsp:nvSpPr>
      <dsp:spPr>
        <a:xfrm>
          <a:off x="6646330" y="1335060"/>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Technical Writer</a:t>
          </a:r>
          <a:endParaRPr lang="en-US" sz="900" b="1" kern="1200" dirty="0">
            <a:solidFill>
              <a:srgbClr val="002060"/>
            </a:solidFill>
            <a:effectLst/>
          </a:endParaRPr>
        </a:p>
      </dsp:txBody>
      <dsp:txXfrm>
        <a:off x="6670299" y="1359029"/>
        <a:ext cx="934080" cy="443071"/>
      </dsp:txXfrm>
    </dsp:sp>
    <dsp:sp modelId="{C5F4C9F6-DA5B-4ABC-9E71-B1C24ECBC47B}">
      <dsp:nvSpPr>
        <dsp:cNvPr id="0" name=""/>
        <dsp:cNvSpPr/>
      </dsp:nvSpPr>
      <dsp:spPr>
        <a:xfrm>
          <a:off x="7658349" y="698958"/>
          <a:ext cx="982018" cy="491009"/>
        </a:xfrm>
        <a:prstGeom prst="roundRect">
          <a:avLst/>
        </a:prstGeom>
        <a:gradFill flip="none" rotWithShape="1">
          <a:gsLst>
            <a:gs pos="0">
              <a:schemeClr val="accent1">
                <a:lumMod val="5000"/>
                <a:lumOff val="95000"/>
              </a:schemeClr>
            </a:gs>
            <a:gs pos="37000">
              <a:schemeClr val="bg1"/>
            </a:gs>
            <a:gs pos="96000">
              <a:schemeClr val="accent5">
                <a:lumMod val="60000"/>
                <a:lumOff val="40000"/>
              </a:schemeClr>
            </a:gs>
          </a:gsLst>
          <a:path path="rect">
            <a:fillToRect l="100000" t="100000"/>
          </a:path>
          <a:tileRect r="-100000" b="-100000"/>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2060"/>
              </a:solidFill>
              <a:effectLst/>
            </a:rPr>
            <a:t>Web Developer</a:t>
          </a:r>
          <a:endParaRPr lang="en-US" sz="900" b="1" kern="1200" dirty="0">
            <a:solidFill>
              <a:srgbClr val="002060"/>
            </a:solidFill>
            <a:effectLst/>
          </a:endParaRPr>
        </a:p>
      </dsp:txBody>
      <dsp:txXfrm>
        <a:off x="7682318" y="722927"/>
        <a:ext cx="934080" cy="4430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3FAF7-7E0A-4160-96BC-3C1DF1AB7164}">
      <dsp:nvSpPr>
        <dsp:cNvPr id="0" name=""/>
        <dsp:cNvSpPr/>
      </dsp:nvSpPr>
      <dsp:spPr>
        <a:xfrm>
          <a:off x="3189292" y="1106785"/>
          <a:ext cx="1798475" cy="522425"/>
        </a:xfrm>
        <a:custGeom>
          <a:avLst/>
          <a:gdLst/>
          <a:ahLst/>
          <a:cxnLst/>
          <a:rect l="0" t="0" r="0" b="0"/>
          <a:pathLst>
            <a:path>
              <a:moveTo>
                <a:pt x="0" y="0"/>
              </a:moveTo>
              <a:lnTo>
                <a:pt x="0" y="261212"/>
              </a:lnTo>
              <a:lnTo>
                <a:pt x="1798475" y="261212"/>
              </a:lnTo>
              <a:lnTo>
                <a:pt x="1798475" y="522425"/>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619EBF7E-6C33-4AB8-82C6-E6E29BCE0133}">
      <dsp:nvSpPr>
        <dsp:cNvPr id="0" name=""/>
        <dsp:cNvSpPr/>
      </dsp:nvSpPr>
      <dsp:spPr>
        <a:xfrm>
          <a:off x="1568976" y="1106785"/>
          <a:ext cx="1620315" cy="522425"/>
        </a:xfrm>
        <a:custGeom>
          <a:avLst/>
          <a:gdLst/>
          <a:ahLst/>
          <a:cxnLst/>
          <a:rect l="0" t="0" r="0" b="0"/>
          <a:pathLst>
            <a:path>
              <a:moveTo>
                <a:pt x="1620315" y="0"/>
              </a:moveTo>
              <a:lnTo>
                <a:pt x="1620315" y="261212"/>
              </a:lnTo>
              <a:lnTo>
                <a:pt x="0" y="261212"/>
              </a:lnTo>
              <a:lnTo>
                <a:pt x="0" y="522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4EA1A-EFED-40C8-AE90-A41E4668A5D8}">
      <dsp:nvSpPr>
        <dsp:cNvPr id="0" name=""/>
        <dsp:cNvSpPr/>
      </dsp:nvSpPr>
      <dsp:spPr>
        <a:xfrm>
          <a:off x="1573180" y="159677"/>
          <a:ext cx="3232223" cy="947108"/>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Internal Audit</a:t>
          </a:r>
          <a:endParaRPr lang="en-US" sz="2000" b="0" kern="120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sp:txBody>
      <dsp:txXfrm>
        <a:off x="1619414" y="205911"/>
        <a:ext cx="3139755" cy="854640"/>
      </dsp:txXfrm>
    </dsp:sp>
    <dsp:sp modelId="{11120CAF-23BC-43F0-90F5-5364AA598A29}">
      <dsp:nvSpPr>
        <dsp:cNvPr id="0" name=""/>
        <dsp:cNvSpPr/>
      </dsp:nvSpPr>
      <dsp:spPr>
        <a:xfrm>
          <a:off x="31714" y="1629211"/>
          <a:ext cx="3074525" cy="866841"/>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a:srgbClr val="000000">
                    <a:alpha val="43137"/>
                  </a:srgbClr>
                </a:outerShdw>
              </a:effectLst>
            </a:rPr>
            <a:t>Assistant Vice President </a:t>
          </a:r>
        </a:p>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a:srgbClr val="000000">
                    <a:alpha val="43137"/>
                  </a:srgbClr>
                </a:outerShdw>
              </a:effectLst>
            </a:rPr>
            <a:t>Internal Audit</a:t>
          </a:r>
          <a:endParaRPr lang="en-US" sz="20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74030" y="1671527"/>
        <a:ext cx="2989893" cy="782209"/>
      </dsp:txXfrm>
    </dsp:sp>
    <dsp:sp modelId="{DB196C88-D2B4-48C4-B9F4-F20939E34319}">
      <dsp:nvSpPr>
        <dsp:cNvPr id="0" name=""/>
        <dsp:cNvSpPr/>
      </dsp:nvSpPr>
      <dsp:spPr>
        <a:xfrm>
          <a:off x="3597120" y="1629211"/>
          <a:ext cx="2781295" cy="824412"/>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a:srgbClr val="000000">
                    <a:alpha val="43137"/>
                  </a:srgbClr>
                </a:outerShdw>
              </a:effectLst>
            </a:rPr>
            <a:t>Deputy Manager Internal Audit</a:t>
          </a:r>
          <a:endParaRPr lang="en-US" sz="20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3637364" y="1669455"/>
        <a:ext cx="2700807" cy="7439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1EFC6-D511-42AA-8CF2-8611A62C0106}">
      <dsp:nvSpPr>
        <dsp:cNvPr id="0" name=""/>
        <dsp:cNvSpPr/>
      </dsp:nvSpPr>
      <dsp:spPr>
        <a:xfrm>
          <a:off x="4484698" y="959421"/>
          <a:ext cx="3520845" cy="331671"/>
        </a:xfrm>
        <a:custGeom>
          <a:avLst/>
          <a:gdLst/>
          <a:ahLst/>
          <a:cxnLst/>
          <a:rect l="0" t="0" r="0" b="0"/>
          <a:pathLst>
            <a:path>
              <a:moveTo>
                <a:pt x="0" y="0"/>
              </a:moveTo>
              <a:lnTo>
                <a:pt x="0" y="165835"/>
              </a:lnTo>
              <a:lnTo>
                <a:pt x="3520845" y="165835"/>
              </a:lnTo>
              <a:lnTo>
                <a:pt x="3520845" y="331671"/>
              </a:lnTo>
            </a:path>
          </a:pathLst>
        </a:custGeom>
        <a:noFill/>
        <a:ln w="6350" cap="flat" cmpd="sng" algn="ctr">
          <a:solidFill>
            <a:srgbClr val="002060"/>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A99E6763-14B9-4C77-B6B3-39F5CCA76A6A}">
      <dsp:nvSpPr>
        <dsp:cNvPr id="0" name=""/>
        <dsp:cNvSpPr/>
      </dsp:nvSpPr>
      <dsp:spPr>
        <a:xfrm>
          <a:off x="4978980" y="2080787"/>
          <a:ext cx="289047" cy="624403"/>
        </a:xfrm>
        <a:custGeom>
          <a:avLst/>
          <a:gdLst/>
          <a:ahLst/>
          <a:cxnLst/>
          <a:rect l="0" t="0" r="0" b="0"/>
          <a:pathLst>
            <a:path>
              <a:moveTo>
                <a:pt x="0" y="0"/>
              </a:moveTo>
              <a:lnTo>
                <a:pt x="0" y="624403"/>
              </a:lnTo>
              <a:lnTo>
                <a:pt x="289047" y="624403"/>
              </a:lnTo>
            </a:path>
          </a:pathLst>
        </a:cu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9071F5D-DF2C-4511-9D18-27AD42B68525}">
      <dsp:nvSpPr>
        <dsp:cNvPr id="0" name=""/>
        <dsp:cNvSpPr/>
      </dsp:nvSpPr>
      <dsp:spPr>
        <a:xfrm>
          <a:off x="4484698" y="959421"/>
          <a:ext cx="1265074" cy="331671"/>
        </a:xfrm>
        <a:custGeom>
          <a:avLst/>
          <a:gdLst/>
          <a:ahLst/>
          <a:cxnLst/>
          <a:rect l="0" t="0" r="0" b="0"/>
          <a:pathLst>
            <a:path>
              <a:moveTo>
                <a:pt x="0" y="0"/>
              </a:moveTo>
              <a:lnTo>
                <a:pt x="0" y="165835"/>
              </a:lnTo>
              <a:lnTo>
                <a:pt x="1265074" y="165835"/>
              </a:lnTo>
              <a:lnTo>
                <a:pt x="1265074" y="331671"/>
              </a:lnTo>
            </a:path>
          </a:pathLst>
        </a:cu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2BC05E3-A970-4604-AD0A-D250D5817561}">
      <dsp:nvSpPr>
        <dsp:cNvPr id="0" name=""/>
        <dsp:cNvSpPr/>
      </dsp:nvSpPr>
      <dsp:spPr>
        <a:xfrm>
          <a:off x="2524990" y="2080787"/>
          <a:ext cx="357981" cy="624403"/>
        </a:xfrm>
        <a:custGeom>
          <a:avLst/>
          <a:gdLst/>
          <a:ahLst/>
          <a:cxnLst/>
          <a:rect l="0" t="0" r="0" b="0"/>
          <a:pathLst>
            <a:path>
              <a:moveTo>
                <a:pt x="0" y="0"/>
              </a:moveTo>
              <a:lnTo>
                <a:pt x="0" y="624403"/>
              </a:lnTo>
              <a:lnTo>
                <a:pt x="357981" y="624403"/>
              </a:lnTo>
            </a:path>
          </a:pathLst>
        </a:cu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3363198" y="959421"/>
          <a:ext cx="1121500" cy="331671"/>
        </a:xfrm>
        <a:custGeom>
          <a:avLst/>
          <a:gdLst/>
          <a:ahLst/>
          <a:cxnLst/>
          <a:rect l="0" t="0" r="0" b="0"/>
          <a:pathLst>
            <a:path>
              <a:moveTo>
                <a:pt x="1121500" y="0"/>
              </a:moveTo>
              <a:lnTo>
                <a:pt x="1121500" y="165835"/>
              </a:lnTo>
              <a:lnTo>
                <a:pt x="0" y="165835"/>
              </a:lnTo>
              <a:lnTo>
                <a:pt x="0" y="331671"/>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3341FC3A-E64C-404F-88A7-91406C5C070B}">
      <dsp:nvSpPr>
        <dsp:cNvPr id="0" name=""/>
        <dsp:cNvSpPr/>
      </dsp:nvSpPr>
      <dsp:spPr>
        <a:xfrm>
          <a:off x="205662" y="1992183"/>
          <a:ext cx="303626" cy="624403"/>
        </a:xfrm>
        <a:custGeom>
          <a:avLst/>
          <a:gdLst/>
          <a:ahLst/>
          <a:cxnLst/>
          <a:rect l="0" t="0" r="0" b="0"/>
          <a:pathLst>
            <a:path>
              <a:moveTo>
                <a:pt x="0" y="0"/>
              </a:moveTo>
              <a:lnTo>
                <a:pt x="0" y="624403"/>
              </a:lnTo>
              <a:lnTo>
                <a:pt x="303626" y="624403"/>
              </a:lnTo>
            </a:path>
          </a:pathLst>
        </a:cu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1015333" y="959421"/>
          <a:ext cx="3469364" cy="331671"/>
        </a:xfrm>
        <a:custGeom>
          <a:avLst/>
          <a:gdLst/>
          <a:ahLst/>
          <a:cxnLst/>
          <a:rect l="0" t="0" r="0" b="0"/>
          <a:pathLst>
            <a:path>
              <a:moveTo>
                <a:pt x="3469364" y="0"/>
              </a:moveTo>
              <a:lnTo>
                <a:pt x="3469364" y="165835"/>
              </a:lnTo>
              <a:lnTo>
                <a:pt x="0" y="165835"/>
              </a:lnTo>
              <a:lnTo>
                <a:pt x="0" y="331671"/>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3497730" y="169726"/>
          <a:ext cx="1973936" cy="789694"/>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Compliance</a:t>
          </a:r>
          <a:endParaRPr lang="en-US" sz="1600" b="0" kern="120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sp:txBody>
      <dsp:txXfrm>
        <a:off x="3536280" y="208276"/>
        <a:ext cx="1896836" cy="712594"/>
      </dsp:txXfrm>
    </dsp:sp>
    <dsp:sp modelId="{C92379BF-A895-4E99-A443-DB451F113F22}">
      <dsp:nvSpPr>
        <dsp:cNvPr id="0" name=""/>
        <dsp:cNvSpPr/>
      </dsp:nvSpPr>
      <dsp:spPr>
        <a:xfrm>
          <a:off x="3245" y="1291092"/>
          <a:ext cx="2024176" cy="701090"/>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Manager AML/KYC</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37469" y="1325316"/>
        <a:ext cx="1955728" cy="632642"/>
      </dsp:txXfrm>
    </dsp:sp>
    <dsp:sp modelId="{65236660-F29D-46C7-B60D-F17BB96F3CC4}">
      <dsp:nvSpPr>
        <dsp:cNvPr id="0" name=""/>
        <dsp:cNvSpPr/>
      </dsp:nvSpPr>
      <dsp:spPr>
        <a:xfrm>
          <a:off x="509289" y="2260324"/>
          <a:ext cx="1579389" cy="71252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Assistant Manager</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544072" y="2295107"/>
        <a:ext cx="1509823" cy="642959"/>
      </dsp:txXfrm>
    </dsp:sp>
    <dsp:sp modelId="{DB196C88-D2B4-48C4-B9F4-F20939E34319}">
      <dsp:nvSpPr>
        <dsp:cNvPr id="0" name=""/>
        <dsp:cNvSpPr/>
      </dsp:nvSpPr>
      <dsp:spPr>
        <a:xfrm>
          <a:off x="2315439" y="1291092"/>
          <a:ext cx="2095517" cy="78969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Manager Customer Due Diligence</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2353989" y="1329642"/>
        <a:ext cx="2018417" cy="712594"/>
      </dsp:txXfrm>
    </dsp:sp>
    <dsp:sp modelId="{3DD0F000-63AE-4B09-B9FF-5402BBAE2CE0}">
      <dsp:nvSpPr>
        <dsp:cNvPr id="0" name=""/>
        <dsp:cNvSpPr/>
      </dsp:nvSpPr>
      <dsp:spPr>
        <a:xfrm>
          <a:off x="2882972" y="2348928"/>
          <a:ext cx="1579389" cy="71252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Assistant Manager</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2917755" y="2383711"/>
        <a:ext cx="1509823" cy="642959"/>
      </dsp:txXfrm>
    </dsp:sp>
    <dsp:sp modelId="{40A433F9-E1F2-4051-ADE3-2482882E8D54}">
      <dsp:nvSpPr>
        <dsp:cNvPr id="0" name=""/>
        <dsp:cNvSpPr/>
      </dsp:nvSpPr>
      <dsp:spPr>
        <a:xfrm>
          <a:off x="4786282" y="1291092"/>
          <a:ext cx="1926981" cy="78969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Deputy Manager Compliance</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4824832" y="1329642"/>
        <a:ext cx="1849881" cy="712594"/>
      </dsp:txXfrm>
    </dsp:sp>
    <dsp:sp modelId="{3B563463-CB35-4EC6-AFEB-B7B3896619F2}">
      <dsp:nvSpPr>
        <dsp:cNvPr id="0" name=""/>
        <dsp:cNvSpPr/>
      </dsp:nvSpPr>
      <dsp:spPr>
        <a:xfrm>
          <a:off x="5268028" y="2348928"/>
          <a:ext cx="1579389" cy="71252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Assistant Manager</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5302811" y="2383711"/>
        <a:ext cx="1509823" cy="642959"/>
      </dsp:txXfrm>
    </dsp:sp>
    <dsp:sp modelId="{6C5916B6-72C7-479C-B6D0-C2097FB777BA}">
      <dsp:nvSpPr>
        <dsp:cNvPr id="0" name=""/>
        <dsp:cNvSpPr/>
      </dsp:nvSpPr>
      <dsp:spPr>
        <a:xfrm>
          <a:off x="7044935" y="1291092"/>
          <a:ext cx="1921216" cy="78969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Manager Information Security</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7083485" y="1329642"/>
        <a:ext cx="1844116" cy="712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7D0D9-C41A-48EC-BF67-517AE06A597B}">
      <dsp:nvSpPr>
        <dsp:cNvPr id="0" name=""/>
        <dsp:cNvSpPr/>
      </dsp:nvSpPr>
      <dsp:spPr>
        <a:xfrm>
          <a:off x="5421563" y="1515040"/>
          <a:ext cx="4857688" cy="234529"/>
        </a:xfrm>
        <a:custGeom>
          <a:avLst/>
          <a:gdLst/>
          <a:ahLst/>
          <a:cxnLst/>
          <a:rect l="0" t="0" r="0" b="0"/>
          <a:pathLst>
            <a:path>
              <a:moveTo>
                <a:pt x="0" y="0"/>
              </a:moveTo>
              <a:lnTo>
                <a:pt x="0" y="117264"/>
              </a:lnTo>
              <a:lnTo>
                <a:pt x="4857688" y="117264"/>
              </a:lnTo>
              <a:lnTo>
                <a:pt x="4857688"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F910AE-CC92-46CB-A58E-DA7FB3086A46}">
      <dsp:nvSpPr>
        <dsp:cNvPr id="0" name=""/>
        <dsp:cNvSpPr/>
      </dsp:nvSpPr>
      <dsp:spPr>
        <a:xfrm>
          <a:off x="8481191" y="2307973"/>
          <a:ext cx="167521" cy="1306664"/>
        </a:xfrm>
        <a:custGeom>
          <a:avLst/>
          <a:gdLst/>
          <a:ahLst/>
          <a:cxnLst/>
          <a:rect l="0" t="0" r="0" b="0"/>
          <a:pathLst>
            <a:path>
              <a:moveTo>
                <a:pt x="0" y="0"/>
              </a:moveTo>
              <a:lnTo>
                <a:pt x="0" y="1306664"/>
              </a:lnTo>
              <a:lnTo>
                <a:pt x="167521" y="13066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A3E03D-D9DF-4034-840E-2F175DB69560}">
      <dsp:nvSpPr>
        <dsp:cNvPr id="0" name=""/>
        <dsp:cNvSpPr/>
      </dsp:nvSpPr>
      <dsp:spPr>
        <a:xfrm>
          <a:off x="8481191" y="2307973"/>
          <a:ext cx="167521" cy="513731"/>
        </a:xfrm>
        <a:custGeom>
          <a:avLst/>
          <a:gdLst/>
          <a:ahLst/>
          <a:cxnLst/>
          <a:rect l="0" t="0" r="0" b="0"/>
          <a:pathLst>
            <a:path>
              <a:moveTo>
                <a:pt x="0" y="0"/>
              </a:moveTo>
              <a:lnTo>
                <a:pt x="0" y="513731"/>
              </a:lnTo>
              <a:lnTo>
                <a:pt x="167521" y="513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8327EB-5D0C-44BD-A248-464245FF2485}">
      <dsp:nvSpPr>
        <dsp:cNvPr id="0" name=""/>
        <dsp:cNvSpPr/>
      </dsp:nvSpPr>
      <dsp:spPr>
        <a:xfrm>
          <a:off x="5421563" y="1515040"/>
          <a:ext cx="3506351" cy="234529"/>
        </a:xfrm>
        <a:custGeom>
          <a:avLst/>
          <a:gdLst/>
          <a:ahLst/>
          <a:cxnLst/>
          <a:rect l="0" t="0" r="0" b="0"/>
          <a:pathLst>
            <a:path>
              <a:moveTo>
                <a:pt x="0" y="0"/>
              </a:moveTo>
              <a:lnTo>
                <a:pt x="0" y="117264"/>
              </a:lnTo>
              <a:lnTo>
                <a:pt x="3506351" y="117264"/>
              </a:lnTo>
              <a:lnTo>
                <a:pt x="3506351"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F1D22B-D71F-4DEF-AA45-AFFC6CC2ABCB}">
      <dsp:nvSpPr>
        <dsp:cNvPr id="0" name=""/>
        <dsp:cNvSpPr/>
      </dsp:nvSpPr>
      <dsp:spPr>
        <a:xfrm>
          <a:off x="7129854" y="2307973"/>
          <a:ext cx="167521" cy="513731"/>
        </a:xfrm>
        <a:custGeom>
          <a:avLst/>
          <a:gdLst/>
          <a:ahLst/>
          <a:cxnLst/>
          <a:rect l="0" t="0" r="0" b="0"/>
          <a:pathLst>
            <a:path>
              <a:moveTo>
                <a:pt x="0" y="0"/>
              </a:moveTo>
              <a:lnTo>
                <a:pt x="0" y="513731"/>
              </a:lnTo>
              <a:lnTo>
                <a:pt x="167521" y="513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743D00-E55D-47FF-ADB4-38729C3FBBA3}">
      <dsp:nvSpPr>
        <dsp:cNvPr id="0" name=""/>
        <dsp:cNvSpPr/>
      </dsp:nvSpPr>
      <dsp:spPr>
        <a:xfrm>
          <a:off x="5421563" y="1515040"/>
          <a:ext cx="2155014" cy="234529"/>
        </a:xfrm>
        <a:custGeom>
          <a:avLst/>
          <a:gdLst/>
          <a:ahLst/>
          <a:cxnLst/>
          <a:rect l="0" t="0" r="0" b="0"/>
          <a:pathLst>
            <a:path>
              <a:moveTo>
                <a:pt x="0" y="0"/>
              </a:moveTo>
              <a:lnTo>
                <a:pt x="0" y="117264"/>
              </a:lnTo>
              <a:lnTo>
                <a:pt x="2155014" y="117264"/>
              </a:lnTo>
              <a:lnTo>
                <a:pt x="2155014"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86BBC3-DD0B-41DA-B18D-8996229D7802}">
      <dsp:nvSpPr>
        <dsp:cNvPr id="0" name=""/>
        <dsp:cNvSpPr/>
      </dsp:nvSpPr>
      <dsp:spPr>
        <a:xfrm>
          <a:off x="5548101" y="2307973"/>
          <a:ext cx="205923" cy="2099598"/>
        </a:xfrm>
        <a:custGeom>
          <a:avLst/>
          <a:gdLst/>
          <a:ahLst/>
          <a:cxnLst/>
          <a:rect l="0" t="0" r="0" b="0"/>
          <a:pathLst>
            <a:path>
              <a:moveTo>
                <a:pt x="0" y="0"/>
              </a:moveTo>
              <a:lnTo>
                <a:pt x="0" y="2099598"/>
              </a:lnTo>
              <a:lnTo>
                <a:pt x="205923" y="20995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57172-C0EA-416C-A5BD-BA0E1AED4F6B}">
      <dsp:nvSpPr>
        <dsp:cNvPr id="0" name=""/>
        <dsp:cNvSpPr/>
      </dsp:nvSpPr>
      <dsp:spPr>
        <a:xfrm>
          <a:off x="5548101" y="2307973"/>
          <a:ext cx="205923" cy="1306664"/>
        </a:xfrm>
        <a:custGeom>
          <a:avLst/>
          <a:gdLst/>
          <a:ahLst/>
          <a:cxnLst/>
          <a:rect l="0" t="0" r="0" b="0"/>
          <a:pathLst>
            <a:path>
              <a:moveTo>
                <a:pt x="0" y="0"/>
              </a:moveTo>
              <a:lnTo>
                <a:pt x="0" y="1306664"/>
              </a:lnTo>
              <a:lnTo>
                <a:pt x="205923" y="13066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A28F85-0B26-444D-A21A-C66CCAA5185C}">
      <dsp:nvSpPr>
        <dsp:cNvPr id="0" name=""/>
        <dsp:cNvSpPr/>
      </dsp:nvSpPr>
      <dsp:spPr>
        <a:xfrm>
          <a:off x="5548101" y="2307973"/>
          <a:ext cx="205923" cy="513731"/>
        </a:xfrm>
        <a:custGeom>
          <a:avLst/>
          <a:gdLst/>
          <a:ahLst/>
          <a:cxnLst/>
          <a:rect l="0" t="0" r="0" b="0"/>
          <a:pathLst>
            <a:path>
              <a:moveTo>
                <a:pt x="0" y="0"/>
              </a:moveTo>
              <a:lnTo>
                <a:pt x="0" y="513731"/>
              </a:lnTo>
              <a:lnTo>
                <a:pt x="205923" y="513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5421563" y="1515040"/>
          <a:ext cx="675668" cy="234529"/>
        </a:xfrm>
        <a:custGeom>
          <a:avLst/>
          <a:gdLst/>
          <a:ahLst/>
          <a:cxnLst/>
          <a:rect l="0" t="0" r="0" b="0"/>
          <a:pathLst>
            <a:path>
              <a:moveTo>
                <a:pt x="0" y="0"/>
              </a:moveTo>
              <a:lnTo>
                <a:pt x="0" y="117264"/>
              </a:lnTo>
              <a:lnTo>
                <a:pt x="675668" y="117264"/>
              </a:lnTo>
              <a:lnTo>
                <a:pt x="675668"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D51AFF-D237-4FB2-B83F-B1742649FE24}">
      <dsp:nvSpPr>
        <dsp:cNvPr id="0" name=""/>
        <dsp:cNvSpPr/>
      </dsp:nvSpPr>
      <dsp:spPr>
        <a:xfrm>
          <a:off x="4171162" y="2307973"/>
          <a:ext cx="167521" cy="2099598"/>
        </a:xfrm>
        <a:custGeom>
          <a:avLst/>
          <a:gdLst/>
          <a:ahLst/>
          <a:cxnLst/>
          <a:rect l="0" t="0" r="0" b="0"/>
          <a:pathLst>
            <a:path>
              <a:moveTo>
                <a:pt x="0" y="0"/>
              </a:moveTo>
              <a:lnTo>
                <a:pt x="0" y="2099598"/>
              </a:lnTo>
              <a:lnTo>
                <a:pt x="167521" y="20995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622D9-E8E7-4CC9-AB4E-2F0FB6B3B709}">
      <dsp:nvSpPr>
        <dsp:cNvPr id="0" name=""/>
        <dsp:cNvSpPr/>
      </dsp:nvSpPr>
      <dsp:spPr>
        <a:xfrm>
          <a:off x="4171162" y="2307973"/>
          <a:ext cx="167521" cy="1306664"/>
        </a:xfrm>
        <a:custGeom>
          <a:avLst/>
          <a:gdLst/>
          <a:ahLst/>
          <a:cxnLst/>
          <a:rect l="0" t="0" r="0" b="0"/>
          <a:pathLst>
            <a:path>
              <a:moveTo>
                <a:pt x="0" y="0"/>
              </a:moveTo>
              <a:lnTo>
                <a:pt x="0" y="1306664"/>
              </a:lnTo>
              <a:lnTo>
                <a:pt x="167521" y="13066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7FFE66-54C2-4521-BA31-9D2274942B9E}">
      <dsp:nvSpPr>
        <dsp:cNvPr id="0" name=""/>
        <dsp:cNvSpPr/>
      </dsp:nvSpPr>
      <dsp:spPr>
        <a:xfrm>
          <a:off x="4171162" y="2307973"/>
          <a:ext cx="167521" cy="513731"/>
        </a:xfrm>
        <a:custGeom>
          <a:avLst/>
          <a:gdLst/>
          <a:ahLst/>
          <a:cxnLst/>
          <a:rect l="0" t="0" r="0" b="0"/>
          <a:pathLst>
            <a:path>
              <a:moveTo>
                <a:pt x="0" y="0"/>
              </a:moveTo>
              <a:lnTo>
                <a:pt x="0" y="513731"/>
              </a:lnTo>
              <a:lnTo>
                <a:pt x="167521" y="513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33E48B-B01A-49DC-B234-157E1AB15D2D}">
      <dsp:nvSpPr>
        <dsp:cNvPr id="0" name=""/>
        <dsp:cNvSpPr/>
      </dsp:nvSpPr>
      <dsp:spPr>
        <a:xfrm>
          <a:off x="4617885" y="1515040"/>
          <a:ext cx="803677" cy="234529"/>
        </a:xfrm>
        <a:custGeom>
          <a:avLst/>
          <a:gdLst/>
          <a:ahLst/>
          <a:cxnLst/>
          <a:rect l="0" t="0" r="0" b="0"/>
          <a:pathLst>
            <a:path>
              <a:moveTo>
                <a:pt x="803677" y="0"/>
              </a:moveTo>
              <a:lnTo>
                <a:pt x="803677" y="117264"/>
              </a:lnTo>
              <a:lnTo>
                <a:pt x="0" y="117264"/>
              </a:lnTo>
              <a:lnTo>
                <a:pt x="0"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C92037-552B-4518-93FD-F69D1B5255C4}">
      <dsp:nvSpPr>
        <dsp:cNvPr id="0" name=""/>
        <dsp:cNvSpPr/>
      </dsp:nvSpPr>
      <dsp:spPr>
        <a:xfrm>
          <a:off x="2819825" y="2307973"/>
          <a:ext cx="167521" cy="2099598"/>
        </a:xfrm>
        <a:custGeom>
          <a:avLst/>
          <a:gdLst/>
          <a:ahLst/>
          <a:cxnLst/>
          <a:rect l="0" t="0" r="0" b="0"/>
          <a:pathLst>
            <a:path>
              <a:moveTo>
                <a:pt x="0" y="0"/>
              </a:moveTo>
              <a:lnTo>
                <a:pt x="0" y="2099598"/>
              </a:lnTo>
              <a:lnTo>
                <a:pt x="167521" y="20995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7325B-A9F2-4C9C-95DD-A647D067484C}">
      <dsp:nvSpPr>
        <dsp:cNvPr id="0" name=""/>
        <dsp:cNvSpPr/>
      </dsp:nvSpPr>
      <dsp:spPr>
        <a:xfrm>
          <a:off x="2819825" y="2307973"/>
          <a:ext cx="167521" cy="1306664"/>
        </a:xfrm>
        <a:custGeom>
          <a:avLst/>
          <a:gdLst/>
          <a:ahLst/>
          <a:cxnLst/>
          <a:rect l="0" t="0" r="0" b="0"/>
          <a:pathLst>
            <a:path>
              <a:moveTo>
                <a:pt x="0" y="0"/>
              </a:moveTo>
              <a:lnTo>
                <a:pt x="0" y="1306664"/>
              </a:lnTo>
              <a:lnTo>
                <a:pt x="167521" y="13066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A758D-EE3E-4D83-AB11-526731968FE2}">
      <dsp:nvSpPr>
        <dsp:cNvPr id="0" name=""/>
        <dsp:cNvSpPr/>
      </dsp:nvSpPr>
      <dsp:spPr>
        <a:xfrm>
          <a:off x="2819825" y="2307973"/>
          <a:ext cx="167521" cy="513731"/>
        </a:xfrm>
        <a:custGeom>
          <a:avLst/>
          <a:gdLst/>
          <a:ahLst/>
          <a:cxnLst/>
          <a:rect l="0" t="0" r="0" b="0"/>
          <a:pathLst>
            <a:path>
              <a:moveTo>
                <a:pt x="0" y="0"/>
              </a:moveTo>
              <a:lnTo>
                <a:pt x="0" y="513731"/>
              </a:lnTo>
              <a:lnTo>
                <a:pt x="167521" y="513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BB889A-C9BA-4C05-A81A-111D32CF1AA7}">
      <dsp:nvSpPr>
        <dsp:cNvPr id="0" name=""/>
        <dsp:cNvSpPr/>
      </dsp:nvSpPr>
      <dsp:spPr>
        <a:xfrm>
          <a:off x="3266548" y="1515040"/>
          <a:ext cx="2155014" cy="234529"/>
        </a:xfrm>
        <a:custGeom>
          <a:avLst/>
          <a:gdLst/>
          <a:ahLst/>
          <a:cxnLst/>
          <a:rect l="0" t="0" r="0" b="0"/>
          <a:pathLst>
            <a:path>
              <a:moveTo>
                <a:pt x="2155014" y="0"/>
              </a:moveTo>
              <a:lnTo>
                <a:pt x="2155014" y="117264"/>
              </a:lnTo>
              <a:lnTo>
                <a:pt x="0" y="117264"/>
              </a:lnTo>
              <a:lnTo>
                <a:pt x="0"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9B0B4B-2C17-462C-91B1-6C20A7154D03}">
      <dsp:nvSpPr>
        <dsp:cNvPr id="0" name=""/>
        <dsp:cNvSpPr/>
      </dsp:nvSpPr>
      <dsp:spPr>
        <a:xfrm>
          <a:off x="1915211" y="1515040"/>
          <a:ext cx="3506351" cy="234529"/>
        </a:xfrm>
        <a:custGeom>
          <a:avLst/>
          <a:gdLst/>
          <a:ahLst/>
          <a:cxnLst/>
          <a:rect l="0" t="0" r="0" b="0"/>
          <a:pathLst>
            <a:path>
              <a:moveTo>
                <a:pt x="3506351" y="0"/>
              </a:moveTo>
              <a:lnTo>
                <a:pt x="3506351" y="117264"/>
              </a:lnTo>
              <a:lnTo>
                <a:pt x="0" y="117264"/>
              </a:lnTo>
              <a:lnTo>
                <a:pt x="0"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563874" y="1515040"/>
          <a:ext cx="4857688" cy="234529"/>
        </a:xfrm>
        <a:custGeom>
          <a:avLst/>
          <a:gdLst/>
          <a:ahLst/>
          <a:cxnLst/>
          <a:rect l="0" t="0" r="0" b="0"/>
          <a:pathLst>
            <a:path>
              <a:moveTo>
                <a:pt x="4857688" y="0"/>
              </a:moveTo>
              <a:lnTo>
                <a:pt x="4857688" y="117264"/>
              </a:lnTo>
              <a:lnTo>
                <a:pt x="0" y="117264"/>
              </a:lnTo>
              <a:lnTo>
                <a:pt x="0" y="2345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4EA1A-EFED-40C8-AE90-A41E4668A5D8}">
      <dsp:nvSpPr>
        <dsp:cNvPr id="0" name=""/>
        <dsp:cNvSpPr/>
      </dsp:nvSpPr>
      <dsp:spPr>
        <a:xfrm>
          <a:off x="4682833" y="956636"/>
          <a:ext cx="1477458" cy="558403"/>
        </a:xfrm>
        <a:prstGeom prst="roundRect">
          <a:avLst/>
        </a:prstGeom>
        <a:gradFill flip="none" rotWithShape="1">
          <a:gsLst>
            <a:gs pos="0">
              <a:schemeClr val="bg1"/>
            </a:gs>
            <a:gs pos="50000">
              <a:schemeClr val="bg1"/>
            </a:gs>
            <a:gs pos="100000">
              <a:schemeClr val="accent6">
                <a:lumMod val="60000"/>
                <a:lumOff val="40000"/>
              </a:schemeClr>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6">
                  <a:lumMod val="50000"/>
                </a:schemeClr>
              </a:solidFill>
            </a:rPr>
            <a:t>Head of Sales</a:t>
          </a:r>
          <a:endParaRPr lang="en-US" sz="1600" b="1" kern="1200" dirty="0">
            <a:solidFill>
              <a:schemeClr val="accent6">
                <a:lumMod val="50000"/>
              </a:schemeClr>
            </a:solidFill>
          </a:endParaRPr>
        </a:p>
      </dsp:txBody>
      <dsp:txXfrm>
        <a:off x="4710092" y="983895"/>
        <a:ext cx="1422940" cy="503885"/>
      </dsp:txXfrm>
    </dsp:sp>
    <dsp:sp modelId="{C92379BF-A895-4E99-A443-DB451F113F22}">
      <dsp:nvSpPr>
        <dsp:cNvPr id="0" name=""/>
        <dsp:cNvSpPr/>
      </dsp:nvSpPr>
      <dsp:spPr>
        <a:xfrm>
          <a:off x="5470"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Brand Activation Manager</a:t>
          </a:r>
          <a:endParaRPr lang="en-US" sz="1200" b="1" kern="1200" dirty="0">
            <a:solidFill>
              <a:srgbClr val="002060"/>
            </a:solidFill>
          </a:endParaRPr>
        </a:p>
      </dsp:txBody>
      <dsp:txXfrm>
        <a:off x="32729" y="1776828"/>
        <a:ext cx="1062289" cy="503885"/>
      </dsp:txXfrm>
    </dsp:sp>
    <dsp:sp modelId="{D3C3866D-D3A8-4C07-9F5C-71C12C9D503E}">
      <dsp:nvSpPr>
        <dsp:cNvPr id="0" name=""/>
        <dsp:cNvSpPr/>
      </dsp:nvSpPr>
      <dsp:spPr>
        <a:xfrm>
          <a:off x="1356807"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Manager ADC</a:t>
          </a:r>
          <a:endParaRPr lang="en-US" sz="1200" b="1" kern="1200" dirty="0">
            <a:solidFill>
              <a:srgbClr val="002060"/>
            </a:solidFill>
          </a:endParaRPr>
        </a:p>
      </dsp:txBody>
      <dsp:txXfrm>
        <a:off x="1384066" y="1776828"/>
        <a:ext cx="1062289" cy="503885"/>
      </dsp:txXfrm>
    </dsp:sp>
    <dsp:sp modelId="{F595E54E-895F-4DA8-BD46-78919F55BC31}">
      <dsp:nvSpPr>
        <dsp:cNvPr id="0" name=""/>
        <dsp:cNvSpPr/>
      </dsp:nvSpPr>
      <dsp:spPr>
        <a:xfrm>
          <a:off x="2708145"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smtClean="0">
              <a:solidFill>
                <a:srgbClr val="002060"/>
              </a:solidFill>
            </a:rPr>
            <a:t>Head </a:t>
          </a:r>
          <a:r>
            <a:rPr lang="en-US" sz="1200" b="1" kern="1200" dirty="0" smtClean="0">
              <a:solidFill>
                <a:srgbClr val="002060"/>
              </a:solidFill>
            </a:rPr>
            <a:t>of HNW Sales</a:t>
          </a:r>
          <a:endParaRPr lang="en-US" kern="1200"/>
        </a:p>
      </dsp:txBody>
      <dsp:txXfrm>
        <a:off x="2735404" y="1776828"/>
        <a:ext cx="1062289" cy="503885"/>
      </dsp:txXfrm>
    </dsp:sp>
    <dsp:sp modelId="{0DF3F654-D3CB-4852-9A6A-CAEA27FC6228}">
      <dsp:nvSpPr>
        <dsp:cNvPr id="0" name=""/>
        <dsp:cNvSpPr/>
      </dsp:nvSpPr>
      <dsp:spPr>
        <a:xfrm>
          <a:off x="2987346" y="2542503"/>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Relationship Manager (KHI)</a:t>
          </a:r>
          <a:endParaRPr lang="en-US" sz="1200" b="1" kern="1200" dirty="0">
            <a:solidFill>
              <a:srgbClr val="002060"/>
            </a:solidFill>
          </a:endParaRPr>
        </a:p>
      </dsp:txBody>
      <dsp:txXfrm>
        <a:off x="3014605" y="2569762"/>
        <a:ext cx="1062289" cy="503885"/>
      </dsp:txXfrm>
    </dsp:sp>
    <dsp:sp modelId="{DCDDF158-BF5A-4D82-914D-2378BA92138D}">
      <dsp:nvSpPr>
        <dsp:cNvPr id="0" name=""/>
        <dsp:cNvSpPr/>
      </dsp:nvSpPr>
      <dsp:spPr>
        <a:xfrm>
          <a:off x="2987346" y="3335436"/>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Relationship Managers (LHE)</a:t>
          </a:r>
          <a:endParaRPr lang="en-US" sz="1200" b="1" kern="1200" dirty="0">
            <a:solidFill>
              <a:srgbClr val="002060"/>
            </a:solidFill>
          </a:endParaRPr>
        </a:p>
      </dsp:txBody>
      <dsp:txXfrm>
        <a:off x="3014605" y="3362695"/>
        <a:ext cx="1062289" cy="503885"/>
      </dsp:txXfrm>
    </dsp:sp>
    <dsp:sp modelId="{16287E3C-C70D-42CC-B486-07545376646D}">
      <dsp:nvSpPr>
        <dsp:cNvPr id="0" name=""/>
        <dsp:cNvSpPr/>
      </dsp:nvSpPr>
      <dsp:spPr>
        <a:xfrm>
          <a:off x="2987346" y="41283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Relationship Manager (ISL)</a:t>
          </a:r>
          <a:endParaRPr lang="en-US" sz="1200" b="1" kern="1200" dirty="0">
            <a:solidFill>
              <a:srgbClr val="002060"/>
            </a:solidFill>
          </a:endParaRPr>
        </a:p>
      </dsp:txBody>
      <dsp:txXfrm>
        <a:off x="3014605" y="4155628"/>
        <a:ext cx="1062289" cy="503885"/>
      </dsp:txXfrm>
    </dsp:sp>
    <dsp:sp modelId="{3A78D21D-22C0-4396-96EC-36A40FD0212B}">
      <dsp:nvSpPr>
        <dsp:cNvPr id="0" name=""/>
        <dsp:cNvSpPr/>
      </dsp:nvSpPr>
      <dsp:spPr>
        <a:xfrm>
          <a:off x="4059482"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Regional Head Corporate Sales (South)</a:t>
          </a:r>
          <a:endParaRPr lang="en-US" sz="1200" b="1" kern="1200" dirty="0">
            <a:solidFill>
              <a:srgbClr val="002060"/>
            </a:solidFill>
          </a:endParaRPr>
        </a:p>
      </dsp:txBody>
      <dsp:txXfrm>
        <a:off x="4086741" y="1776828"/>
        <a:ext cx="1062289" cy="503885"/>
      </dsp:txXfrm>
    </dsp:sp>
    <dsp:sp modelId="{08F329A0-F0A6-4084-A639-FCE7AB42BCFB}">
      <dsp:nvSpPr>
        <dsp:cNvPr id="0" name=""/>
        <dsp:cNvSpPr/>
      </dsp:nvSpPr>
      <dsp:spPr>
        <a:xfrm>
          <a:off x="4338684" y="2542503"/>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Senior Relationship Manager</a:t>
          </a:r>
          <a:endParaRPr lang="en-US" sz="1200" b="1" kern="1200" dirty="0">
            <a:solidFill>
              <a:srgbClr val="002060"/>
            </a:solidFill>
          </a:endParaRPr>
        </a:p>
      </dsp:txBody>
      <dsp:txXfrm>
        <a:off x="4365943" y="2569762"/>
        <a:ext cx="1062289" cy="503885"/>
      </dsp:txXfrm>
    </dsp:sp>
    <dsp:sp modelId="{61E0A0D7-312F-4BDF-9F3B-79297CC23E16}">
      <dsp:nvSpPr>
        <dsp:cNvPr id="0" name=""/>
        <dsp:cNvSpPr/>
      </dsp:nvSpPr>
      <dsp:spPr>
        <a:xfrm>
          <a:off x="4338684" y="3335436"/>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Relationship Managers</a:t>
          </a:r>
          <a:endParaRPr lang="en-US" sz="1200" b="1" kern="1200" dirty="0">
            <a:solidFill>
              <a:srgbClr val="002060"/>
            </a:solidFill>
          </a:endParaRPr>
        </a:p>
      </dsp:txBody>
      <dsp:txXfrm>
        <a:off x="4365943" y="3362695"/>
        <a:ext cx="1062289" cy="503885"/>
      </dsp:txXfrm>
    </dsp:sp>
    <dsp:sp modelId="{FC5EF1D5-654F-45C5-B8B4-7BB185E1082C}">
      <dsp:nvSpPr>
        <dsp:cNvPr id="0" name=""/>
        <dsp:cNvSpPr/>
      </dsp:nvSpPr>
      <dsp:spPr>
        <a:xfrm>
          <a:off x="4338684" y="41283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Corporate &amp; HNW Coordinator</a:t>
          </a:r>
          <a:endParaRPr lang="en-US" sz="1200" b="1" kern="1200" dirty="0">
            <a:solidFill>
              <a:srgbClr val="002060"/>
            </a:solidFill>
          </a:endParaRPr>
        </a:p>
      </dsp:txBody>
      <dsp:txXfrm>
        <a:off x="4365943" y="4155628"/>
        <a:ext cx="1062289" cy="503885"/>
      </dsp:txXfrm>
    </dsp:sp>
    <dsp:sp modelId="{DB196C88-D2B4-48C4-B9F4-F20939E34319}">
      <dsp:nvSpPr>
        <dsp:cNvPr id="0" name=""/>
        <dsp:cNvSpPr/>
      </dsp:nvSpPr>
      <dsp:spPr>
        <a:xfrm>
          <a:off x="5410819" y="1749569"/>
          <a:ext cx="1372824"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Regional Head - Corporate Sales (Central &amp; North)</a:t>
          </a:r>
          <a:endParaRPr lang="en-US" sz="1200" b="1" kern="1200" dirty="0">
            <a:solidFill>
              <a:srgbClr val="002060"/>
            </a:solidFill>
          </a:endParaRPr>
        </a:p>
      </dsp:txBody>
      <dsp:txXfrm>
        <a:off x="5438078" y="1776828"/>
        <a:ext cx="1318306" cy="503885"/>
      </dsp:txXfrm>
    </dsp:sp>
    <dsp:sp modelId="{8ABEE3F7-0436-46B8-991E-44BEA5D3127F}">
      <dsp:nvSpPr>
        <dsp:cNvPr id="0" name=""/>
        <dsp:cNvSpPr/>
      </dsp:nvSpPr>
      <dsp:spPr>
        <a:xfrm>
          <a:off x="5754025" y="2542503"/>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Regional Manager (LHE)</a:t>
          </a:r>
          <a:endParaRPr lang="en-US" sz="1200" b="1" kern="1200" dirty="0">
            <a:solidFill>
              <a:srgbClr val="002060"/>
            </a:solidFill>
          </a:endParaRPr>
        </a:p>
      </dsp:txBody>
      <dsp:txXfrm>
        <a:off x="5781284" y="2569762"/>
        <a:ext cx="1062289" cy="503885"/>
      </dsp:txXfrm>
    </dsp:sp>
    <dsp:sp modelId="{7E47EC79-6222-41AB-8A2A-FB5E97C497E4}">
      <dsp:nvSpPr>
        <dsp:cNvPr id="0" name=""/>
        <dsp:cNvSpPr/>
      </dsp:nvSpPr>
      <dsp:spPr>
        <a:xfrm>
          <a:off x="5754025" y="3335436"/>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Relationship Manager (ISL)</a:t>
          </a:r>
          <a:endParaRPr lang="en-US" sz="1200" b="1" kern="1200" dirty="0">
            <a:solidFill>
              <a:srgbClr val="002060"/>
            </a:solidFill>
          </a:endParaRPr>
        </a:p>
      </dsp:txBody>
      <dsp:txXfrm>
        <a:off x="5781284" y="3362695"/>
        <a:ext cx="1062289" cy="503885"/>
      </dsp:txXfrm>
    </dsp:sp>
    <dsp:sp modelId="{557BD173-95FE-437F-A952-D6DEDC05AD55}">
      <dsp:nvSpPr>
        <dsp:cNvPr id="0" name=""/>
        <dsp:cNvSpPr/>
      </dsp:nvSpPr>
      <dsp:spPr>
        <a:xfrm>
          <a:off x="5754025" y="41283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Relationship Manager (FSL)</a:t>
          </a:r>
          <a:endParaRPr lang="en-US" sz="1200" b="1" kern="1200" dirty="0">
            <a:solidFill>
              <a:srgbClr val="002060"/>
            </a:solidFill>
          </a:endParaRPr>
        </a:p>
      </dsp:txBody>
      <dsp:txXfrm>
        <a:off x="5781284" y="4155628"/>
        <a:ext cx="1062289" cy="503885"/>
      </dsp:txXfrm>
    </dsp:sp>
    <dsp:sp modelId="{A28C3EBD-44A8-42B9-8127-175D30040993}">
      <dsp:nvSpPr>
        <dsp:cNvPr id="0" name=""/>
        <dsp:cNvSpPr/>
      </dsp:nvSpPr>
      <dsp:spPr>
        <a:xfrm>
          <a:off x="7018173"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National Sales Manager - Retail</a:t>
          </a:r>
          <a:endParaRPr lang="en-US" sz="1200" b="1" kern="1200" dirty="0">
            <a:solidFill>
              <a:srgbClr val="002060"/>
            </a:solidFill>
          </a:endParaRPr>
        </a:p>
      </dsp:txBody>
      <dsp:txXfrm>
        <a:off x="7045432" y="1776828"/>
        <a:ext cx="1062289" cy="503885"/>
      </dsp:txXfrm>
    </dsp:sp>
    <dsp:sp modelId="{E03F139A-93DD-4C03-A098-19A91D6AA4CF}">
      <dsp:nvSpPr>
        <dsp:cNvPr id="0" name=""/>
        <dsp:cNvSpPr/>
      </dsp:nvSpPr>
      <dsp:spPr>
        <a:xfrm>
          <a:off x="7297375" y="2542503"/>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Deputy National Sales Manager</a:t>
          </a:r>
          <a:endParaRPr lang="en-US" sz="1200" b="1" kern="1200" dirty="0">
            <a:solidFill>
              <a:srgbClr val="002060"/>
            </a:solidFill>
          </a:endParaRPr>
        </a:p>
      </dsp:txBody>
      <dsp:txXfrm>
        <a:off x="7324634" y="2569762"/>
        <a:ext cx="1062289" cy="503885"/>
      </dsp:txXfrm>
    </dsp:sp>
    <dsp:sp modelId="{27C45830-BBB0-4657-BB58-E0AAAAD88DF3}">
      <dsp:nvSpPr>
        <dsp:cNvPr id="0" name=""/>
        <dsp:cNvSpPr/>
      </dsp:nvSpPr>
      <dsp:spPr>
        <a:xfrm>
          <a:off x="8369510"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Head of Sales  Islamic Division</a:t>
          </a:r>
          <a:endParaRPr lang="en-US" sz="1200" b="1" kern="1200" dirty="0">
            <a:solidFill>
              <a:srgbClr val="002060"/>
            </a:solidFill>
          </a:endParaRPr>
        </a:p>
      </dsp:txBody>
      <dsp:txXfrm>
        <a:off x="8396769" y="1776828"/>
        <a:ext cx="1062289" cy="503885"/>
      </dsp:txXfrm>
    </dsp:sp>
    <dsp:sp modelId="{A837DAF9-3477-49BD-9442-4088C7CABB36}">
      <dsp:nvSpPr>
        <dsp:cNvPr id="0" name=""/>
        <dsp:cNvSpPr/>
      </dsp:nvSpPr>
      <dsp:spPr>
        <a:xfrm>
          <a:off x="8648712" y="2542503"/>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Sales Coordinator</a:t>
          </a:r>
          <a:endParaRPr lang="en-US" sz="1200" b="1" kern="1200" dirty="0">
            <a:solidFill>
              <a:srgbClr val="002060"/>
            </a:solidFill>
          </a:endParaRPr>
        </a:p>
      </dsp:txBody>
      <dsp:txXfrm>
        <a:off x="8675971" y="2569762"/>
        <a:ext cx="1062289" cy="503885"/>
      </dsp:txXfrm>
    </dsp:sp>
    <dsp:sp modelId="{BE42DAE8-FC09-4BED-BFE7-74763B481286}">
      <dsp:nvSpPr>
        <dsp:cNvPr id="0" name=""/>
        <dsp:cNvSpPr/>
      </dsp:nvSpPr>
      <dsp:spPr>
        <a:xfrm>
          <a:off x="8648712" y="3335436"/>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Regional Heads</a:t>
          </a:r>
          <a:endParaRPr lang="en-US" sz="1200" b="1" kern="1200" dirty="0">
            <a:solidFill>
              <a:srgbClr val="002060"/>
            </a:solidFill>
          </a:endParaRPr>
        </a:p>
      </dsp:txBody>
      <dsp:txXfrm>
        <a:off x="8675971" y="3362695"/>
        <a:ext cx="1062289" cy="503885"/>
      </dsp:txXfrm>
    </dsp:sp>
    <dsp:sp modelId="{5FC9E5F6-3D3A-40B7-B406-09AA28356383}">
      <dsp:nvSpPr>
        <dsp:cNvPr id="0" name=""/>
        <dsp:cNvSpPr/>
      </dsp:nvSpPr>
      <dsp:spPr>
        <a:xfrm>
          <a:off x="9720847" y="1749569"/>
          <a:ext cx="1116807" cy="558403"/>
        </a:xfrm>
        <a:prstGeom prst="roundRect">
          <a:avLst/>
        </a:prstGeom>
        <a:gradFill flip="none" rotWithShape="1">
          <a:gsLst>
            <a:gs pos="0">
              <a:schemeClr val="bg1"/>
            </a:gs>
            <a:gs pos="50000">
              <a:schemeClr val="bg1"/>
            </a:gs>
            <a:gs pos="100000">
              <a:schemeClr val="accent5">
                <a:lumMod val="60000"/>
                <a:lumOff val="40000"/>
              </a:schemeClr>
            </a:gs>
          </a:gsLst>
          <a:path path="rect">
            <a:fillToRect l="100000" t="100000"/>
          </a:path>
          <a:tileRect r="-100000" b="-100000"/>
        </a:gradFill>
        <a:ln w="28575"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2060"/>
              </a:solidFill>
            </a:rPr>
            <a:t>Business Analyst</a:t>
          </a:r>
          <a:endParaRPr lang="en-US" sz="1200" b="1" kern="1200" dirty="0">
            <a:solidFill>
              <a:srgbClr val="002060"/>
            </a:solidFill>
          </a:endParaRPr>
        </a:p>
      </dsp:txBody>
      <dsp:txXfrm>
        <a:off x="9748106" y="1776828"/>
        <a:ext cx="1062289" cy="50388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9B2B-3CA0-4073-B32E-BCC71F19F96D}">
      <dsp:nvSpPr>
        <dsp:cNvPr id="0" name=""/>
        <dsp:cNvSpPr/>
      </dsp:nvSpPr>
      <dsp:spPr>
        <a:xfrm>
          <a:off x="3159746" y="903173"/>
          <a:ext cx="91440" cy="379220"/>
        </a:xfrm>
        <a:custGeom>
          <a:avLst/>
          <a:gdLst/>
          <a:ahLst/>
          <a:cxnLst/>
          <a:rect l="0" t="0" r="0" b="0"/>
          <a:pathLst>
            <a:path>
              <a:moveTo>
                <a:pt x="45720" y="0"/>
              </a:moveTo>
              <a:lnTo>
                <a:pt x="45720" y="379220"/>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1960330" y="266"/>
          <a:ext cx="2490271" cy="902906"/>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Assistant Vice President Human Resources</a:t>
          </a:r>
          <a:endParaRPr lang="en-US" sz="1600" b="0" kern="120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sp:txBody>
      <dsp:txXfrm>
        <a:off x="2004406" y="44342"/>
        <a:ext cx="2402119" cy="814754"/>
      </dsp:txXfrm>
    </dsp:sp>
    <dsp:sp modelId="{C92379BF-A895-4E99-A443-DB451F113F22}">
      <dsp:nvSpPr>
        <dsp:cNvPr id="0" name=""/>
        <dsp:cNvSpPr/>
      </dsp:nvSpPr>
      <dsp:spPr>
        <a:xfrm>
          <a:off x="1953486" y="1282393"/>
          <a:ext cx="2503959" cy="90290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9525">
                <a:noFill/>
                <a:prstDash val="solid"/>
              </a:ln>
              <a:solidFill>
                <a:srgbClr val="002060"/>
              </a:solidFill>
              <a:effectLst>
                <a:outerShdw blurRad="38100" dist="38100" dir="2700000" algn="tl">
                  <a:srgbClr val="000000">
                    <a:alpha val="43137"/>
                  </a:srgbClr>
                </a:outerShdw>
              </a:effectLst>
            </a:rPr>
            <a:t>Deputy Manager Human Resources</a:t>
          </a:r>
          <a:endParaRPr lang="en-US" sz="16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1997562" y="1326469"/>
        <a:ext cx="2415807" cy="8147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9B2B-3CA0-4073-B32E-BCC71F19F96D}">
      <dsp:nvSpPr>
        <dsp:cNvPr id="0" name=""/>
        <dsp:cNvSpPr/>
      </dsp:nvSpPr>
      <dsp:spPr>
        <a:xfrm>
          <a:off x="3315075" y="921300"/>
          <a:ext cx="91440" cy="386827"/>
        </a:xfrm>
        <a:custGeom>
          <a:avLst/>
          <a:gdLst/>
          <a:ahLst/>
          <a:cxnLst/>
          <a:rect l="0" t="0" r="0" b="0"/>
          <a:pathLst>
            <a:path>
              <a:moveTo>
                <a:pt x="45720" y="0"/>
              </a:moveTo>
              <a:lnTo>
                <a:pt x="45720" y="386827"/>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1999944" y="281"/>
          <a:ext cx="2721702" cy="921018"/>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chemeClr val="accent6">
                  <a:lumMod val="50000"/>
                </a:schemeClr>
              </a:solidFill>
              <a:effectLst>
                <a:outerShdw blurRad="38100" dist="38100" dir="2700000" algn="tl">
                  <a:srgbClr val="000000">
                    <a:alpha val="43137"/>
                  </a:srgbClr>
                </a:outerShdw>
              </a:effectLst>
            </a:rPr>
            <a:t>Head of Business Transformation &amp; Company Secretary</a:t>
          </a:r>
          <a:endParaRPr lang="en-US" sz="2000" b="0" kern="1200" cap="none" spc="0" dirty="0">
            <a:ln w="9525">
              <a:noFill/>
              <a:prstDash val="solid"/>
            </a:ln>
            <a:solidFill>
              <a:schemeClr val="accent6">
                <a:lumMod val="50000"/>
              </a:schemeClr>
            </a:solidFill>
            <a:effectLst>
              <a:outerShdw blurRad="38100" dist="38100" dir="2700000" algn="tl">
                <a:srgbClr val="000000">
                  <a:alpha val="43137"/>
                </a:srgbClr>
              </a:outerShdw>
            </a:effectLst>
          </a:endParaRPr>
        </a:p>
      </dsp:txBody>
      <dsp:txXfrm>
        <a:off x="2044904" y="45241"/>
        <a:ext cx="2631782" cy="831098"/>
      </dsp:txXfrm>
    </dsp:sp>
    <dsp:sp modelId="{C92379BF-A895-4E99-A443-DB451F113F22}">
      <dsp:nvSpPr>
        <dsp:cNvPr id="0" name=""/>
        <dsp:cNvSpPr/>
      </dsp:nvSpPr>
      <dsp:spPr>
        <a:xfrm>
          <a:off x="1992456" y="1308127"/>
          <a:ext cx="2736678" cy="921018"/>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rgbClr val="002060"/>
              </a:solidFill>
              <a:effectLst>
                <a:outerShdw blurRad="38100" dist="38100" dir="2700000" algn="tl">
                  <a:srgbClr val="000000">
                    <a:alpha val="43137"/>
                  </a:srgbClr>
                </a:outerShdw>
              </a:effectLst>
            </a:rPr>
            <a:t>AVP – Business Transformation</a:t>
          </a:r>
          <a:endParaRPr lang="en-US" sz="2000" b="0" kern="1200" cap="none" spc="0" dirty="0">
            <a:ln w="9525">
              <a:noFill/>
              <a:prstDash val="solid"/>
            </a:ln>
            <a:solidFill>
              <a:srgbClr val="002060"/>
            </a:solidFill>
            <a:effectLst>
              <a:outerShdw blurRad="38100" dist="38100" dir="2700000" algn="tl">
                <a:srgbClr val="000000">
                  <a:alpha val="43137"/>
                </a:srgbClr>
              </a:outerShdw>
            </a:effectLst>
          </a:endParaRPr>
        </a:p>
      </dsp:txBody>
      <dsp:txXfrm>
        <a:off x="2037416" y="1353087"/>
        <a:ext cx="2646758" cy="831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6BBC3-DD0B-41DA-B18D-8996229D7802}">
      <dsp:nvSpPr>
        <dsp:cNvPr id="0" name=""/>
        <dsp:cNvSpPr/>
      </dsp:nvSpPr>
      <dsp:spPr>
        <a:xfrm>
          <a:off x="7150108" y="1637715"/>
          <a:ext cx="1015947" cy="335490"/>
        </a:xfrm>
        <a:custGeom>
          <a:avLst/>
          <a:gdLst/>
          <a:ahLst/>
          <a:cxnLst/>
          <a:rect l="0" t="0" r="0" b="0"/>
          <a:pathLst>
            <a:path>
              <a:moveTo>
                <a:pt x="0" y="0"/>
              </a:moveTo>
              <a:lnTo>
                <a:pt x="0" y="158143"/>
              </a:lnTo>
              <a:lnTo>
                <a:pt x="1015947" y="158143"/>
              </a:lnTo>
              <a:lnTo>
                <a:pt x="1015947" y="335490"/>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A3957172-C0EA-416C-A5BD-BA0E1AED4F6B}">
      <dsp:nvSpPr>
        <dsp:cNvPr id="0" name=""/>
        <dsp:cNvSpPr/>
      </dsp:nvSpPr>
      <dsp:spPr>
        <a:xfrm>
          <a:off x="6496177" y="1637715"/>
          <a:ext cx="653930" cy="332619"/>
        </a:xfrm>
        <a:custGeom>
          <a:avLst/>
          <a:gdLst/>
          <a:ahLst/>
          <a:cxnLst/>
          <a:rect l="0" t="0" r="0" b="0"/>
          <a:pathLst>
            <a:path>
              <a:moveTo>
                <a:pt x="653930" y="0"/>
              </a:moveTo>
              <a:lnTo>
                <a:pt x="653930" y="155271"/>
              </a:lnTo>
              <a:lnTo>
                <a:pt x="0" y="155271"/>
              </a:lnTo>
              <a:lnTo>
                <a:pt x="0" y="332619"/>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81B83EF5-916B-458D-A246-D8777A0EEA04}">
      <dsp:nvSpPr>
        <dsp:cNvPr id="0" name=""/>
        <dsp:cNvSpPr/>
      </dsp:nvSpPr>
      <dsp:spPr>
        <a:xfrm>
          <a:off x="4361308" y="2618278"/>
          <a:ext cx="216015" cy="1182658"/>
        </a:xfrm>
        <a:custGeom>
          <a:avLst/>
          <a:gdLst/>
          <a:ahLst/>
          <a:cxnLst/>
          <a:rect l="0" t="0" r="0" b="0"/>
          <a:pathLst>
            <a:path>
              <a:moveTo>
                <a:pt x="0" y="0"/>
              </a:moveTo>
              <a:lnTo>
                <a:pt x="0" y="1182658"/>
              </a:lnTo>
              <a:lnTo>
                <a:pt x="216015" y="11826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69573F-460A-4A94-AC21-7E1678B613B1}">
      <dsp:nvSpPr>
        <dsp:cNvPr id="0" name=""/>
        <dsp:cNvSpPr/>
      </dsp:nvSpPr>
      <dsp:spPr>
        <a:xfrm>
          <a:off x="4361308" y="2618278"/>
          <a:ext cx="188703" cy="478335"/>
        </a:xfrm>
        <a:custGeom>
          <a:avLst/>
          <a:gdLst/>
          <a:ahLst/>
          <a:cxnLst/>
          <a:rect l="0" t="0" r="0" b="0"/>
          <a:pathLst>
            <a:path>
              <a:moveTo>
                <a:pt x="0" y="0"/>
              </a:moveTo>
              <a:lnTo>
                <a:pt x="0" y="478335"/>
              </a:lnTo>
              <a:lnTo>
                <a:pt x="188703" y="478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A28F85-0B26-444D-A21A-C66CCAA5185C}">
      <dsp:nvSpPr>
        <dsp:cNvPr id="0" name=""/>
        <dsp:cNvSpPr/>
      </dsp:nvSpPr>
      <dsp:spPr>
        <a:xfrm>
          <a:off x="4925773" y="1637715"/>
          <a:ext cx="2224334" cy="334046"/>
        </a:xfrm>
        <a:custGeom>
          <a:avLst/>
          <a:gdLst/>
          <a:ahLst/>
          <a:cxnLst/>
          <a:rect l="0" t="0" r="0" b="0"/>
          <a:pathLst>
            <a:path>
              <a:moveTo>
                <a:pt x="2224334" y="0"/>
              </a:moveTo>
              <a:lnTo>
                <a:pt x="2224334" y="156699"/>
              </a:lnTo>
              <a:lnTo>
                <a:pt x="0" y="156699"/>
              </a:lnTo>
              <a:lnTo>
                <a:pt x="0" y="334046"/>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5217005" y="633211"/>
          <a:ext cx="1933102" cy="376947"/>
        </a:xfrm>
        <a:custGeom>
          <a:avLst/>
          <a:gdLst/>
          <a:ahLst/>
          <a:cxnLst/>
          <a:rect l="0" t="0" r="0" b="0"/>
          <a:pathLst>
            <a:path>
              <a:moveTo>
                <a:pt x="0" y="0"/>
              </a:moveTo>
              <a:lnTo>
                <a:pt x="0" y="199600"/>
              </a:lnTo>
              <a:lnTo>
                <a:pt x="1933102" y="199600"/>
              </a:lnTo>
              <a:lnTo>
                <a:pt x="1933102" y="376947"/>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6481325E-178A-4690-B818-5CD21C6B806C}">
      <dsp:nvSpPr>
        <dsp:cNvPr id="0" name=""/>
        <dsp:cNvSpPr/>
      </dsp:nvSpPr>
      <dsp:spPr>
        <a:xfrm>
          <a:off x="2403264" y="1649480"/>
          <a:ext cx="125792" cy="2125307"/>
        </a:xfrm>
        <a:custGeom>
          <a:avLst/>
          <a:gdLst/>
          <a:ahLst/>
          <a:cxnLst/>
          <a:rect l="0" t="0" r="0" b="0"/>
          <a:pathLst>
            <a:path>
              <a:moveTo>
                <a:pt x="0" y="0"/>
              </a:moveTo>
              <a:lnTo>
                <a:pt x="0" y="2125307"/>
              </a:lnTo>
              <a:lnTo>
                <a:pt x="125792" y="21253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7325B-A9F2-4C9C-95DD-A647D067484C}">
      <dsp:nvSpPr>
        <dsp:cNvPr id="0" name=""/>
        <dsp:cNvSpPr/>
      </dsp:nvSpPr>
      <dsp:spPr>
        <a:xfrm>
          <a:off x="2403264" y="1649480"/>
          <a:ext cx="125792" cy="1308275"/>
        </a:xfrm>
        <a:custGeom>
          <a:avLst/>
          <a:gdLst/>
          <a:ahLst/>
          <a:cxnLst/>
          <a:rect l="0" t="0" r="0" b="0"/>
          <a:pathLst>
            <a:path>
              <a:moveTo>
                <a:pt x="0" y="0"/>
              </a:moveTo>
              <a:lnTo>
                <a:pt x="0" y="1308275"/>
              </a:lnTo>
              <a:lnTo>
                <a:pt x="125792" y="1308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A758D-EE3E-4D83-AB11-526731968FE2}">
      <dsp:nvSpPr>
        <dsp:cNvPr id="0" name=""/>
        <dsp:cNvSpPr/>
      </dsp:nvSpPr>
      <dsp:spPr>
        <a:xfrm>
          <a:off x="2403264" y="1649480"/>
          <a:ext cx="142986" cy="479361"/>
        </a:xfrm>
        <a:custGeom>
          <a:avLst/>
          <a:gdLst/>
          <a:ahLst/>
          <a:cxnLst/>
          <a:rect l="0" t="0" r="0" b="0"/>
          <a:pathLst>
            <a:path>
              <a:moveTo>
                <a:pt x="0" y="0"/>
              </a:moveTo>
              <a:lnTo>
                <a:pt x="0" y="479361"/>
              </a:lnTo>
              <a:lnTo>
                <a:pt x="142986" y="479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3160832" y="633211"/>
          <a:ext cx="2056173" cy="388711"/>
        </a:xfrm>
        <a:custGeom>
          <a:avLst/>
          <a:gdLst/>
          <a:ahLst/>
          <a:cxnLst/>
          <a:rect l="0" t="0" r="0" b="0"/>
          <a:pathLst>
            <a:path>
              <a:moveTo>
                <a:pt x="2056173" y="0"/>
              </a:moveTo>
              <a:lnTo>
                <a:pt x="2056173" y="211364"/>
              </a:lnTo>
              <a:lnTo>
                <a:pt x="0" y="211364"/>
              </a:lnTo>
              <a:lnTo>
                <a:pt x="0" y="388711"/>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4021894" y="4"/>
          <a:ext cx="2390222" cy="633206"/>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4052805" y="30915"/>
        <a:ext cx="2328400" cy="571384"/>
      </dsp:txXfrm>
    </dsp:sp>
    <dsp:sp modelId="{C92379BF-A895-4E99-A443-DB451F113F22}">
      <dsp:nvSpPr>
        <dsp:cNvPr id="0" name=""/>
        <dsp:cNvSpPr/>
      </dsp:nvSpPr>
      <dsp:spPr>
        <a:xfrm>
          <a:off x="2213872" y="1021923"/>
          <a:ext cx="1893919"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Manager South</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244507" y="1052558"/>
        <a:ext cx="1832649" cy="566286"/>
      </dsp:txXfrm>
    </dsp:sp>
    <dsp:sp modelId="{0DF3F654-D3CB-4852-9A6A-CAEA27FC6228}">
      <dsp:nvSpPr>
        <dsp:cNvPr id="0" name=""/>
        <dsp:cNvSpPr/>
      </dsp:nvSpPr>
      <dsp:spPr>
        <a:xfrm>
          <a:off x="2546251" y="1815063"/>
          <a:ext cx="1519716"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Senior Relationship Manager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576886" y="1845698"/>
        <a:ext cx="1458446" cy="566286"/>
      </dsp:txXfrm>
    </dsp:sp>
    <dsp:sp modelId="{DCDDF158-BF5A-4D82-914D-2378BA92138D}">
      <dsp:nvSpPr>
        <dsp:cNvPr id="0" name=""/>
        <dsp:cNvSpPr/>
      </dsp:nvSpPr>
      <dsp:spPr>
        <a:xfrm>
          <a:off x="2529057" y="2643977"/>
          <a:ext cx="1574524"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559692" y="2674612"/>
        <a:ext cx="1513254" cy="566286"/>
      </dsp:txXfrm>
    </dsp:sp>
    <dsp:sp modelId="{02B655EF-CB09-4BE2-A4A1-9193A36B1532}">
      <dsp:nvSpPr>
        <dsp:cNvPr id="0" name=""/>
        <dsp:cNvSpPr/>
      </dsp:nvSpPr>
      <dsp:spPr>
        <a:xfrm>
          <a:off x="2529057" y="3461008"/>
          <a:ext cx="1574541"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Corporate &amp; HNW Coordinator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559692" y="3491643"/>
        <a:ext cx="1513271" cy="566286"/>
      </dsp:txXfrm>
    </dsp:sp>
    <dsp:sp modelId="{DB196C88-D2B4-48C4-B9F4-F20939E34319}">
      <dsp:nvSpPr>
        <dsp:cNvPr id="0" name=""/>
        <dsp:cNvSpPr/>
      </dsp:nvSpPr>
      <dsp:spPr>
        <a:xfrm>
          <a:off x="5964413" y="1010159"/>
          <a:ext cx="2371389"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Head - Corporate Sales (Central &amp; North)</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995048" y="1040794"/>
        <a:ext cx="2310119" cy="566286"/>
      </dsp:txXfrm>
    </dsp:sp>
    <dsp:sp modelId="{8ABEE3F7-0436-46B8-991E-44BEA5D3127F}">
      <dsp:nvSpPr>
        <dsp:cNvPr id="0" name=""/>
        <dsp:cNvSpPr/>
      </dsp:nvSpPr>
      <dsp:spPr>
        <a:xfrm>
          <a:off x="4220192" y="1971762"/>
          <a:ext cx="1411162" cy="64651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Manager (LHE)</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251752" y="2003322"/>
        <a:ext cx="1348042" cy="583396"/>
      </dsp:txXfrm>
    </dsp:sp>
    <dsp:sp modelId="{1AF8C71D-C339-448D-819D-8610D6941431}">
      <dsp:nvSpPr>
        <dsp:cNvPr id="0" name=""/>
        <dsp:cNvSpPr/>
      </dsp:nvSpPr>
      <dsp:spPr>
        <a:xfrm>
          <a:off x="4550012" y="2808935"/>
          <a:ext cx="1547601" cy="575357"/>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a:t>
          </a:r>
        </a:p>
      </dsp:txBody>
      <dsp:txXfrm>
        <a:off x="4578099" y="2837022"/>
        <a:ext cx="1491427" cy="519183"/>
      </dsp:txXfrm>
    </dsp:sp>
    <dsp:sp modelId="{E30B7747-25C1-434B-9DFE-24C1701BB98D}">
      <dsp:nvSpPr>
        <dsp:cNvPr id="0" name=""/>
        <dsp:cNvSpPr/>
      </dsp:nvSpPr>
      <dsp:spPr>
        <a:xfrm>
          <a:off x="4577323" y="3477679"/>
          <a:ext cx="1501474" cy="64651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Corporate Sales Coordinator (LHE)</a:t>
          </a:r>
        </a:p>
      </dsp:txBody>
      <dsp:txXfrm>
        <a:off x="4608883" y="3509239"/>
        <a:ext cx="1438354" cy="583396"/>
      </dsp:txXfrm>
    </dsp:sp>
    <dsp:sp modelId="{7E47EC79-6222-41AB-8A2A-FB5E97C497E4}">
      <dsp:nvSpPr>
        <dsp:cNvPr id="0" name=""/>
        <dsp:cNvSpPr/>
      </dsp:nvSpPr>
      <dsp:spPr>
        <a:xfrm>
          <a:off x="5774465" y="1970335"/>
          <a:ext cx="1443422"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 (ISL)</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5805100" y="2000970"/>
        <a:ext cx="1382152" cy="566286"/>
      </dsp:txXfrm>
    </dsp:sp>
    <dsp:sp modelId="{557BD173-95FE-437F-A952-D6DEDC05AD55}">
      <dsp:nvSpPr>
        <dsp:cNvPr id="0" name=""/>
        <dsp:cNvSpPr/>
      </dsp:nvSpPr>
      <dsp:spPr>
        <a:xfrm>
          <a:off x="7387736" y="1973206"/>
          <a:ext cx="1556638" cy="62755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 (FSL)</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7418371" y="2003841"/>
        <a:ext cx="1495368" cy="566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A3F69-7298-4478-97C1-057F2DDD8B12}">
      <dsp:nvSpPr>
        <dsp:cNvPr id="0" name=""/>
        <dsp:cNvSpPr/>
      </dsp:nvSpPr>
      <dsp:spPr>
        <a:xfrm>
          <a:off x="3804556" y="1316"/>
          <a:ext cx="2049701" cy="747520"/>
        </a:xfrm>
        <a:prstGeom prst="roundRect">
          <a:avLst>
            <a:gd name="adj" fmla="val 10000"/>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3826450" y="23210"/>
        <a:ext cx="2005913" cy="703732"/>
      </dsp:txXfrm>
    </dsp:sp>
    <dsp:sp modelId="{F1E798F8-AAE6-4DE4-AAB2-840DA5CC62C6}">
      <dsp:nvSpPr>
        <dsp:cNvPr id="0" name=""/>
        <dsp:cNvSpPr/>
      </dsp:nvSpPr>
      <dsp:spPr>
        <a:xfrm>
          <a:off x="4783687" y="748837"/>
          <a:ext cx="91440" cy="299008"/>
        </a:xfrm>
        <a:custGeom>
          <a:avLst/>
          <a:gdLst/>
          <a:ahLst/>
          <a:cxnLst/>
          <a:rect l="0" t="0" r="0" b="0"/>
          <a:pathLst>
            <a:path>
              <a:moveTo>
                <a:pt x="45720" y="0"/>
              </a:moveTo>
              <a:lnTo>
                <a:pt x="45720" y="299008"/>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DBD46557-B056-4C73-BF42-C9C4B7EB8C24}">
      <dsp:nvSpPr>
        <dsp:cNvPr id="0" name=""/>
        <dsp:cNvSpPr/>
      </dsp:nvSpPr>
      <dsp:spPr>
        <a:xfrm>
          <a:off x="3804556" y="1047845"/>
          <a:ext cx="2049701" cy="747520"/>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Head of HNW Sales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826450" y="1069739"/>
        <a:ext cx="2005913" cy="703732"/>
      </dsp:txXfrm>
    </dsp:sp>
    <dsp:sp modelId="{8769236D-C5CF-4E1B-9144-162ED041646F}">
      <dsp:nvSpPr>
        <dsp:cNvPr id="0" name=""/>
        <dsp:cNvSpPr/>
      </dsp:nvSpPr>
      <dsp:spPr>
        <a:xfrm>
          <a:off x="2443321" y="1795365"/>
          <a:ext cx="2386085" cy="299008"/>
        </a:xfrm>
        <a:custGeom>
          <a:avLst/>
          <a:gdLst/>
          <a:ahLst/>
          <a:cxnLst/>
          <a:rect l="0" t="0" r="0" b="0"/>
          <a:pathLst>
            <a:path>
              <a:moveTo>
                <a:pt x="2386085" y="0"/>
              </a:moveTo>
              <a:lnTo>
                <a:pt x="2386085" y="149504"/>
              </a:lnTo>
              <a:lnTo>
                <a:pt x="0" y="149504"/>
              </a:lnTo>
              <a:lnTo>
                <a:pt x="0" y="2990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9DE2D9-5145-4E1C-8589-73E8DA5C8FFB}">
      <dsp:nvSpPr>
        <dsp:cNvPr id="0" name=""/>
        <dsp:cNvSpPr/>
      </dsp:nvSpPr>
      <dsp:spPr>
        <a:xfrm>
          <a:off x="1418470" y="2094373"/>
          <a:ext cx="2049701" cy="747520"/>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Managers (KHI)</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1440364" y="2116267"/>
        <a:ext cx="2005913" cy="703732"/>
      </dsp:txXfrm>
    </dsp:sp>
    <dsp:sp modelId="{5FDABC80-8E56-4823-882D-DD17DB0CCED1}">
      <dsp:nvSpPr>
        <dsp:cNvPr id="0" name=""/>
        <dsp:cNvSpPr/>
      </dsp:nvSpPr>
      <dsp:spPr>
        <a:xfrm>
          <a:off x="4783687" y="1795365"/>
          <a:ext cx="91440" cy="299008"/>
        </a:xfrm>
        <a:custGeom>
          <a:avLst/>
          <a:gdLst/>
          <a:ahLst/>
          <a:cxnLst/>
          <a:rect l="0" t="0" r="0" b="0"/>
          <a:pathLst>
            <a:path>
              <a:moveTo>
                <a:pt x="45720" y="0"/>
              </a:moveTo>
              <a:lnTo>
                <a:pt x="45720" y="2990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B12C11-34B0-495C-9361-9D396B3D8EBE}">
      <dsp:nvSpPr>
        <dsp:cNvPr id="0" name=""/>
        <dsp:cNvSpPr/>
      </dsp:nvSpPr>
      <dsp:spPr>
        <a:xfrm>
          <a:off x="3804556" y="2094373"/>
          <a:ext cx="2049701" cy="747520"/>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Managers (LHE)</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826450" y="2116267"/>
        <a:ext cx="2005913" cy="703732"/>
      </dsp:txXfrm>
    </dsp:sp>
    <dsp:sp modelId="{653B2185-0E94-4487-8F90-ECCF9FD98CC6}">
      <dsp:nvSpPr>
        <dsp:cNvPr id="0" name=""/>
        <dsp:cNvSpPr/>
      </dsp:nvSpPr>
      <dsp:spPr>
        <a:xfrm>
          <a:off x="4829407" y="1795365"/>
          <a:ext cx="2386085" cy="299008"/>
        </a:xfrm>
        <a:custGeom>
          <a:avLst/>
          <a:gdLst/>
          <a:ahLst/>
          <a:cxnLst/>
          <a:rect l="0" t="0" r="0" b="0"/>
          <a:pathLst>
            <a:path>
              <a:moveTo>
                <a:pt x="0" y="0"/>
              </a:moveTo>
              <a:lnTo>
                <a:pt x="0" y="149504"/>
              </a:lnTo>
              <a:lnTo>
                <a:pt x="2386085" y="149504"/>
              </a:lnTo>
              <a:lnTo>
                <a:pt x="2386085" y="2990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4D6CB-45BB-4EA2-A699-78DB09C3DF0D}">
      <dsp:nvSpPr>
        <dsp:cNvPr id="0" name=""/>
        <dsp:cNvSpPr/>
      </dsp:nvSpPr>
      <dsp:spPr>
        <a:xfrm>
          <a:off x="6190641" y="2094373"/>
          <a:ext cx="2049701" cy="747520"/>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Relationship Manager (ISL)</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212535" y="2116267"/>
        <a:ext cx="2005913" cy="703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F62AE-E9DA-4A77-B413-537B2B00A520}">
      <dsp:nvSpPr>
        <dsp:cNvPr id="0" name=""/>
        <dsp:cNvSpPr/>
      </dsp:nvSpPr>
      <dsp:spPr>
        <a:xfrm>
          <a:off x="4548944" y="256933"/>
          <a:ext cx="1715422" cy="470337"/>
        </a:xfrm>
        <a:prstGeom prst="roundRect">
          <a:avLst>
            <a:gd name="adj" fmla="val 10000"/>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4562720" y="270709"/>
        <a:ext cx="1687870" cy="442785"/>
      </dsp:txXfrm>
    </dsp:sp>
    <dsp:sp modelId="{92C25B9F-1C9F-4D74-8B10-6D127F36E43D}">
      <dsp:nvSpPr>
        <dsp:cNvPr id="0" name=""/>
        <dsp:cNvSpPr/>
      </dsp:nvSpPr>
      <dsp:spPr>
        <a:xfrm>
          <a:off x="5360935" y="727271"/>
          <a:ext cx="91440" cy="174589"/>
        </a:xfrm>
        <a:custGeom>
          <a:avLst/>
          <a:gdLst/>
          <a:ahLst/>
          <a:cxnLst/>
          <a:rect l="0" t="0" r="0" b="0"/>
          <a:pathLst>
            <a:path>
              <a:moveTo>
                <a:pt x="45720" y="0"/>
              </a:moveTo>
              <a:lnTo>
                <a:pt x="45720" y="87294"/>
              </a:lnTo>
              <a:lnTo>
                <a:pt x="46424" y="87294"/>
              </a:lnTo>
              <a:lnTo>
                <a:pt x="46424" y="174589"/>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17610FE7-EB10-4997-91FB-F49A85315289}">
      <dsp:nvSpPr>
        <dsp:cNvPr id="0" name=""/>
        <dsp:cNvSpPr/>
      </dsp:nvSpPr>
      <dsp:spPr>
        <a:xfrm>
          <a:off x="4640210" y="901861"/>
          <a:ext cx="1534300" cy="462790"/>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National Sales Manager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653765" y="915416"/>
        <a:ext cx="1507190" cy="435680"/>
      </dsp:txXfrm>
    </dsp:sp>
    <dsp:sp modelId="{6DE29BA8-FE9E-408D-B62E-E4EA2C085537}">
      <dsp:nvSpPr>
        <dsp:cNvPr id="0" name=""/>
        <dsp:cNvSpPr/>
      </dsp:nvSpPr>
      <dsp:spPr>
        <a:xfrm>
          <a:off x="5361640" y="1364651"/>
          <a:ext cx="91440" cy="135783"/>
        </a:xfrm>
        <a:custGeom>
          <a:avLst/>
          <a:gdLst/>
          <a:ahLst/>
          <a:cxnLst/>
          <a:rect l="0" t="0" r="0" b="0"/>
          <a:pathLst>
            <a:path>
              <a:moveTo>
                <a:pt x="45720" y="0"/>
              </a:moveTo>
              <a:lnTo>
                <a:pt x="45720" y="135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F96960-26F9-4DDD-99AD-8852CAE0441D}">
      <dsp:nvSpPr>
        <dsp:cNvPr id="0" name=""/>
        <dsp:cNvSpPr/>
      </dsp:nvSpPr>
      <dsp:spPr>
        <a:xfrm>
          <a:off x="4687346" y="1500434"/>
          <a:ext cx="1440027" cy="466274"/>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Deputy National Sales Manager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701003" y="1514091"/>
        <a:ext cx="1412713" cy="438960"/>
      </dsp:txXfrm>
    </dsp:sp>
    <dsp:sp modelId="{7AC50D5B-0248-4E40-B059-3216101F7643}">
      <dsp:nvSpPr>
        <dsp:cNvPr id="0" name=""/>
        <dsp:cNvSpPr/>
      </dsp:nvSpPr>
      <dsp:spPr>
        <a:xfrm>
          <a:off x="2552815" y="1966708"/>
          <a:ext cx="2854545" cy="199930"/>
        </a:xfrm>
        <a:custGeom>
          <a:avLst/>
          <a:gdLst/>
          <a:ahLst/>
          <a:cxnLst/>
          <a:rect l="0" t="0" r="0" b="0"/>
          <a:pathLst>
            <a:path>
              <a:moveTo>
                <a:pt x="2854545" y="0"/>
              </a:moveTo>
              <a:lnTo>
                <a:pt x="2854545" y="99965"/>
              </a:lnTo>
              <a:lnTo>
                <a:pt x="0" y="99965"/>
              </a:lnTo>
              <a:lnTo>
                <a:pt x="0"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92DCC6-2555-47BD-82B4-97C62A8BF79A}">
      <dsp:nvSpPr>
        <dsp:cNvPr id="0" name=""/>
        <dsp:cNvSpPr/>
      </dsp:nvSpPr>
      <dsp:spPr>
        <a:xfrm>
          <a:off x="1713326" y="2166639"/>
          <a:ext cx="1678977" cy="457172"/>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Head (Central &amp; North)</a:t>
          </a:r>
        </a:p>
      </dsp:txBody>
      <dsp:txXfrm>
        <a:off x="1726716" y="2180029"/>
        <a:ext cx="1652197" cy="430392"/>
      </dsp:txXfrm>
    </dsp:sp>
    <dsp:sp modelId="{23DF04EB-6E35-4DD7-BB3A-8686A8E218BF}">
      <dsp:nvSpPr>
        <dsp:cNvPr id="0" name=""/>
        <dsp:cNvSpPr/>
      </dsp:nvSpPr>
      <dsp:spPr>
        <a:xfrm>
          <a:off x="742182" y="2623811"/>
          <a:ext cx="1810632" cy="189239"/>
        </a:xfrm>
        <a:custGeom>
          <a:avLst/>
          <a:gdLst/>
          <a:ahLst/>
          <a:cxnLst/>
          <a:rect l="0" t="0" r="0" b="0"/>
          <a:pathLst>
            <a:path>
              <a:moveTo>
                <a:pt x="1810632" y="0"/>
              </a:moveTo>
              <a:lnTo>
                <a:pt x="1810632" y="94619"/>
              </a:lnTo>
              <a:lnTo>
                <a:pt x="0" y="94619"/>
              </a:lnTo>
              <a:lnTo>
                <a:pt x="0" y="1892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AAFFF-FCD1-4F07-9DB3-7ADED5822744}">
      <dsp:nvSpPr>
        <dsp:cNvPr id="0" name=""/>
        <dsp:cNvSpPr/>
      </dsp:nvSpPr>
      <dsp:spPr>
        <a:xfrm>
          <a:off x="14049" y="2813051"/>
          <a:ext cx="1456267" cy="371736"/>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Islamabad</a:t>
          </a:r>
        </a:p>
      </dsp:txBody>
      <dsp:txXfrm>
        <a:off x="24937" y="2823939"/>
        <a:ext cx="1434491" cy="349960"/>
      </dsp:txXfrm>
    </dsp:sp>
    <dsp:sp modelId="{9EB51A42-979B-4413-AE43-1A38529100C1}">
      <dsp:nvSpPr>
        <dsp:cNvPr id="0" name=""/>
        <dsp:cNvSpPr/>
      </dsp:nvSpPr>
      <dsp:spPr>
        <a:xfrm>
          <a:off x="696462" y="3184787"/>
          <a:ext cx="91440" cy="199930"/>
        </a:xfrm>
        <a:custGeom>
          <a:avLst/>
          <a:gdLst/>
          <a:ahLst/>
          <a:cxnLst/>
          <a:rect l="0" t="0" r="0" b="0"/>
          <a:pathLst>
            <a:path>
              <a:moveTo>
                <a:pt x="45720" y="0"/>
              </a:moveTo>
              <a:lnTo>
                <a:pt x="45720"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5F0681-8DA8-44D8-A541-7B4FD8A0C479}">
      <dsp:nvSpPr>
        <dsp:cNvPr id="0" name=""/>
        <dsp:cNvSpPr/>
      </dsp:nvSpPr>
      <dsp:spPr>
        <a:xfrm>
          <a:off x="58872" y="3384718"/>
          <a:ext cx="1366620" cy="412052"/>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Area Manager</a:t>
          </a:r>
        </a:p>
      </dsp:txBody>
      <dsp:txXfrm>
        <a:off x="70941" y="3396787"/>
        <a:ext cx="1342482" cy="387914"/>
      </dsp:txXfrm>
    </dsp:sp>
    <dsp:sp modelId="{D402B77F-DB11-49FF-9F01-766E8DE2F15B}">
      <dsp:nvSpPr>
        <dsp:cNvPr id="0" name=""/>
        <dsp:cNvSpPr/>
      </dsp:nvSpPr>
      <dsp:spPr>
        <a:xfrm>
          <a:off x="696462" y="3796771"/>
          <a:ext cx="91440" cy="199930"/>
        </a:xfrm>
        <a:custGeom>
          <a:avLst/>
          <a:gdLst/>
          <a:ahLst/>
          <a:cxnLst/>
          <a:rect l="0" t="0" r="0" b="0"/>
          <a:pathLst>
            <a:path>
              <a:moveTo>
                <a:pt x="45720" y="0"/>
              </a:moveTo>
              <a:lnTo>
                <a:pt x="45720"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4BB9F4-D4BD-4FA1-8B18-6800076EFCFC}">
      <dsp:nvSpPr>
        <dsp:cNvPr id="0" name=""/>
        <dsp:cNvSpPr/>
      </dsp:nvSpPr>
      <dsp:spPr>
        <a:xfrm>
          <a:off x="45680" y="3996702"/>
          <a:ext cx="1393004" cy="49982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p>
      </dsp:txBody>
      <dsp:txXfrm>
        <a:off x="60319" y="4011341"/>
        <a:ext cx="1363726" cy="470549"/>
      </dsp:txXfrm>
    </dsp:sp>
    <dsp:sp modelId="{8CAEFA92-4C48-4F20-B9AF-41D6DD33DC59}">
      <dsp:nvSpPr>
        <dsp:cNvPr id="0" name=""/>
        <dsp:cNvSpPr/>
      </dsp:nvSpPr>
      <dsp:spPr>
        <a:xfrm>
          <a:off x="2552815" y="2623811"/>
          <a:ext cx="1893546" cy="189239"/>
        </a:xfrm>
        <a:custGeom>
          <a:avLst/>
          <a:gdLst/>
          <a:ahLst/>
          <a:cxnLst/>
          <a:rect l="0" t="0" r="0" b="0"/>
          <a:pathLst>
            <a:path>
              <a:moveTo>
                <a:pt x="0" y="0"/>
              </a:moveTo>
              <a:lnTo>
                <a:pt x="0" y="94619"/>
              </a:lnTo>
              <a:lnTo>
                <a:pt x="1893546" y="94619"/>
              </a:lnTo>
              <a:lnTo>
                <a:pt x="1893546" y="1892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94F9CD-50D1-4372-BACD-6E9F4CC88B09}">
      <dsp:nvSpPr>
        <dsp:cNvPr id="0" name=""/>
        <dsp:cNvSpPr/>
      </dsp:nvSpPr>
      <dsp:spPr>
        <a:xfrm>
          <a:off x="3694243" y="2813051"/>
          <a:ext cx="1504235" cy="379818"/>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Lahore</a:t>
          </a:r>
        </a:p>
      </dsp:txBody>
      <dsp:txXfrm>
        <a:off x="3705367" y="2824175"/>
        <a:ext cx="1481987" cy="357570"/>
      </dsp:txXfrm>
    </dsp:sp>
    <dsp:sp modelId="{44B96B5C-3713-4A35-B73B-3D20CDA87E1C}">
      <dsp:nvSpPr>
        <dsp:cNvPr id="0" name=""/>
        <dsp:cNvSpPr/>
      </dsp:nvSpPr>
      <dsp:spPr>
        <a:xfrm>
          <a:off x="4400641" y="3192870"/>
          <a:ext cx="91440" cy="199930"/>
        </a:xfrm>
        <a:custGeom>
          <a:avLst/>
          <a:gdLst/>
          <a:ahLst/>
          <a:cxnLst/>
          <a:rect l="0" t="0" r="0" b="0"/>
          <a:pathLst>
            <a:path>
              <a:moveTo>
                <a:pt x="45720" y="0"/>
              </a:moveTo>
              <a:lnTo>
                <a:pt x="45720"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89AAF1-0233-43B1-9F30-E57CA7AF9FDB}">
      <dsp:nvSpPr>
        <dsp:cNvPr id="0" name=""/>
        <dsp:cNvSpPr/>
      </dsp:nvSpPr>
      <dsp:spPr>
        <a:xfrm>
          <a:off x="3635512" y="3392801"/>
          <a:ext cx="1621697" cy="434110"/>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Sales Manager</a:t>
          </a:r>
        </a:p>
      </dsp:txBody>
      <dsp:txXfrm>
        <a:off x="3648227" y="3405516"/>
        <a:ext cx="1596267" cy="408680"/>
      </dsp:txXfrm>
    </dsp:sp>
    <dsp:sp modelId="{866EB7B4-4492-4C3F-82E0-099CE320715B}">
      <dsp:nvSpPr>
        <dsp:cNvPr id="0" name=""/>
        <dsp:cNvSpPr/>
      </dsp:nvSpPr>
      <dsp:spPr>
        <a:xfrm>
          <a:off x="2296366" y="3826911"/>
          <a:ext cx="2149995" cy="199930"/>
        </a:xfrm>
        <a:custGeom>
          <a:avLst/>
          <a:gdLst/>
          <a:ahLst/>
          <a:cxnLst/>
          <a:rect l="0" t="0" r="0" b="0"/>
          <a:pathLst>
            <a:path>
              <a:moveTo>
                <a:pt x="2149995" y="0"/>
              </a:moveTo>
              <a:lnTo>
                <a:pt x="2149995" y="99965"/>
              </a:lnTo>
              <a:lnTo>
                <a:pt x="0" y="99965"/>
              </a:lnTo>
              <a:lnTo>
                <a:pt x="0"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817429-831B-4583-B48E-9D4FDD847C78}">
      <dsp:nvSpPr>
        <dsp:cNvPr id="0" name=""/>
        <dsp:cNvSpPr/>
      </dsp:nvSpPr>
      <dsp:spPr>
        <a:xfrm>
          <a:off x="1663607" y="4026842"/>
          <a:ext cx="1265518" cy="49982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Area Manager</a:t>
          </a:r>
        </a:p>
      </dsp:txBody>
      <dsp:txXfrm>
        <a:off x="1678246" y="4041481"/>
        <a:ext cx="1236240" cy="470549"/>
      </dsp:txXfrm>
    </dsp:sp>
    <dsp:sp modelId="{566ED0E1-1DAC-46E4-AA2F-FB2DE4D396C4}">
      <dsp:nvSpPr>
        <dsp:cNvPr id="0" name=""/>
        <dsp:cNvSpPr/>
      </dsp:nvSpPr>
      <dsp:spPr>
        <a:xfrm>
          <a:off x="3733349" y="3826911"/>
          <a:ext cx="713011" cy="199930"/>
        </a:xfrm>
        <a:custGeom>
          <a:avLst/>
          <a:gdLst/>
          <a:ahLst/>
          <a:cxnLst/>
          <a:rect l="0" t="0" r="0" b="0"/>
          <a:pathLst>
            <a:path>
              <a:moveTo>
                <a:pt x="713011" y="0"/>
              </a:moveTo>
              <a:lnTo>
                <a:pt x="713011" y="99965"/>
              </a:lnTo>
              <a:lnTo>
                <a:pt x="0" y="99965"/>
              </a:lnTo>
              <a:lnTo>
                <a:pt x="0"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4D7419-6EDE-41F3-B642-1B2D2241E544}">
      <dsp:nvSpPr>
        <dsp:cNvPr id="0" name=""/>
        <dsp:cNvSpPr/>
      </dsp:nvSpPr>
      <dsp:spPr>
        <a:xfrm>
          <a:off x="3100590" y="4026842"/>
          <a:ext cx="1265518" cy="49982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p>
      </dsp:txBody>
      <dsp:txXfrm>
        <a:off x="3115229" y="4041481"/>
        <a:ext cx="1236240" cy="470549"/>
      </dsp:txXfrm>
    </dsp:sp>
    <dsp:sp modelId="{A441B001-4F25-4A06-92E9-3347A206B214}">
      <dsp:nvSpPr>
        <dsp:cNvPr id="0" name=""/>
        <dsp:cNvSpPr/>
      </dsp:nvSpPr>
      <dsp:spPr>
        <a:xfrm>
          <a:off x="4446361" y="3826911"/>
          <a:ext cx="702589" cy="199930"/>
        </a:xfrm>
        <a:custGeom>
          <a:avLst/>
          <a:gdLst/>
          <a:ahLst/>
          <a:cxnLst/>
          <a:rect l="0" t="0" r="0" b="0"/>
          <a:pathLst>
            <a:path>
              <a:moveTo>
                <a:pt x="0" y="0"/>
              </a:moveTo>
              <a:lnTo>
                <a:pt x="0" y="99965"/>
              </a:lnTo>
              <a:lnTo>
                <a:pt x="702589" y="99965"/>
              </a:lnTo>
              <a:lnTo>
                <a:pt x="702589"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D19F7C-1F20-4FFC-A1D0-A28A985EDB7F}">
      <dsp:nvSpPr>
        <dsp:cNvPr id="0" name=""/>
        <dsp:cNvSpPr/>
      </dsp:nvSpPr>
      <dsp:spPr>
        <a:xfrm>
          <a:off x="4516192" y="4026842"/>
          <a:ext cx="1265518" cy="49982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Manager</a:t>
          </a:r>
        </a:p>
      </dsp:txBody>
      <dsp:txXfrm>
        <a:off x="4530831" y="4041481"/>
        <a:ext cx="1236240" cy="470549"/>
      </dsp:txXfrm>
    </dsp:sp>
    <dsp:sp modelId="{AA58BCCF-434A-433E-B52B-37DE45FE2162}">
      <dsp:nvSpPr>
        <dsp:cNvPr id="0" name=""/>
        <dsp:cNvSpPr/>
      </dsp:nvSpPr>
      <dsp:spPr>
        <a:xfrm>
          <a:off x="4446361" y="3826911"/>
          <a:ext cx="2011143" cy="199930"/>
        </a:xfrm>
        <a:custGeom>
          <a:avLst/>
          <a:gdLst/>
          <a:ahLst/>
          <a:cxnLst/>
          <a:rect l="0" t="0" r="0" b="0"/>
          <a:pathLst>
            <a:path>
              <a:moveTo>
                <a:pt x="0" y="0"/>
              </a:moveTo>
              <a:lnTo>
                <a:pt x="0" y="99965"/>
              </a:lnTo>
              <a:lnTo>
                <a:pt x="2011143" y="99965"/>
              </a:lnTo>
              <a:lnTo>
                <a:pt x="2011143"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55A17E-FEF6-45C4-90B1-AE30F60434C7}">
      <dsp:nvSpPr>
        <dsp:cNvPr id="0" name=""/>
        <dsp:cNvSpPr/>
      </dsp:nvSpPr>
      <dsp:spPr>
        <a:xfrm>
          <a:off x="5910410" y="4026842"/>
          <a:ext cx="1094187" cy="49982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Officer </a:t>
          </a:r>
        </a:p>
      </dsp:txBody>
      <dsp:txXfrm>
        <a:off x="5925049" y="4041481"/>
        <a:ext cx="1064909" cy="470549"/>
      </dsp:txXfrm>
    </dsp:sp>
    <dsp:sp modelId="{F2A8B17C-66C4-4A02-9E93-75887E694909}">
      <dsp:nvSpPr>
        <dsp:cNvPr id="0" name=""/>
        <dsp:cNvSpPr/>
      </dsp:nvSpPr>
      <dsp:spPr>
        <a:xfrm>
          <a:off x="5407360" y="1966708"/>
          <a:ext cx="2847216" cy="199930"/>
        </a:xfrm>
        <a:custGeom>
          <a:avLst/>
          <a:gdLst/>
          <a:ahLst/>
          <a:cxnLst/>
          <a:rect l="0" t="0" r="0" b="0"/>
          <a:pathLst>
            <a:path>
              <a:moveTo>
                <a:pt x="0" y="0"/>
              </a:moveTo>
              <a:lnTo>
                <a:pt x="0" y="99965"/>
              </a:lnTo>
              <a:lnTo>
                <a:pt x="2847216" y="99965"/>
              </a:lnTo>
              <a:lnTo>
                <a:pt x="2847216" y="199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E28C8C-F6F3-4C22-B8A9-9AB4EDE0AA42}">
      <dsp:nvSpPr>
        <dsp:cNvPr id="0" name=""/>
        <dsp:cNvSpPr/>
      </dsp:nvSpPr>
      <dsp:spPr>
        <a:xfrm>
          <a:off x="7461209" y="2166639"/>
          <a:ext cx="1586737" cy="414601"/>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Head (South)</a:t>
          </a:r>
        </a:p>
      </dsp:txBody>
      <dsp:txXfrm>
        <a:off x="7473352" y="2178782"/>
        <a:ext cx="1562451" cy="390315"/>
      </dsp:txXfrm>
    </dsp:sp>
    <dsp:sp modelId="{7DEA6E47-FE5C-46F1-A288-2C1980BDCA3B}">
      <dsp:nvSpPr>
        <dsp:cNvPr id="0" name=""/>
        <dsp:cNvSpPr/>
      </dsp:nvSpPr>
      <dsp:spPr>
        <a:xfrm>
          <a:off x="8208857" y="2581241"/>
          <a:ext cx="91440" cy="135788"/>
        </a:xfrm>
        <a:custGeom>
          <a:avLst/>
          <a:gdLst/>
          <a:ahLst/>
          <a:cxnLst/>
          <a:rect l="0" t="0" r="0" b="0"/>
          <a:pathLst>
            <a:path>
              <a:moveTo>
                <a:pt x="45720" y="0"/>
              </a:moveTo>
              <a:lnTo>
                <a:pt x="45720" y="67894"/>
              </a:lnTo>
              <a:lnTo>
                <a:pt x="49678" y="67894"/>
              </a:lnTo>
              <a:lnTo>
                <a:pt x="49678" y="1357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7F6E0A-53E2-455E-8D9A-DBF001656B3C}">
      <dsp:nvSpPr>
        <dsp:cNvPr id="0" name=""/>
        <dsp:cNvSpPr/>
      </dsp:nvSpPr>
      <dsp:spPr>
        <a:xfrm>
          <a:off x="7465167" y="2717029"/>
          <a:ext cx="1586737" cy="42659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Managers</a:t>
          </a:r>
        </a:p>
      </dsp:txBody>
      <dsp:txXfrm>
        <a:off x="7477662" y="2729524"/>
        <a:ext cx="1561747" cy="401607"/>
      </dsp:txXfrm>
    </dsp:sp>
    <dsp:sp modelId="{20FFE165-831F-4654-A3B8-BD10C1617122}">
      <dsp:nvSpPr>
        <dsp:cNvPr id="0" name=""/>
        <dsp:cNvSpPr/>
      </dsp:nvSpPr>
      <dsp:spPr>
        <a:xfrm>
          <a:off x="8208857" y="3143627"/>
          <a:ext cx="91440" cy="157160"/>
        </a:xfrm>
        <a:custGeom>
          <a:avLst/>
          <a:gdLst/>
          <a:ahLst/>
          <a:cxnLst/>
          <a:rect l="0" t="0" r="0" b="0"/>
          <a:pathLst>
            <a:path>
              <a:moveTo>
                <a:pt x="49678" y="0"/>
              </a:moveTo>
              <a:lnTo>
                <a:pt x="49678" y="78580"/>
              </a:lnTo>
              <a:lnTo>
                <a:pt x="45720" y="78580"/>
              </a:lnTo>
              <a:lnTo>
                <a:pt x="45720" y="1571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7C831E-2A51-4227-BC2D-889A46CAB122}">
      <dsp:nvSpPr>
        <dsp:cNvPr id="0" name=""/>
        <dsp:cNvSpPr/>
      </dsp:nvSpPr>
      <dsp:spPr>
        <a:xfrm>
          <a:off x="7454037" y="3300787"/>
          <a:ext cx="1601079" cy="401721"/>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Area Managers</a:t>
          </a:r>
        </a:p>
      </dsp:txBody>
      <dsp:txXfrm>
        <a:off x="7465803" y="3312553"/>
        <a:ext cx="1577547" cy="378189"/>
      </dsp:txXfrm>
    </dsp:sp>
    <dsp:sp modelId="{DE44D590-CE01-49AD-8D68-F6EB70855E53}">
      <dsp:nvSpPr>
        <dsp:cNvPr id="0" name=""/>
        <dsp:cNvSpPr/>
      </dsp:nvSpPr>
      <dsp:spPr>
        <a:xfrm>
          <a:off x="8205626" y="3702509"/>
          <a:ext cx="91440" cy="157180"/>
        </a:xfrm>
        <a:custGeom>
          <a:avLst/>
          <a:gdLst/>
          <a:ahLst/>
          <a:cxnLst/>
          <a:rect l="0" t="0" r="0" b="0"/>
          <a:pathLst>
            <a:path>
              <a:moveTo>
                <a:pt x="48951" y="0"/>
              </a:moveTo>
              <a:lnTo>
                <a:pt x="48951" y="78590"/>
              </a:lnTo>
              <a:lnTo>
                <a:pt x="45720" y="78590"/>
              </a:lnTo>
              <a:lnTo>
                <a:pt x="45720" y="1571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3F9A24-8FE0-4D89-9CF9-385838C071D8}">
      <dsp:nvSpPr>
        <dsp:cNvPr id="0" name=""/>
        <dsp:cNvSpPr/>
      </dsp:nvSpPr>
      <dsp:spPr>
        <a:xfrm>
          <a:off x="7450806" y="3859689"/>
          <a:ext cx="1601079" cy="413242"/>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Managers </a:t>
          </a:r>
        </a:p>
      </dsp:txBody>
      <dsp:txXfrm>
        <a:off x="7462909" y="3871792"/>
        <a:ext cx="1576873" cy="389036"/>
      </dsp:txXfrm>
    </dsp:sp>
    <dsp:sp modelId="{40C3A33D-1145-42CC-9EAF-702288597FB4}">
      <dsp:nvSpPr>
        <dsp:cNvPr id="0" name=""/>
        <dsp:cNvSpPr/>
      </dsp:nvSpPr>
      <dsp:spPr>
        <a:xfrm>
          <a:off x="7734980" y="4272932"/>
          <a:ext cx="516365" cy="160759"/>
        </a:xfrm>
        <a:custGeom>
          <a:avLst/>
          <a:gdLst/>
          <a:ahLst/>
          <a:cxnLst/>
          <a:rect l="0" t="0" r="0" b="0"/>
          <a:pathLst>
            <a:path>
              <a:moveTo>
                <a:pt x="516365" y="0"/>
              </a:moveTo>
              <a:lnTo>
                <a:pt x="516365" y="80379"/>
              </a:lnTo>
              <a:lnTo>
                <a:pt x="0" y="80379"/>
              </a:lnTo>
              <a:lnTo>
                <a:pt x="0" y="1607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769A36-071C-430F-9DE8-454C3B449BF1}">
      <dsp:nvSpPr>
        <dsp:cNvPr id="0" name=""/>
        <dsp:cNvSpPr/>
      </dsp:nvSpPr>
      <dsp:spPr>
        <a:xfrm>
          <a:off x="7124605" y="4433691"/>
          <a:ext cx="1220751" cy="453308"/>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Managers</a:t>
          </a:r>
        </a:p>
      </dsp:txBody>
      <dsp:txXfrm>
        <a:off x="7137882" y="4446968"/>
        <a:ext cx="1194197" cy="426754"/>
      </dsp:txXfrm>
    </dsp:sp>
    <dsp:sp modelId="{86ED7754-21EA-4619-935C-E69699DA34E8}">
      <dsp:nvSpPr>
        <dsp:cNvPr id="0" name=""/>
        <dsp:cNvSpPr/>
      </dsp:nvSpPr>
      <dsp:spPr>
        <a:xfrm>
          <a:off x="8251346" y="4272932"/>
          <a:ext cx="726068" cy="168136"/>
        </a:xfrm>
        <a:custGeom>
          <a:avLst/>
          <a:gdLst/>
          <a:ahLst/>
          <a:cxnLst/>
          <a:rect l="0" t="0" r="0" b="0"/>
          <a:pathLst>
            <a:path>
              <a:moveTo>
                <a:pt x="0" y="0"/>
              </a:moveTo>
              <a:lnTo>
                <a:pt x="0" y="84068"/>
              </a:lnTo>
              <a:lnTo>
                <a:pt x="726068" y="84068"/>
              </a:lnTo>
              <a:lnTo>
                <a:pt x="726068" y="1681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AB3ED0-3B71-4ECB-B084-93671C28F8FD}">
      <dsp:nvSpPr>
        <dsp:cNvPr id="0" name=""/>
        <dsp:cNvSpPr/>
      </dsp:nvSpPr>
      <dsp:spPr>
        <a:xfrm>
          <a:off x="8431599" y="4441069"/>
          <a:ext cx="1091630" cy="449754"/>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Officers</a:t>
          </a:r>
        </a:p>
      </dsp:txBody>
      <dsp:txXfrm>
        <a:off x="8444772" y="4454242"/>
        <a:ext cx="1065284" cy="423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E2B88-D3A6-46A2-83FB-2BB8FA18D894}">
      <dsp:nvSpPr>
        <dsp:cNvPr id="0" name=""/>
        <dsp:cNvSpPr/>
      </dsp:nvSpPr>
      <dsp:spPr>
        <a:xfrm>
          <a:off x="7692534" y="4358162"/>
          <a:ext cx="188453" cy="884226"/>
        </a:xfrm>
        <a:custGeom>
          <a:avLst/>
          <a:gdLst/>
          <a:ahLst/>
          <a:cxnLst/>
          <a:rect l="0" t="0" r="0" b="0"/>
          <a:pathLst>
            <a:path>
              <a:moveTo>
                <a:pt x="0" y="0"/>
              </a:moveTo>
              <a:lnTo>
                <a:pt x="0" y="884226"/>
              </a:lnTo>
              <a:lnTo>
                <a:pt x="188453" y="8842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63FEF0-FA15-4197-A93D-52A3DB9FB815}">
      <dsp:nvSpPr>
        <dsp:cNvPr id="0" name=""/>
        <dsp:cNvSpPr/>
      </dsp:nvSpPr>
      <dsp:spPr>
        <a:xfrm>
          <a:off x="7692534" y="4358162"/>
          <a:ext cx="188453" cy="348886"/>
        </a:xfrm>
        <a:custGeom>
          <a:avLst/>
          <a:gdLst/>
          <a:ahLst/>
          <a:cxnLst/>
          <a:rect l="0" t="0" r="0" b="0"/>
          <a:pathLst>
            <a:path>
              <a:moveTo>
                <a:pt x="0" y="0"/>
              </a:moveTo>
              <a:lnTo>
                <a:pt x="0" y="348886"/>
              </a:lnTo>
              <a:lnTo>
                <a:pt x="188453" y="3488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7CD71C-15C0-4AD2-8B9F-320093925049}">
      <dsp:nvSpPr>
        <dsp:cNvPr id="0" name=""/>
        <dsp:cNvSpPr/>
      </dsp:nvSpPr>
      <dsp:spPr>
        <a:xfrm>
          <a:off x="8114966" y="3797103"/>
          <a:ext cx="91440" cy="136713"/>
        </a:xfrm>
        <a:custGeom>
          <a:avLst/>
          <a:gdLst/>
          <a:ahLst/>
          <a:cxnLst/>
          <a:rect l="0" t="0" r="0" b="0"/>
          <a:pathLst>
            <a:path>
              <a:moveTo>
                <a:pt x="45720" y="0"/>
              </a:moveTo>
              <a:lnTo>
                <a:pt x="4572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E245E9-CEB3-4B5F-BE35-2009A99ADCE3}">
      <dsp:nvSpPr>
        <dsp:cNvPr id="0" name=""/>
        <dsp:cNvSpPr/>
      </dsp:nvSpPr>
      <dsp:spPr>
        <a:xfrm>
          <a:off x="8114966" y="3236043"/>
          <a:ext cx="91440" cy="136713"/>
        </a:xfrm>
        <a:custGeom>
          <a:avLst/>
          <a:gdLst/>
          <a:ahLst/>
          <a:cxnLst/>
          <a:rect l="0" t="0" r="0" b="0"/>
          <a:pathLst>
            <a:path>
              <a:moveTo>
                <a:pt x="45720" y="0"/>
              </a:moveTo>
              <a:lnTo>
                <a:pt x="4572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D6B83E-2E08-4DCC-987E-A3F3FC7520B6}">
      <dsp:nvSpPr>
        <dsp:cNvPr id="0" name=""/>
        <dsp:cNvSpPr/>
      </dsp:nvSpPr>
      <dsp:spPr>
        <a:xfrm>
          <a:off x="8114966" y="2674983"/>
          <a:ext cx="91440" cy="136713"/>
        </a:xfrm>
        <a:custGeom>
          <a:avLst/>
          <a:gdLst/>
          <a:ahLst/>
          <a:cxnLst/>
          <a:rect l="0" t="0" r="0" b="0"/>
          <a:pathLst>
            <a:path>
              <a:moveTo>
                <a:pt x="45720" y="0"/>
              </a:moveTo>
              <a:lnTo>
                <a:pt x="4572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3C5F14-ABB8-4D9E-B89D-0370A73CFE2B}">
      <dsp:nvSpPr>
        <dsp:cNvPr id="0" name=""/>
        <dsp:cNvSpPr/>
      </dsp:nvSpPr>
      <dsp:spPr>
        <a:xfrm>
          <a:off x="8114966" y="2113923"/>
          <a:ext cx="91440" cy="136713"/>
        </a:xfrm>
        <a:custGeom>
          <a:avLst/>
          <a:gdLst/>
          <a:ahLst/>
          <a:cxnLst/>
          <a:rect l="0" t="0" r="0" b="0"/>
          <a:pathLst>
            <a:path>
              <a:moveTo>
                <a:pt x="45720" y="0"/>
              </a:moveTo>
              <a:lnTo>
                <a:pt x="4572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C32096-326B-4CD0-B6D0-4F996C3E209D}">
      <dsp:nvSpPr>
        <dsp:cNvPr id="0" name=""/>
        <dsp:cNvSpPr/>
      </dsp:nvSpPr>
      <dsp:spPr>
        <a:xfrm>
          <a:off x="7411778" y="1552863"/>
          <a:ext cx="748907" cy="136713"/>
        </a:xfrm>
        <a:custGeom>
          <a:avLst/>
          <a:gdLst/>
          <a:ahLst/>
          <a:cxnLst/>
          <a:rect l="0" t="0" r="0" b="0"/>
          <a:pathLst>
            <a:path>
              <a:moveTo>
                <a:pt x="0" y="0"/>
              </a:moveTo>
              <a:lnTo>
                <a:pt x="0" y="68356"/>
              </a:lnTo>
              <a:lnTo>
                <a:pt x="748907" y="68356"/>
              </a:lnTo>
              <a:lnTo>
                <a:pt x="748907"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C04438-4FAA-4520-BAD3-8639B12C34EC}">
      <dsp:nvSpPr>
        <dsp:cNvPr id="0" name=""/>
        <dsp:cNvSpPr/>
      </dsp:nvSpPr>
      <dsp:spPr>
        <a:xfrm>
          <a:off x="6118430" y="2674983"/>
          <a:ext cx="204165" cy="909946"/>
        </a:xfrm>
        <a:custGeom>
          <a:avLst/>
          <a:gdLst/>
          <a:ahLst/>
          <a:cxnLst/>
          <a:rect l="0" t="0" r="0" b="0"/>
          <a:pathLst>
            <a:path>
              <a:moveTo>
                <a:pt x="0" y="0"/>
              </a:moveTo>
              <a:lnTo>
                <a:pt x="0" y="909946"/>
              </a:lnTo>
              <a:lnTo>
                <a:pt x="204165" y="9099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74062D-918E-44DA-A123-298DA0F4F20A}">
      <dsp:nvSpPr>
        <dsp:cNvPr id="0" name=""/>
        <dsp:cNvSpPr/>
      </dsp:nvSpPr>
      <dsp:spPr>
        <a:xfrm>
          <a:off x="6118430" y="2674983"/>
          <a:ext cx="204165" cy="348886"/>
        </a:xfrm>
        <a:custGeom>
          <a:avLst/>
          <a:gdLst/>
          <a:ahLst/>
          <a:cxnLst/>
          <a:rect l="0" t="0" r="0" b="0"/>
          <a:pathLst>
            <a:path>
              <a:moveTo>
                <a:pt x="0" y="0"/>
              </a:moveTo>
              <a:lnTo>
                <a:pt x="0" y="348886"/>
              </a:lnTo>
              <a:lnTo>
                <a:pt x="204165" y="3488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F4CBAB-5DE3-4FD3-9DCB-A3663DE0D7DD}">
      <dsp:nvSpPr>
        <dsp:cNvPr id="0" name=""/>
        <dsp:cNvSpPr/>
      </dsp:nvSpPr>
      <dsp:spPr>
        <a:xfrm>
          <a:off x="6617150" y="2113923"/>
          <a:ext cx="91440" cy="136713"/>
        </a:xfrm>
        <a:custGeom>
          <a:avLst/>
          <a:gdLst/>
          <a:ahLst/>
          <a:cxnLst/>
          <a:rect l="0" t="0" r="0" b="0"/>
          <a:pathLst>
            <a:path>
              <a:moveTo>
                <a:pt x="45720" y="0"/>
              </a:moveTo>
              <a:lnTo>
                <a:pt x="4572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86EF23-3560-4078-814C-0A7E44DAF390}">
      <dsp:nvSpPr>
        <dsp:cNvPr id="0" name=""/>
        <dsp:cNvSpPr/>
      </dsp:nvSpPr>
      <dsp:spPr>
        <a:xfrm>
          <a:off x="6662870" y="1552863"/>
          <a:ext cx="748907" cy="136713"/>
        </a:xfrm>
        <a:custGeom>
          <a:avLst/>
          <a:gdLst/>
          <a:ahLst/>
          <a:cxnLst/>
          <a:rect l="0" t="0" r="0" b="0"/>
          <a:pathLst>
            <a:path>
              <a:moveTo>
                <a:pt x="748907" y="0"/>
              </a:moveTo>
              <a:lnTo>
                <a:pt x="748907" y="68356"/>
              </a:lnTo>
              <a:lnTo>
                <a:pt x="0" y="68356"/>
              </a:lnTo>
              <a:lnTo>
                <a:pt x="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5BC06F-E087-4C2D-899F-CF3B8D6CBBCB}">
      <dsp:nvSpPr>
        <dsp:cNvPr id="0" name=""/>
        <dsp:cNvSpPr/>
      </dsp:nvSpPr>
      <dsp:spPr>
        <a:xfrm>
          <a:off x="4760603" y="991800"/>
          <a:ext cx="2651174" cy="136713"/>
        </a:xfrm>
        <a:custGeom>
          <a:avLst/>
          <a:gdLst/>
          <a:ahLst/>
          <a:cxnLst/>
          <a:rect l="0" t="0" r="0" b="0"/>
          <a:pathLst>
            <a:path>
              <a:moveTo>
                <a:pt x="0" y="0"/>
              </a:moveTo>
              <a:lnTo>
                <a:pt x="0" y="68290"/>
              </a:lnTo>
              <a:lnTo>
                <a:pt x="2651174" y="68290"/>
              </a:lnTo>
              <a:lnTo>
                <a:pt x="2651174"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90923-ADEB-44A8-B0C4-67F976BF5F5F}">
      <dsp:nvSpPr>
        <dsp:cNvPr id="0" name=""/>
        <dsp:cNvSpPr/>
      </dsp:nvSpPr>
      <dsp:spPr>
        <a:xfrm>
          <a:off x="4478100" y="2113926"/>
          <a:ext cx="178370" cy="909951"/>
        </a:xfrm>
        <a:custGeom>
          <a:avLst/>
          <a:gdLst/>
          <a:ahLst/>
          <a:cxnLst/>
          <a:rect l="0" t="0" r="0" b="0"/>
          <a:pathLst>
            <a:path>
              <a:moveTo>
                <a:pt x="0" y="0"/>
              </a:moveTo>
              <a:lnTo>
                <a:pt x="0" y="909951"/>
              </a:lnTo>
              <a:lnTo>
                <a:pt x="178370" y="909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FF55BF-8B87-41C1-BDEB-DC6F366DDB66}">
      <dsp:nvSpPr>
        <dsp:cNvPr id="0" name=""/>
        <dsp:cNvSpPr/>
      </dsp:nvSpPr>
      <dsp:spPr>
        <a:xfrm>
          <a:off x="4478100" y="2113926"/>
          <a:ext cx="178370" cy="348888"/>
        </a:xfrm>
        <a:custGeom>
          <a:avLst/>
          <a:gdLst/>
          <a:ahLst/>
          <a:cxnLst/>
          <a:rect l="0" t="0" r="0" b="0"/>
          <a:pathLst>
            <a:path>
              <a:moveTo>
                <a:pt x="0" y="0"/>
              </a:moveTo>
              <a:lnTo>
                <a:pt x="0" y="348888"/>
              </a:lnTo>
              <a:lnTo>
                <a:pt x="178370" y="3488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8CD1D-F3CE-4548-8413-F486D2843913}">
      <dsp:nvSpPr>
        <dsp:cNvPr id="0" name=""/>
        <dsp:cNvSpPr/>
      </dsp:nvSpPr>
      <dsp:spPr>
        <a:xfrm>
          <a:off x="4908034" y="1552863"/>
          <a:ext cx="91440" cy="136713"/>
        </a:xfrm>
        <a:custGeom>
          <a:avLst/>
          <a:gdLst/>
          <a:ahLst/>
          <a:cxnLst/>
          <a:rect l="0" t="0" r="0" b="0"/>
          <a:pathLst>
            <a:path>
              <a:moveTo>
                <a:pt x="45720" y="0"/>
              </a:moveTo>
              <a:lnTo>
                <a:pt x="4572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3EFF2C-1FED-4580-8E2E-0703E9ADACAC}">
      <dsp:nvSpPr>
        <dsp:cNvPr id="0" name=""/>
        <dsp:cNvSpPr/>
      </dsp:nvSpPr>
      <dsp:spPr>
        <a:xfrm>
          <a:off x="4760603" y="991800"/>
          <a:ext cx="193151" cy="136713"/>
        </a:xfrm>
        <a:custGeom>
          <a:avLst/>
          <a:gdLst/>
          <a:ahLst/>
          <a:cxnLst/>
          <a:rect l="0" t="0" r="0" b="0"/>
          <a:pathLst>
            <a:path>
              <a:moveTo>
                <a:pt x="0" y="0"/>
              </a:moveTo>
              <a:lnTo>
                <a:pt x="0" y="68290"/>
              </a:lnTo>
              <a:lnTo>
                <a:pt x="193151" y="68290"/>
              </a:lnTo>
              <a:lnTo>
                <a:pt x="193151"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647F02-E267-44F2-A045-1CFF84F99776}">
      <dsp:nvSpPr>
        <dsp:cNvPr id="0" name=""/>
        <dsp:cNvSpPr/>
      </dsp:nvSpPr>
      <dsp:spPr>
        <a:xfrm>
          <a:off x="2871645" y="1552863"/>
          <a:ext cx="242816" cy="2593140"/>
        </a:xfrm>
        <a:custGeom>
          <a:avLst/>
          <a:gdLst/>
          <a:ahLst/>
          <a:cxnLst/>
          <a:rect l="0" t="0" r="0" b="0"/>
          <a:pathLst>
            <a:path>
              <a:moveTo>
                <a:pt x="0" y="0"/>
              </a:moveTo>
              <a:lnTo>
                <a:pt x="0" y="2593140"/>
              </a:lnTo>
              <a:lnTo>
                <a:pt x="242816" y="25931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9A9654-4F33-46FB-8C06-2937A70B1D0D}">
      <dsp:nvSpPr>
        <dsp:cNvPr id="0" name=""/>
        <dsp:cNvSpPr/>
      </dsp:nvSpPr>
      <dsp:spPr>
        <a:xfrm>
          <a:off x="2871645" y="1552863"/>
          <a:ext cx="242816" cy="2032077"/>
        </a:xfrm>
        <a:custGeom>
          <a:avLst/>
          <a:gdLst/>
          <a:ahLst/>
          <a:cxnLst/>
          <a:rect l="0" t="0" r="0" b="0"/>
          <a:pathLst>
            <a:path>
              <a:moveTo>
                <a:pt x="0" y="0"/>
              </a:moveTo>
              <a:lnTo>
                <a:pt x="0" y="2032077"/>
              </a:lnTo>
              <a:lnTo>
                <a:pt x="242816" y="20320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87F4FF-6C67-41AA-8468-8FE3FA24DF7B}">
      <dsp:nvSpPr>
        <dsp:cNvPr id="0" name=""/>
        <dsp:cNvSpPr/>
      </dsp:nvSpPr>
      <dsp:spPr>
        <a:xfrm>
          <a:off x="2871645" y="1552863"/>
          <a:ext cx="242816" cy="1471014"/>
        </a:xfrm>
        <a:custGeom>
          <a:avLst/>
          <a:gdLst/>
          <a:ahLst/>
          <a:cxnLst/>
          <a:rect l="0" t="0" r="0" b="0"/>
          <a:pathLst>
            <a:path>
              <a:moveTo>
                <a:pt x="0" y="0"/>
              </a:moveTo>
              <a:lnTo>
                <a:pt x="0" y="1471014"/>
              </a:lnTo>
              <a:lnTo>
                <a:pt x="242816" y="14710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88C879-0284-4A8F-A4C8-05816D452075}">
      <dsp:nvSpPr>
        <dsp:cNvPr id="0" name=""/>
        <dsp:cNvSpPr/>
      </dsp:nvSpPr>
      <dsp:spPr>
        <a:xfrm>
          <a:off x="2871645" y="1552863"/>
          <a:ext cx="242816" cy="909951"/>
        </a:xfrm>
        <a:custGeom>
          <a:avLst/>
          <a:gdLst/>
          <a:ahLst/>
          <a:cxnLst/>
          <a:rect l="0" t="0" r="0" b="0"/>
          <a:pathLst>
            <a:path>
              <a:moveTo>
                <a:pt x="0" y="0"/>
              </a:moveTo>
              <a:lnTo>
                <a:pt x="0" y="909951"/>
              </a:lnTo>
              <a:lnTo>
                <a:pt x="242816" y="9099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4BE74E-A18C-41B2-B649-CAF908FBEC47}">
      <dsp:nvSpPr>
        <dsp:cNvPr id="0" name=""/>
        <dsp:cNvSpPr/>
      </dsp:nvSpPr>
      <dsp:spPr>
        <a:xfrm>
          <a:off x="2871645" y="1552863"/>
          <a:ext cx="242816" cy="348888"/>
        </a:xfrm>
        <a:custGeom>
          <a:avLst/>
          <a:gdLst/>
          <a:ahLst/>
          <a:cxnLst/>
          <a:rect l="0" t="0" r="0" b="0"/>
          <a:pathLst>
            <a:path>
              <a:moveTo>
                <a:pt x="0" y="0"/>
              </a:moveTo>
              <a:lnTo>
                <a:pt x="0" y="348888"/>
              </a:lnTo>
              <a:lnTo>
                <a:pt x="242816" y="3488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1EDA29-1DFC-49E6-9044-AA7A0F3001C5}">
      <dsp:nvSpPr>
        <dsp:cNvPr id="0" name=""/>
        <dsp:cNvSpPr/>
      </dsp:nvSpPr>
      <dsp:spPr>
        <a:xfrm>
          <a:off x="3416085" y="991800"/>
          <a:ext cx="1344517" cy="136713"/>
        </a:xfrm>
        <a:custGeom>
          <a:avLst/>
          <a:gdLst/>
          <a:ahLst/>
          <a:cxnLst/>
          <a:rect l="0" t="0" r="0" b="0"/>
          <a:pathLst>
            <a:path>
              <a:moveTo>
                <a:pt x="1344517" y="0"/>
              </a:moveTo>
              <a:lnTo>
                <a:pt x="1344517" y="68290"/>
              </a:lnTo>
              <a:lnTo>
                <a:pt x="0" y="68290"/>
              </a:lnTo>
              <a:lnTo>
                <a:pt x="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105E16-FB6B-4041-925A-0CF902FA5FE5}">
      <dsp:nvSpPr>
        <dsp:cNvPr id="0" name=""/>
        <dsp:cNvSpPr/>
      </dsp:nvSpPr>
      <dsp:spPr>
        <a:xfrm>
          <a:off x="2013849" y="991800"/>
          <a:ext cx="2746754" cy="136713"/>
        </a:xfrm>
        <a:custGeom>
          <a:avLst/>
          <a:gdLst/>
          <a:ahLst/>
          <a:cxnLst/>
          <a:rect l="0" t="0" r="0" b="0"/>
          <a:pathLst>
            <a:path>
              <a:moveTo>
                <a:pt x="2746754" y="0"/>
              </a:moveTo>
              <a:lnTo>
                <a:pt x="2746754" y="68290"/>
              </a:lnTo>
              <a:lnTo>
                <a:pt x="0" y="68290"/>
              </a:lnTo>
              <a:lnTo>
                <a:pt x="0" y="136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9F6A27-804C-4CAB-BBA8-B5BA6453B4A5}">
      <dsp:nvSpPr>
        <dsp:cNvPr id="0" name=""/>
        <dsp:cNvSpPr/>
      </dsp:nvSpPr>
      <dsp:spPr>
        <a:xfrm>
          <a:off x="4714883" y="430322"/>
          <a:ext cx="91440" cy="136713"/>
        </a:xfrm>
        <a:custGeom>
          <a:avLst/>
          <a:gdLst/>
          <a:ahLst/>
          <a:cxnLst/>
          <a:rect l="0" t="0" r="0" b="0"/>
          <a:pathLst>
            <a:path>
              <a:moveTo>
                <a:pt x="45720" y="0"/>
              </a:moveTo>
              <a:lnTo>
                <a:pt x="45720" y="136713"/>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F7A193E6-34AD-4696-A7FA-6BAA85E0427A}">
      <dsp:nvSpPr>
        <dsp:cNvPr id="0" name=""/>
        <dsp:cNvSpPr/>
      </dsp:nvSpPr>
      <dsp:spPr>
        <a:xfrm>
          <a:off x="4079387" y="5558"/>
          <a:ext cx="1362432" cy="424764"/>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18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4100122" y="26293"/>
        <a:ext cx="1320962" cy="383294"/>
      </dsp:txXfrm>
    </dsp:sp>
    <dsp:sp modelId="{AC88179C-11F7-40EE-863F-B58DD08B7221}">
      <dsp:nvSpPr>
        <dsp:cNvPr id="0" name=""/>
        <dsp:cNvSpPr/>
      </dsp:nvSpPr>
      <dsp:spPr>
        <a:xfrm>
          <a:off x="4079387" y="567036"/>
          <a:ext cx="1362432" cy="424764"/>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Head of Sales  Islamic Division</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100122" y="587771"/>
        <a:ext cx="1320962" cy="383294"/>
      </dsp:txXfrm>
    </dsp:sp>
    <dsp:sp modelId="{0554E124-F09E-4E47-88DD-08683B5425CE}">
      <dsp:nvSpPr>
        <dsp:cNvPr id="0" name=""/>
        <dsp:cNvSpPr/>
      </dsp:nvSpPr>
      <dsp:spPr>
        <a:xfrm>
          <a:off x="1428878" y="1128514"/>
          <a:ext cx="1169943"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Sales Coordinator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1449593" y="1149229"/>
        <a:ext cx="1128513" cy="382919"/>
      </dsp:txXfrm>
    </dsp:sp>
    <dsp:sp modelId="{87426B75-AA0A-4F16-AFF0-11289BDD01AD}">
      <dsp:nvSpPr>
        <dsp:cNvPr id="0" name=""/>
        <dsp:cNvSpPr/>
      </dsp:nvSpPr>
      <dsp:spPr>
        <a:xfrm>
          <a:off x="2735535" y="1128514"/>
          <a:ext cx="1361101"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Head (Other Cities)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2756250" y="1149229"/>
        <a:ext cx="1319671" cy="382919"/>
      </dsp:txXfrm>
    </dsp:sp>
    <dsp:sp modelId="{C4FD7D88-80DF-4614-9DE5-9FEE3550D2E4}">
      <dsp:nvSpPr>
        <dsp:cNvPr id="0" name=""/>
        <dsp:cNvSpPr/>
      </dsp:nvSpPr>
      <dsp:spPr>
        <a:xfrm>
          <a:off x="3114461" y="1689577"/>
          <a:ext cx="1146663"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Sales Managers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135176" y="1710292"/>
        <a:ext cx="1105233" cy="382919"/>
      </dsp:txXfrm>
    </dsp:sp>
    <dsp:sp modelId="{533C27BF-2065-4DD3-AF70-F4100572AF01}">
      <dsp:nvSpPr>
        <dsp:cNvPr id="0" name=""/>
        <dsp:cNvSpPr/>
      </dsp:nvSpPr>
      <dsp:spPr>
        <a:xfrm>
          <a:off x="3114461" y="2250640"/>
          <a:ext cx="1146663"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Sr. Area Managers </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135176" y="2271355"/>
        <a:ext cx="1105233" cy="382919"/>
      </dsp:txXfrm>
    </dsp:sp>
    <dsp:sp modelId="{CEB73C86-4682-4ACF-9750-BA708B0EA35B}">
      <dsp:nvSpPr>
        <dsp:cNvPr id="0" name=""/>
        <dsp:cNvSpPr/>
      </dsp:nvSpPr>
      <dsp:spPr>
        <a:xfrm>
          <a:off x="3114461" y="2811703"/>
          <a:ext cx="1146663"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3135176" y="2832418"/>
        <a:ext cx="1105233" cy="382919"/>
      </dsp:txXfrm>
    </dsp:sp>
    <dsp:sp modelId="{5C9038DD-DD7F-4AC8-8638-EFCADA34B967}">
      <dsp:nvSpPr>
        <dsp:cNvPr id="0" name=""/>
        <dsp:cNvSpPr/>
      </dsp:nvSpPr>
      <dsp:spPr>
        <a:xfrm>
          <a:off x="3114461" y="3372766"/>
          <a:ext cx="1146663"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Manager</a:t>
          </a:r>
        </a:p>
      </dsp:txBody>
      <dsp:txXfrm>
        <a:off x="3135176" y="3393481"/>
        <a:ext cx="1105233" cy="382919"/>
      </dsp:txXfrm>
    </dsp:sp>
    <dsp:sp modelId="{3DA2036F-F2F0-439C-8947-5D97EE88A839}">
      <dsp:nvSpPr>
        <dsp:cNvPr id="0" name=""/>
        <dsp:cNvSpPr/>
      </dsp:nvSpPr>
      <dsp:spPr>
        <a:xfrm>
          <a:off x="3114461" y="3933829"/>
          <a:ext cx="1146663"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Officers</a:t>
          </a:r>
        </a:p>
      </dsp:txBody>
      <dsp:txXfrm>
        <a:off x="3135176" y="3954544"/>
        <a:ext cx="1105233" cy="382919"/>
      </dsp:txXfrm>
    </dsp:sp>
    <dsp:sp modelId="{82F919C2-8EB9-4E68-B6FD-F9FD888EE3A8}">
      <dsp:nvSpPr>
        <dsp:cNvPr id="0" name=""/>
        <dsp:cNvSpPr/>
      </dsp:nvSpPr>
      <dsp:spPr>
        <a:xfrm>
          <a:off x="4273204" y="1128514"/>
          <a:ext cx="1361101"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Head (Branches)</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293919" y="1149229"/>
        <a:ext cx="1319671" cy="382919"/>
      </dsp:txXfrm>
    </dsp:sp>
    <dsp:sp modelId="{7EE4CCDC-40C6-43A0-B9B4-C9F71A3EC004}">
      <dsp:nvSpPr>
        <dsp:cNvPr id="0" name=""/>
        <dsp:cNvSpPr/>
      </dsp:nvSpPr>
      <dsp:spPr>
        <a:xfrm>
          <a:off x="4359187" y="1689577"/>
          <a:ext cx="1189135"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379902" y="1710292"/>
        <a:ext cx="1147705" cy="382919"/>
      </dsp:txXfrm>
    </dsp:sp>
    <dsp:sp modelId="{64E72364-A6B0-4A05-B2C6-5294970DF91A}">
      <dsp:nvSpPr>
        <dsp:cNvPr id="0" name=""/>
        <dsp:cNvSpPr/>
      </dsp:nvSpPr>
      <dsp:spPr>
        <a:xfrm>
          <a:off x="4656471" y="2250640"/>
          <a:ext cx="1189135"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Manager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677186" y="2271355"/>
        <a:ext cx="1147705" cy="382919"/>
      </dsp:txXfrm>
    </dsp:sp>
    <dsp:sp modelId="{665D5311-4C13-4835-A537-50E99BD8CF9C}">
      <dsp:nvSpPr>
        <dsp:cNvPr id="0" name=""/>
        <dsp:cNvSpPr/>
      </dsp:nvSpPr>
      <dsp:spPr>
        <a:xfrm>
          <a:off x="4656471" y="2811703"/>
          <a:ext cx="1189135"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Officer</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4677186" y="2832418"/>
        <a:ext cx="1147705" cy="382919"/>
      </dsp:txXfrm>
    </dsp:sp>
    <dsp:sp modelId="{C026511B-8E78-4042-B887-57D8F4A4F196}">
      <dsp:nvSpPr>
        <dsp:cNvPr id="0" name=""/>
        <dsp:cNvSpPr/>
      </dsp:nvSpPr>
      <dsp:spPr>
        <a:xfrm>
          <a:off x="6731227" y="1128514"/>
          <a:ext cx="1361101" cy="424349"/>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Head South &amp; Central</a:t>
          </a:r>
          <a:endParaRPr lang="en-US" sz="14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6751942" y="1149229"/>
        <a:ext cx="1319671" cy="382919"/>
      </dsp:txXfrm>
    </dsp:sp>
    <dsp:sp modelId="{3A1A4C02-4047-4080-B6C0-0656A84220A7}">
      <dsp:nvSpPr>
        <dsp:cNvPr id="0" name=""/>
        <dsp:cNvSpPr/>
      </dsp:nvSpPr>
      <dsp:spPr>
        <a:xfrm>
          <a:off x="5982320" y="1689577"/>
          <a:ext cx="1361101"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Lahore</a:t>
          </a:r>
        </a:p>
      </dsp:txBody>
      <dsp:txXfrm>
        <a:off x="6003035" y="1710292"/>
        <a:ext cx="1319671" cy="382916"/>
      </dsp:txXfrm>
    </dsp:sp>
    <dsp:sp modelId="{9323AA64-E397-4E40-A9BB-43FCC42A9651}">
      <dsp:nvSpPr>
        <dsp:cNvPr id="0" name=""/>
        <dsp:cNvSpPr/>
      </dsp:nvSpPr>
      <dsp:spPr>
        <a:xfrm>
          <a:off x="5982320" y="2250637"/>
          <a:ext cx="1361101"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a:t>
          </a:r>
        </a:p>
      </dsp:txBody>
      <dsp:txXfrm>
        <a:off x="6003035" y="2271352"/>
        <a:ext cx="1319671" cy="382916"/>
      </dsp:txXfrm>
    </dsp:sp>
    <dsp:sp modelId="{C0D42513-5973-4D84-8C0E-1CCE2C33598F}">
      <dsp:nvSpPr>
        <dsp:cNvPr id="0" name=""/>
        <dsp:cNvSpPr/>
      </dsp:nvSpPr>
      <dsp:spPr>
        <a:xfrm>
          <a:off x="6322595" y="2811697"/>
          <a:ext cx="1080578"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Managers</a:t>
          </a:r>
        </a:p>
      </dsp:txBody>
      <dsp:txXfrm>
        <a:off x="6343310" y="2832412"/>
        <a:ext cx="1039148" cy="382916"/>
      </dsp:txXfrm>
    </dsp:sp>
    <dsp:sp modelId="{78E00FD3-6C3A-4BD0-92A2-6CBB16DA203C}">
      <dsp:nvSpPr>
        <dsp:cNvPr id="0" name=""/>
        <dsp:cNvSpPr/>
      </dsp:nvSpPr>
      <dsp:spPr>
        <a:xfrm>
          <a:off x="6322595" y="3372756"/>
          <a:ext cx="1080578"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Officer</a:t>
          </a:r>
        </a:p>
      </dsp:txBody>
      <dsp:txXfrm>
        <a:off x="6343310" y="3393471"/>
        <a:ext cx="1039148" cy="382916"/>
      </dsp:txXfrm>
    </dsp:sp>
    <dsp:sp modelId="{A0969D70-AC9B-4797-8A36-5D990174EE54}">
      <dsp:nvSpPr>
        <dsp:cNvPr id="0" name=""/>
        <dsp:cNvSpPr/>
      </dsp:nvSpPr>
      <dsp:spPr>
        <a:xfrm>
          <a:off x="7480135" y="1689577"/>
          <a:ext cx="1361101"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Karachi</a:t>
          </a:r>
        </a:p>
      </dsp:txBody>
      <dsp:txXfrm>
        <a:off x="7500850" y="1710292"/>
        <a:ext cx="1319671" cy="382916"/>
      </dsp:txXfrm>
    </dsp:sp>
    <dsp:sp modelId="{0B0506BD-45FA-419F-9B23-010C724E478B}">
      <dsp:nvSpPr>
        <dsp:cNvPr id="0" name=""/>
        <dsp:cNvSpPr/>
      </dsp:nvSpPr>
      <dsp:spPr>
        <a:xfrm>
          <a:off x="7480135" y="2250637"/>
          <a:ext cx="1361101"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Regional Sales Managers</a:t>
          </a:r>
        </a:p>
      </dsp:txBody>
      <dsp:txXfrm>
        <a:off x="7500850" y="2271352"/>
        <a:ext cx="1319671" cy="382916"/>
      </dsp:txXfrm>
    </dsp:sp>
    <dsp:sp modelId="{83EDD68C-C06F-4889-AE5A-B3E48745CCAA}">
      <dsp:nvSpPr>
        <dsp:cNvPr id="0" name=""/>
        <dsp:cNvSpPr/>
      </dsp:nvSpPr>
      <dsp:spPr>
        <a:xfrm>
          <a:off x="7575496" y="2811697"/>
          <a:ext cx="1170379"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Sr. Area Managers</a:t>
          </a:r>
        </a:p>
      </dsp:txBody>
      <dsp:txXfrm>
        <a:off x="7596211" y="2832412"/>
        <a:ext cx="1128949" cy="382916"/>
      </dsp:txXfrm>
    </dsp:sp>
    <dsp:sp modelId="{1E855016-F6EA-45DB-8892-3A1CF1EB859C}">
      <dsp:nvSpPr>
        <dsp:cNvPr id="0" name=""/>
        <dsp:cNvSpPr/>
      </dsp:nvSpPr>
      <dsp:spPr>
        <a:xfrm>
          <a:off x="7575496" y="3372756"/>
          <a:ext cx="1170379"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Area Managers</a:t>
          </a:r>
        </a:p>
      </dsp:txBody>
      <dsp:txXfrm>
        <a:off x="7596211" y="3393471"/>
        <a:ext cx="1128949" cy="382916"/>
      </dsp:txXfrm>
    </dsp:sp>
    <dsp:sp modelId="{842A7DD2-2067-4767-A528-64EBE9EB497D}">
      <dsp:nvSpPr>
        <dsp:cNvPr id="0" name=""/>
        <dsp:cNvSpPr/>
      </dsp:nvSpPr>
      <dsp:spPr>
        <a:xfrm>
          <a:off x="7575496" y="3933816"/>
          <a:ext cx="1170379"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Group Sales Managers</a:t>
          </a:r>
        </a:p>
      </dsp:txBody>
      <dsp:txXfrm>
        <a:off x="7596211" y="3954531"/>
        <a:ext cx="1128949" cy="382916"/>
      </dsp:txXfrm>
    </dsp:sp>
    <dsp:sp modelId="{787018D4-21C5-4C43-BB82-5EF75CDE45D5}">
      <dsp:nvSpPr>
        <dsp:cNvPr id="0" name=""/>
        <dsp:cNvSpPr/>
      </dsp:nvSpPr>
      <dsp:spPr>
        <a:xfrm>
          <a:off x="7880988" y="4494876"/>
          <a:ext cx="1131149" cy="42434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Managers</a:t>
          </a:r>
        </a:p>
      </dsp:txBody>
      <dsp:txXfrm>
        <a:off x="7901703" y="4515591"/>
        <a:ext cx="1089719" cy="382916"/>
      </dsp:txXfrm>
    </dsp:sp>
    <dsp:sp modelId="{6765EEA3-9509-4F40-8486-ED85A78636B4}">
      <dsp:nvSpPr>
        <dsp:cNvPr id="0" name=""/>
        <dsp:cNvSpPr/>
      </dsp:nvSpPr>
      <dsp:spPr>
        <a:xfrm>
          <a:off x="7880988" y="5055936"/>
          <a:ext cx="1170379" cy="372906"/>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9525">
                <a:noFill/>
                <a:prstDash val="solid"/>
              </a:ln>
              <a:solidFill>
                <a:srgbClr val="002060"/>
              </a:solidFill>
              <a:effectLst>
                <a:outerShdw blurRad="38100" dist="38100" dir="2700000" algn="tl" rotWithShape="0">
                  <a:srgbClr val="000000">
                    <a:alpha val="43137"/>
                  </a:srgbClr>
                </a:outerShdw>
              </a:effectLst>
            </a:rPr>
            <a:t>Wealth Officers</a:t>
          </a:r>
        </a:p>
      </dsp:txBody>
      <dsp:txXfrm>
        <a:off x="7899192" y="5074140"/>
        <a:ext cx="1133971" cy="3364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F62AE-E9DA-4A77-B413-537B2B00A520}">
      <dsp:nvSpPr>
        <dsp:cNvPr id="0" name=""/>
        <dsp:cNvSpPr/>
      </dsp:nvSpPr>
      <dsp:spPr>
        <a:xfrm>
          <a:off x="1045601" y="226934"/>
          <a:ext cx="2820477" cy="919893"/>
        </a:xfrm>
        <a:prstGeom prst="roundRect">
          <a:avLst>
            <a:gd name="adj" fmla="val 10000"/>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cap="none" spc="0" dirty="0" smtClean="0">
              <a:ln w="9525">
                <a:noFill/>
                <a:prstDash val="solid"/>
              </a:ln>
              <a:solidFill>
                <a:schemeClr val="accent6">
                  <a:lumMod val="50000"/>
                </a:schemeClr>
              </a:solidFill>
              <a:effectLst>
                <a:outerShdw blurRad="38100" dist="38100" dir="2700000" algn="tl" rotWithShape="0">
                  <a:srgbClr val="000000">
                    <a:alpha val="43137"/>
                  </a:srgbClr>
                </a:outerShdw>
              </a:effectLst>
            </a:rPr>
            <a:t>Head of Sales</a:t>
          </a:r>
          <a:endParaRPr lang="en-US" sz="2000" b="0" kern="1200" cap="none" spc="0" dirty="0">
            <a:ln w="9525">
              <a:noFill/>
              <a:prstDash val="solid"/>
            </a:ln>
            <a:solidFill>
              <a:schemeClr val="accent6">
                <a:lumMod val="50000"/>
              </a:schemeClr>
            </a:solidFill>
            <a:effectLst>
              <a:outerShdw blurRad="38100" dist="38100" dir="2700000" algn="tl" rotWithShape="0">
                <a:srgbClr val="000000">
                  <a:alpha val="43137"/>
                </a:srgbClr>
              </a:outerShdw>
            </a:effectLst>
          </a:endParaRPr>
        </a:p>
      </dsp:txBody>
      <dsp:txXfrm>
        <a:off x="1072544" y="253877"/>
        <a:ext cx="2766591" cy="866007"/>
      </dsp:txXfrm>
    </dsp:sp>
    <dsp:sp modelId="{B5DE8A88-CA2D-4013-AE27-3F3CF8476115}">
      <dsp:nvSpPr>
        <dsp:cNvPr id="0" name=""/>
        <dsp:cNvSpPr/>
      </dsp:nvSpPr>
      <dsp:spPr>
        <a:xfrm>
          <a:off x="2410120" y="1146827"/>
          <a:ext cx="91440" cy="537917"/>
        </a:xfrm>
        <a:custGeom>
          <a:avLst/>
          <a:gdLst/>
          <a:ahLst/>
          <a:cxnLst/>
          <a:rect l="0" t="0" r="0" b="0"/>
          <a:pathLst>
            <a:path>
              <a:moveTo>
                <a:pt x="45720" y="0"/>
              </a:moveTo>
              <a:lnTo>
                <a:pt x="45720" y="5379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BB5F4D-47BD-4050-A5B4-EF96200E013D}">
      <dsp:nvSpPr>
        <dsp:cNvPr id="0" name=""/>
        <dsp:cNvSpPr/>
      </dsp:nvSpPr>
      <dsp:spPr>
        <a:xfrm>
          <a:off x="1029383" y="1684744"/>
          <a:ext cx="2852913" cy="857777"/>
        </a:xfrm>
        <a:prstGeom prst="roundRect">
          <a:avLst>
            <a:gd name="adj" fmla="val 10000"/>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cap="none" spc="0" dirty="0" smtClean="0">
              <a:ln w="9525">
                <a:noFill/>
                <a:prstDash val="solid"/>
              </a:ln>
              <a:solidFill>
                <a:srgbClr val="002060"/>
              </a:solidFill>
              <a:effectLst>
                <a:outerShdw blurRad="38100" dist="38100" dir="2700000" algn="tl" rotWithShape="0">
                  <a:srgbClr val="000000">
                    <a:alpha val="43137"/>
                  </a:srgbClr>
                </a:outerShdw>
              </a:effectLst>
            </a:rPr>
            <a:t>Manager - ADC</a:t>
          </a:r>
          <a:endParaRPr lang="en-US" sz="1800" b="0" kern="1200" cap="none" spc="0" dirty="0">
            <a:ln w="9525">
              <a:noFill/>
              <a:prstDash val="solid"/>
            </a:ln>
            <a:solidFill>
              <a:srgbClr val="002060"/>
            </a:solidFill>
            <a:effectLst>
              <a:outerShdw blurRad="38100" dist="38100" dir="2700000" algn="tl" rotWithShape="0">
                <a:srgbClr val="000000">
                  <a:alpha val="43137"/>
                </a:srgbClr>
              </a:outerShdw>
            </a:effectLst>
          </a:endParaRPr>
        </a:p>
      </dsp:txBody>
      <dsp:txXfrm>
        <a:off x="1054506" y="1709867"/>
        <a:ext cx="2802667" cy="8075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FDEA8-49A1-468B-B2D9-E75B268D08AA}">
      <dsp:nvSpPr>
        <dsp:cNvPr id="0" name=""/>
        <dsp:cNvSpPr/>
      </dsp:nvSpPr>
      <dsp:spPr>
        <a:xfrm>
          <a:off x="5794606" y="503887"/>
          <a:ext cx="4362547" cy="217779"/>
        </a:xfrm>
        <a:custGeom>
          <a:avLst/>
          <a:gdLst/>
          <a:ahLst/>
          <a:cxnLst/>
          <a:rect l="0" t="0" r="0" b="0"/>
          <a:pathLst>
            <a:path>
              <a:moveTo>
                <a:pt x="0" y="0"/>
              </a:moveTo>
              <a:lnTo>
                <a:pt x="0" y="109076"/>
              </a:lnTo>
              <a:lnTo>
                <a:pt x="4362547" y="109076"/>
              </a:lnTo>
              <a:lnTo>
                <a:pt x="4362547" y="217779"/>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9AFB958B-34EF-46D5-8D25-D9A66378381D}">
      <dsp:nvSpPr>
        <dsp:cNvPr id="0" name=""/>
        <dsp:cNvSpPr/>
      </dsp:nvSpPr>
      <dsp:spPr>
        <a:xfrm>
          <a:off x="5794606" y="503887"/>
          <a:ext cx="3055922" cy="217779"/>
        </a:xfrm>
        <a:custGeom>
          <a:avLst/>
          <a:gdLst/>
          <a:ahLst/>
          <a:cxnLst/>
          <a:rect l="0" t="0" r="0" b="0"/>
          <a:pathLst>
            <a:path>
              <a:moveTo>
                <a:pt x="0" y="0"/>
              </a:moveTo>
              <a:lnTo>
                <a:pt x="0" y="109076"/>
              </a:lnTo>
              <a:lnTo>
                <a:pt x="3055922" y="109076"/>
              </a:lnTo>
              <a:lnTo>
                <a:pt x="3055922" y="217779"/>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0935760D-EAE8-40DD-9CF5-4D1E3D19F033}">
      <dsp:nvSpPr>
        <dsp:cNvPr id="0" name=""/>
        <dsp:cNvSpPr/>
      </dsp:nvSpPr>
      <dsp:spPr>
        <a:xfrm>
          <a:off x="8091568" y="2790050"/>
          <a:ext cx="152018" cy="467383"/>
        </a:xfrm>
        <a:custGeom>
          <a:avLst/>
          <a:gdLst/>
          <a:ahLst/>
          <a:cxnLst/>
          <a:rect l="0" t="0" r="0" b="0"/>
          <a:pathLst>
            <a:path>
              <a:moveTo>
                <a:pt x="0" y="0"/>
              </a:moveTo>
              <a:lnTo>
                <a:pt x="0" y="467383"/>
              </a:lnTo>
              <a:lnTo>
                <a:pt x="152018" y="4673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25F58-A644-41EE-88E7-AC6ADA84F965}">
      <dsp:nvSpPr>
        <dsp:cNvPr id="0" name=""/>
        <dsp:cNvSpPr/>
      </dsp:nvSpPr>
      <dsp:spPr>
        <a:xfrm>
          <a:off x="7232618" y="1931929"/>
          <a:ext cx="1385720" cy="241797"/>
        </a:xfrm>
        <a:custGeom>
          <a:avLst/>
          <a:gdLst/>
          <a:ahLst/>
          <a:cxnLst/>
          <a:rect l="0" t="0" r="0" b="0"/>
          <a:pathLst>
            <a:path>
              <a:moveTo>
                <a:pt x="0" y="0"/>
              </a:moveTo>
              <a:lnTo>
                <a:pt x="0" y="133094"/>
              </a:lnTo>
              <a:lnTo>
                <a:pt x="1385720" y="133094"/>
              </a:lnTo>
              <a:lnTo>
                <a:pt x="1385720" y="2417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2BEA94-F7EA-495D-AAF9-D5907C572C5D}">
      <dsp:nvSpPr>
        <dsp:cNvPr id="0" name=""/>
        <dsp:cNvSpPr/>
      </dsp:nvSpPr>
      <dsp:spPr>
        <a:xfrm>
          <a:off x="6617940" y="2790531"/>
          <a:ext cx="119164" cy="458267"/>
        </a:xfrm>
        <a:custGeom>
          <a:avLst/>
          <a:gdLst/>
          <a:ahLst/>
          <a:cxnLst/>
          <a:rect l="0" t="0" r="0" b="0"/>
          <a:pathLst>
            <a:path>
              <a:moveTo>
                <a:pt x="0" y="0"/>
              </a:moveTo>
              <a:lnTo>
                <a:pt x="0" y="458267"/>
              </a:lnTo>
              <a:lnTo>
                <a:pt x="119164" y="4582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4F01E2-FAD2-4F5F-BD7A-CB077C7A08F9}">
      <dsp:nvSpPr>
        <dsp:cNvPr id="0" name=""/>
        <dsp:cNvSpPr/>
      </dsp:nvSpPr>
      <dsp:spPr>
        <a:xfrm>
          <a:off x="7123079" y="1931929"/>
          <a:ext cx="91440" cy="239256"/>
        </a:xfrm>
        <a:custGeom>
          <a:avLst/>
          <a:gdLst/>
          <a:ahLst/>
          <a:cxnLst/>
          <a:rect l="0" t="0" r="0" b="0"/>
          <a:pathLst>
            <a:path>
              <a:moveTo>
                <a:pt x="109539" y="0"/>
              </a:moveTo>
              <a:lnTo>
                <a:pt x="109539" y="130552"/>
              </a:lnTo>
              <a:lnTo>
                <a:pt x="45720" y="130552"/>
              </a:lnTo>
              <a:lnTo>
                <a:pt x="45720" y="2392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787E21-E9C9-4893-A89F-603F508FD63B}">
      <dsp:nvSpPr>
        <dsp:cNvPr id="0" name=""/>
        <dsp:cNvSpPr/>
      </dsp:nvSpPr>
      <dsp:spPr>
        <a:xfrm>
          <a:off x="5280705" y="2789553"/>
          <a:ext cx="127535" cy="467880"/>
        </a:xfrm>
        <a:custGeom>
          <a:avLst/>
          <a:gdLst/>
          <a:ahLst/>
          <a:cxnLst/>
          <a:rect l="0" t="0" r="0" b="0"/>
          <a:pathLst>
            <a:path>
              <a:moveTo>
                <a:pt x="0" y="0"/>
              </a:moveTo>
              <a:lnTo>
                <a:pt x="0" y="467880"/>
              </a:lnTo>
              <a:lnTo>
                <a:pt x="127535" y="4678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4F9366-B386-40DA-BA59-4D07491851C8}">
      <dsp:nvSpPr>
        <dsp:cNvPr id="0" name=""/>
        <dsp:cNvSpPr/>
      </dsp:nvSpPr>
      <dsp:spPr>
        <a:xfrm>
          <a:off x="5759278" y="1931929"/>
          <a:ext cx="1473340" cy="241300"/>
        </a:xfrm>
        <a:custGeom>
          <a:avLst/>
          <a:gdLst/>
          <a:ahLst/>
          <a:cxnLst/>
          <a:rect l="0" t="0" r="0" b="0"/>
          <a:pathLst>
            <a:path>
              <a:moveTo>
                <a:pt x="1473340" y="0"/>
              </a:moveTo>
              <a:lnTo>
                <a:pt x="1473340" y="132597"/>
              </a:lnTo>
              <a:lnTo>
                <a:pt x="0" y="132597"/>
              </a:lnTo>
              <a:lnTo>
                <a:pt x="0" y="2413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57172-C0EA-416C-A5BD-BA0E1AED4F6B}">
      <dsp:nvSpPr>
        <dsp:cNvPr id="0" name=""/>
        <dsp:cNvSpPr/>
      </dsp:nvSpPr>
      <dsp:spPr>
        <a:xfrm>
          <a:off x="6586029" y="1224938"/>
          <a:ext cx="646588" cy="204538"/>
        </a:xfrm>
        <a:custGeom>
          <a:avLst/>
          <a:gdLst/>
          <a:ahLst/>
          <a:cxnLst/>
          <a:rect l="0" t="0" r="0" b="0"/>
          <a:pathLst>
            <a:path>
              <a:moveTo>
                <a:pt x="0" y="0"/>
              </a:moveTo>
              <a:lnTo>
                <a:pt x="0" y="95835"/>
              </a:lnTo>
              <a:lnTo>
                <a:pt x="646588" y="95835"/>
              </a:lnTo>
              <a:lnTo>
                <a:pt x="646588" y="2045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A28F85-0B26-444D-A21A-C66CCAA5185C}">
      <dsp:nvSpPr>
        <dsp:cNvPr id="0" name=""/>
        <dsp:cNvSpPr/>
      </dsp:nvSpPr>
      <dsp:spPr>
        <a:xfrm>
          <a:off x="5894758" y="1224938"/>
          <a:ext cx="691271" cy="208337"/>
        </a:xfrm>
        <a:custGeom>
          <a:avLst/>
          <a:gdLst/>
          <a:ahLst/>
          <a:cxnLst/>
          <a:rect l="0" t="0" r="0" b="0"/>
          <a:pathLst>
            <a:path>
              <a:moveTo>
                <a:pt x="691271" y="0"/>
              </a:moveTo>
              <a:lnTo>
                <a:pt x="691271" y="99634"/>
              </a:lnTo>
              <a:lnTo>
                <a:pt x="0" y="99634"/>
              </a:lnTo>
              <a:lnTo>
                <a:pt x="0" y="208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3FAF7-7E0A-4160-96BC-3C1DF1AB7164}">
      <dsp:nvSpPr>
        <dsp:cNvPr id="0" name=""/>
        <dsp:cNvSpPr/>
      </dsp:nvSpPr>
      <dsp:spPr>
        <a:xfrm>
          <a:off x="5794606" y="503887"/>
          <a:ext cx="791423" cy="218597"/>
        </a:xfrm>
        <a:custGeom>
          <a:avLst/>
          <a:gdLst/>
          <a:ahLst/>
          <a:cxnLst/>
          <a:rect l="0" t="0" r="0" b="0"/>
          <a:pathLst>
            <a:path>
              <a:moveTo>
                <a:pt x="0" y="0"/>
              </a:moveTo>
              <a:lnTo>
                <a:pt x="0" y="109894"/>
              </a:lnTo>
              <a:lnTo>
                <a:pt x="791423" y="109894"/>
              </a:lnTo>
              <a:lnTo>
                <a:pt x="791423" y="218597"/>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8BE03E4D-640B-4F71-A413-53A504B5A76A}">
      <dsp:nvSpPr>
        <dsp:cNvPr id="0" name=""/>
        <dsp:cNvSpPr/>
      </dsp:nvSpPr>
      <dsp:spPr>
        <a:xfrm>
          <a:off x="3612199" y="1221169"/>
          <a:ext cx="95932" cy="470740"/>
        </a:xfrm>
        <a:custGeom>
          <a:avLst/>
          <a:gdLst/>
          <a:ahLst/>
          <a:cxnLst/>
          <a:rect l="0" t="0" r="0" b="0"/>
          <a:pathLst>
            <a:path>
              <a:moveTo>
                <a:pt x="0" y="0"/>
              </a:moveTo>
              <a:lnTo>
                <a:pt x="0" y="470740"/>
              </a:lnTo>
              <a:lnTo>
                <a:pt x="95932" y="4707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D03DFF-E6FB-4E60-9F11-C7DE7F1EDBDC}">
      <dsp:nvSpPr>
        <dsp:cNvPr id="0" name=""/>
        <dsp:cNvSpPr/>
      </dsp:nvSpPr>
      <dsp:spPr>
        <a:xfrm>
          <a:off x="4094453" y="503887"/>
          <a:ext cx="1700152" cy="214829"/>
        </a:xfrm>
        <a:custGeom>
          <a:avLst/>
          <a:gdLst/>
          <a:ahLst/>
          <a:cxnLst/>
          <a:rect l="0" t="0" r="0" b="0"/>
          <a:pathLst>
            <a:path>
              <a:moveTo>
                <a:pt x="1700152" y="0"/>
              </a:moveTo>
              <a:lnTo>
                <a:pt x="1700152" y="106125"/>
              </a:lnTo>
              <a:lnTo>
                <a:pt x="0" y="106125"/>
              </a:lnTo>
              <a:lnTo>
                <a:pt x="0" y="2148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3B0C7A-348D-4F39-B4A9-D41E5E19C5F5}">
      <dsp:nvSpPr>
        <dsp:cNvPr id="0" name=""/>
        <dsp:cNvSpPr/>
      </dsp:nvSpPr>
      <dsp:spPr>
        <a:xfrm>
          <a:off x="2193814" y="1239400"/>
          <a:ext cx="92559" cy="452509"/>
        </a:xfrm>
        <a:custGeom>
          <a:avLst/>
          <a:gdLst/>
          <a:ahLst/>
          <a:cxnLst/>
          <a:rect l="0" t="0" r="0" b="0"/>
          <a:pathLst>
            <a:path>
              <a:moveTo>
                <a:pt x="0" y="0"/>
              </a:moveTo>
              <a:lnTo>
                <a:pt x="0" y="452509"/>
              </a:lnTo>
              <a:lnTo>
                <a:pt x="92559" y="4525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28FD9A-1C45-4A30-8D4E-1B4ACF7CCA73}">
      <dsp:nvSpPr>
        <dsp:cNvPr id="0" name=""/>
        <dsp:cNvSpPr/>
      </dsp:nvSpPr>
      <dsp:spPr>
        <a:xfrm>
          <a:off x="2675439" y="503887"/>
          <a:ext cx="3119167" cy="217877"/>
        </a:xfrm>
        <a:custGeom>
          <a:avLst/>
          <a:gdLst/>
          <a:ahLst/>
          <a:cxnLst/>
          <a:rect l="0" t="0" r="0" b="0"/>
          <a:pathLst>
            <a:path>
              <a:moveTo>
                <a:pt x="3119167" y="0"/>
              </a:moveTo>
              <a:lnTo>
                <a:pt x="3119167" y="109174"/>
              </a:lnTo>
              <a:lnTo>
                <a:pt x="0" y="109174"/>
              </a:lnTo>
              <a:lnTo>
                <a:pt x="0" y="2178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C9B2B-3CA0-4073-B32E-BCC71F19F96D}">
      <dsp:nvSpPr>
        <dsp:cNvPr id="0" name=""/>
        <dsp:cNvSpPr/>
      </dsp:nvSpPr>
      <dsp:spPr>
        <a:xfrm>
          <a:off x="1248711" y="503887"/>
          <a:ext cx="4545895" cy="211490"/>
        </a:xfrm>
        <a:custGeom>
          <a:avLst/>
          <a:gdLst/>
          <a:ahLst/>
          <a:cxnLst/>
          <a:rect l="0" t="0" r="0" b="0"/>
          <a:pathLst>
            <a:path>
              <a:moveTo>
                <a:pt x="4545895" y="0"/>
              </a:moveTo>
              <a:lnTo>
                <a:pt x="4545895" y="102786"/>
              </a:lnTo>
              <a:lnTo>
                <a:pt x="0" y="102786"/>
              </a:lnTo>
              <a:lnTo>
                <a:pt x="0" y="211490"/>
              </a:lnTo>
            </a:path>
          </a:pathLst>
        </a:custGeom>
        <a:noFill/>
        <a:ln w="12700" cap="flat" cmpd="sng" algn="ctr">
          <a:solidFill>
            <a:srgbClr val="002060"/>
          </a:solidFill>
          <a:prstDash val="solid"/>
          <a:miter lim="800000"/>
        </a:ln>
        <a:effectLst/>
      </dsp:spPr>
      <dsp:style>
        <a:lnRef idx="2">
          <a:schemeClr val="accent5"/>
        </a:lnRef>
        <a:fillRef idx="0">
          <a:schemeClr val="accent5"/>
        </a:fillRef>
        <a:effectRef idx="1">
          <a:schemeClr val="accent5"/>
        </a:effectRef>
        <a:fontRef idx="minor">
          <a:schemeClr val="tx1"/>
        </a:fontRef>
      </dsp:style>
    </dsp:sp>
    <dsp:sp modelId="{0104EA1A-EFED-40C8-AE90-A41E4668A5D8}">
      <dsp:nvSpPr>
        <dsp:cNvPr id="0" name=""/>
        <dsp:cNvSpPr/>
      </dsp:nvSpPr>
      <dsp:spPr>
        <a:xfrm>
          <a:off x="4851837" y="1434"/>
          <a:ext cx="1885538" cy="502453"/>
        </a:xfrm>
        <a:prstGeom prst="roundRect">
          <a:avLst/>
        </a:prstGeom>
        <a:gradFill flip="none" rotWithShape="1">
          <a:gsLst>
            <a:gs pos="100000">
              <a:schemeClr val="accent6">
                <a:lumMod val="60000"/>
                <a:lumOff val="40000"/>
              </a:schemeClr>
            </a:gs>
            <a:gs pos="0">
              <a:schemeClr val="bg1"/>
            </a:gs>
            <a:gs pos="36000">
              <a:schemeClr val="bg1"/>
            </a:gs>
          </a:gsLst>
          <a:path path="rect">
            <a:fillToRect l="100000" t="100000"/>
          </a:path>
          <a:tileRect r="-100000" b="-100000"/>
        </a:gradFill>
        <a:ln w="28575" cap="flat" cmpd="sng" algn="ctr">
          <a:solidFill>
            <a:schemeClr val="accent6">
              <a:lumMod val="5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cap="none" spc="0" dirty="0" smtClean="0">
              <a:ln w="9525">
                <a:noFill/>
                <a:prstDash val="solid"/>
              </a:ln>
              <a:solidFill>
                <a:schemeClr val="accent6">
                  <a:lumMod val="50000"/>
                </a:schemeClr>
              </a:solidFill>
              <a:effectLst/>
            </a:rPr>
            <a:t>Head of Marketing</a:t>
          </a:r>
          <a:endParaRPr lang="en-US" sz="1600" b="1" kern="1200" cap="none" spc="0" dirty="0">
            <a:ln w="9525">
              <a:noFill/>
              <a:prstDash val="solid"/>
            </a:ln>
            <a:solidFill>
              <a:schemeClr val="accent6">
                <a:lumMod val="50000"/>
              </a:schemeClr>
            </a:solidFill>
            <a:effectLst/>
          </a:endParaRPr>
        </a:p>
      </dsp:txBody>
      <dsp:txXfrm>
        <a:off x="4876365" y="25962"/>
        <a:ext cx="1836482" cy="453397"/>
      </dsp:txXfrm>
    </dsp:sp>
    <dsp:sp modelId="{C92379BF-A895-4E99-A443-DB451F113F22}">
      <dsp:nvSpPr>
        <dsp:cNvPr id="0" name=""/>
        <dsp:cNvSpPr/>
      </dsp:nvSpPr>
      <dsp:spPr>
        <a:xfrm>
          <a:off x="604710" y="715377"/>
          <a:ext cx="1288001" cy="502453"/>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Assistant Vice President Product Marketing Digital</a:t>
          </a:r>
          <a:endParaRPr lang="en-US" sz="1100" b="1" kern="1200" cap="none" spc="0" dirty="0">
            <a:ln w="9525">
              <a:noFill/>
              <a:prstDash val="solid"/>
            </a:ln>
            <a:solidFill>
              <a:srgbClr val="002060"/>
            </a:solidFill>
            <a:effectLst/>
          </a:endParaRPr>
        </a:p>
      </dsp:txBody>
      <dsp:txXfrm>
        <a:off x="629238" y="739905"/>
        <a:ext cx="1238945" cy="453397"/>
      </dsp:txXfrm>
    </dsp:sp>
    <dsp:sp modelId="{041DF61B-4B4E-49FE-ABBA-A211BF8BC582}">
      <dsp:nvSpPr>
        <dsp:cNvPr id="0" name=""/>
        <dsp:cNvSpPr/>
      </dsp:nvSpPr>
      <dsp:spPr>
        <a:xfrm>
          <a:off x="2073408" y="721765"/>
          <a:ext cx="1204061"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Deputy Brand Manager Digital</a:t>
          </a:r>
          <a:endParaRPr lang="en-US" sz="1100" b="1" kern="1200" cap="none" spc="0" dirty="0">
            <a:ln w="9525">
              <a:noFill/>
              <a:prstDash val="solid"/>
            </a:ln>
            <a:solidFill>
              <a:srgbClr val="002060"/>
            </a:solidFill>
            <a:effectLst/>
          </a:endParaRPr>
        </a:p>
      </dsp:txBody>
      <dsp:txXfrm>
        <a:off x="2098677" y="747034"/>
        <a:ext cx="1153523" cy="467097"/>
      </dsp:txXfrm>
    </dsp:sp>
    <dsp:sp modelId="{9658E5A1-A50D-4BE1-9E35-446A236C7396}">
      <dsp:nvSpPr>
        <dsp:cNvPr id="0" name=""/>
        <dsp:cNvSpPr/>
      </dsp:nvSpPr>
      <dsp:spPr>
        <a:xfrm>
          <a:off x="2286373" y="1440683"/>
          <a:ext cx="1205635" cy="502453"/>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Assistant Marketing Manager Digital</a:t>
          </a:r>
          <a:endParaRPr lang="en-US" sz="1100" b="1" kern="1200" cap="none" spc="0" dirty="0">
            <a:ln w="9525">
              <a:noFill/>
              <a:prstDash val="solid"/>
            </a:ln>
            <a:solidFill>
              <a:srgbClr val="002060"/>
            </a:solidFill>
            <a:effectLst/>
          </a:endParaRPr>
        </a:p>
      </dsp:txBody>
      <dsp:txXfrm>
        <a:off x="2310901" y="1465211"/>
        <a:ext cx="1156579" cy="453397"/>
      </dsp:txXfrm>
    </dsp:sp>
    <dsp:sp modelId="{9F90B885-E9E3-4A2C-8990-4CB3D32BA8F8}">
      <dsp:nvSpPr>
        <dsp:cNvPr id="0" name=""/>
        <dsp:cNvSpPr/>
      </dsp:nvSpPr>
      <dsp:spPr>
        <a:xfrm>
          <a:off x="3491636" y="718716"/>
          <a:ext cx="1205635" cy="502453"/>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Deputy Creative Manager</a:t>
          </a:r>
          <a:endParaRPr lang="en-US" sz="1100" b="1" kern="1200" cap="none" spc="0" dirty="0">
            <a:ln w="9525">
              <a:noFill/>
              <a:prstDash val="solid"/>
            </a:ln>
            <a:solidFill>
              <a:srgbClr val="002060"/>
            </a:solidFill>
            <a:effectLst/>
          </a:endParaRPr>
        </a:p>
      </dsp:txBody>
      <dsp:txXfrm>
        <a:off x="3516164" y="743244"/>
        <a:ext cx="1156579" cy="453397"/>
      </dsp:txXfrm>
    </dsp:sp>
    <dsp:sp modelId="{73137A13-9E5B-44DB-A809-9881271A3742}">
      <dsp:nvSpPr>
        <dsp:cNvPr id="0" name=""/>
        <dsp:cNvSpPr/>
      </dsp:nvSpPr>
      <dsp:spPr>
        <a:xfrm>
          <a:off x="3708132" y="1440683"/>
          <a:ext cx="1205635" cy="502453"/>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Junior Graphic Designer</a:t>
          </a:r>
          <a:endParaRPr lang="en-US" sz="1100" b="1" kern="1200" cap="none" spc="0" dirty="0">
            <a:ln w="9525">
              <a:noFill/>
              <a:prstDash val="solid"/>
            </a:ln>
            <a:solidFill>
              <a:srgbClr val="002060"/>
            </a:solidFill>
            <a:effectLst/>
          </a:endParaRPr>
        </a:p>
      </dsp:txBody>
      <dsp:txXfrm>
        <a:off x="3732660" y="1465211"/>
        <a:ext cx="1156579" cy="453397"/>
      </dsp:txXfrm>
    </dsp:sp>
    <dsp:sp modelId="{DB196C88-D2B4-48C4-B9F4-F20939E34319}">
      <dsp:nvSpPr>
        <dsp:cNvPr id="0" name=""/>
        <dsp:cNvSpPr/>
      </dsp:nvSpPr>
      <dsp:spPr>
        <a:xfrm>
          <a:off x="5859269" y="722484"/>
          <a:ext cx="1453520" cy="502453"/>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Senior Assistant Vice President Head of Customer Enrichment</a:t>
          </a:r>
          <a:endParaRPr lang="en-US" sz="1100" b="1" kern="1200" cap="none" spc="0" dirty="0">
            <a:ln w="9525">
              <a:noFill/>
              <a:prstDash val="solid"/>
            </a:ln>
            <a:solidFill>
              <a:srgbClr val="002060"/>
            </a:solidFill>
            <a:effectLst/>
          </a:endParaRPr>
        </a:p>
      </dsp:txBody>
      <dsp:txXfrm>
        <a:off x="5883797" y="747012"/>
        <a:ext cx="1404464" cy="453397"/>
      </dsp:txXfrm>
    </dsp:sp>
    <dsp:sp modelId="{8ABEE3F7-0436-46B8-991E-44BEA5D3127F}">
      <dsp:nvSpPr>
        <dsp:cNvPr id="0" name=""/>
        <dsp:cNvSpPr/>
      </dsp:nvSpPr>
      <dsp:spPr>
        <a:xfrm>
          <a:off x="5377123" y="1433275"/>
          <a:ext cx="1035270"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Assistant Analyst</a:t>
          </a:r>
          <a:endParaRPr lang="en-US" sz="1100" b="1" kern="1200" cap="none" spc="0" dirty="0">
            <a:ln w="9525">
              <a:noFill/>
              <a:prstDash val="solid"/>
            </a:ln>
            <a:solidFill>
              <a:srgbClr val="002060"/>
            </a:solidFill>
            <a:effectLst/>
          </a:endParaRPr>
        </a:p>
      </dsp:txBody>
      <dsp:txXfrm>
        <a:off x="5402392" y="1458544"/>
        <a:ext cx="984732" cy="467097"/>
      </dsp:txXfrm>
    </dsp:sp>
    <dsp:sp modelId="{7E47EC79-6222-41AB-8A2A-FB5E97C497E4}">
      <dsp:nvSpPr>
        <dsp:cNvPr id="0" name=""/>
        <dsp:cNvSpPr/>
      </dsp:nvSpPr>
      <dsp:spPr>
        <a:xfrm>
          <a:off x="6629801" y="1429476"/>
          <a:ext cx="1205635" cy="502453"/>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Customer Enrichment Manager</a:t>
          </a:r>
          <a:endParaRPr lang="en-US" sz="1100" b="1" kern="1200" cap="none" spc="0" dirty="0">
            <a:ln w="9525">
              <a:noFill/>
              <a:prstDash val="solid"/>
            </a:ln>
            <a:solidFill>
              <a:srgbClr val="002060"/>
            </a:solidFill>
            <a:effectLst/>
          </a:endParaRPr>
        </a:p>
      </dsp:txBody>
      <dsp:txXfrm>
        <a:off x="6654329" y="1454004"/>
        <a:ext cx="1156579" cy="453397"/>
      </dsp:txXfrm>
    </dsp:sp>
    <dsp:sp modelId="{24E58BC7-41BE-404F-BCF0-6803FD45BA7C}">
      <dsp:nvSpPr>
        <dsp:cNvPr id="0" name=""/>
        <dsp:cNvSpPr/>
      </dsp:nvSpPr>
      <dsp:spPr>
        <a:xfrm>
          <a:off x="5161062" y="2173230"/>
          <a:ext cx="1196431" cy="616322"/>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Investor Deepening Team Lead</a:t>
          </a:r>
          <a:endParaRPr lang="en-US" sz="1100" b="1" kern="1200" cap="none" spc="0" dirty="0">
            <a:ln w="9525">
              <a:noFill/>
              <a:prstDash val="solid"/>
            </a:ln>
            <a:solidFill>
              <a:srgbClr val="002060"/>
            </a:solidFill>
            <a:effectLst/>
          </a:endParaRPr>
        </a:p>
      </dsp:txBody>
      <dsp:txXfrm>
        <a:off x="5191148" y="2203316"/>
        <a:ext cx="1136259" cy="556150"/>
      </dsp:txXfrm>
    </dsp:sp>
    <dsp:sp modelId="{63C7B16E-34A2-47E9-B413-56E4347B8AFB}">
      <dsp:nvSpPr>
        <dsp:cNvPr id="0" name=""/>
        <dsp:cNvSpPr/>
      </dsp:nvSpPr>
      <dsp:spPr>
        <a:xfrm>
          <a:off x="5408241" y="2998615"/>
          <a:ext cx="1035270"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Officer x5</a:t>
          </a:r>
          <a:endParaRPr lang="en-US" sz="1100" b="1" kern="1200" cap="none" spc="0" dirty="0">
            <a:ln w="9525">
              <a:noFill/>
              <a:prstDash val="solid"/>
            </a:ln>
            <a:solidFill>
              <a:srgbClr val="002060"/>
            </a:solidFill>
            <a:effectLst/>
          </a:endParaRPr>
        </a:p>
      </dsp:txBody>
      <dsp:txXfrm>
        <a:off x="5433510" y="3023884"/>
        <a:ext cx="984732" cy="467097"/>
      </dsp:txXfrm>
    </dsp:sp>
    <dsp:sp modelId="{8FF14E06-13A2-4090-81B7-553836E2B494}">
      <dsp:nvSpPr>
        <dsp:cNvPr id="0" name=""/>
        <dsp:cNvSpPr/>
      </dsp:nvSpPr>
      <dsp:spPr>
        <a:xfrm>
          <a:off x="6480225" y="2171185"/>
          <a:ext cx="1377148" cy="61934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Customer Enrichment (WFH)</a:t>
          </a:r>
        </a:p>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Team Lead</a:t>
          </a:r>
          <a:endParaRPr lang="en-US" sz="1100" b="1" kern="1200" cap="none" spc="0" dirty="0">
            <a:ln w="9525">
              <a:noFill/>
              <a:prstDash val="solid"/>
            </a:ln>
            <a:solidFill>
              <a:srgbClr val="002060"/>
            </a:solidFill>
            <a:effectLst/>
          </a:endParaRPr>
        </a:p>
      </dsp:txBody>
      <dsp:txXfrm>
        <a:off x="6510459" y="2201419"/>
        <a:ext cx="1316680" cy="558877"/>
      </dsp:txXfrm>
    </dsp:sp>
    <dsp:sp modelId="{24DDD983-00F6-4425-B8A8-C5AA8D0070E7}">
      <dsp:nvSpPr>
        <dsp:cNvPr id="0" name=""/>
        <dsp:cNvSpPr/>
      </dsp:nvSpPr>
      <dsp:spPr>
        <a:xfrm>
          <a:off x="6737104" y="2989981"/>
          <a:ext cx="1035270"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Officer x5</a:t>
          </a:r>
          <a:endParaRPr lang="en-US" sz="1100" b="1" kern="1200" cap="none" spc="0" dirty="0">
            <a:ln w="9525">
              <a:noFill/>
              <a:prstDash val="solid"/>
            </a:ln>
            <a:solidFill>
              <a:srgbClr val="002060"/>
            </a:solidFill>
            <a:effectLst/>
          </a:endParaRPr>
        </a:p>
      </dsp:txBody>
      <dsp:txXfrm>
        <a:off x="6762373" y="3015250"/>
        <a:ext cx="984732" cy="467097"/>
      </dsp:txXfrm>
    </dsp:sp>
    <dsp:sp modelId="{6EB4BD71-2175-4B52-A18B-2F2F73F09FAF}">
      <dsp:nvSpPr>
        <dsp:cNvPr id="0" name=""/>
        <dsp:cNvSpPr/>
      </dsp:nvSpPr>
      <dsp:spPr>
        <a:xfrm>
          <a:off x="7959875" y="2173727"/>
          <a:ext cx="1316926" cy="616322"/>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Customer Success Coaches Team Lead</a:t>
          </a:r>
          <a:endParaRPr lang="en-US" sz="1100" b="1" kern="1200" cap="none" spc="0" dirty="0">
            <a:ln w="9525">
              <a:noFill/>
              <a:prstDash val="solid"/>
            </a:ln>
            <a:solidFill>
              <a:srgbClr val="002060"/>
            </a:solidFill>
            <a:effectLst/>
          </a:endParaRPr>
        </a:p>
      </dsp:txBody>
      <dsp:txXfrm>
        <a:off x="7989961" y="2203813"/>
        <a:ext cx="1256754" cy="556150"/>
      </dsp:txXfrm>
    </dsp:sp>
    <dsp:sp modelId="{FADD8DF8-2146-4A73-9FCF-25759E367E88}">
      <dsp:nvSpPr>
        <dsp:cNvPr id="0" name=""/>
        <dsp:cNvSpPr/>
      </dsp:nvSpPr>
      <dsp:spPr>
        <a:xfrm>
          <a:off x="8243586" y="2998615"/>
          <a:ext cx="1035270"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002060"/>
              </a:solidFill>
              <a:effectLst/>
            </a:rPr>
            <a:t>Officer x5</a:t>
          </a:r>
          <a:endParaRPr lang="en-US" sz="1100" b="1" kern="1200" cap="none" spc="0" dirty="0">
            <a:ln w="9525">
              <a:noFill/>
              <a:prstDash val="solid"/>
            </a:ln>
            <a:solidFill>
              <a:srgbClr val="002060"/>
            </a:solidFill>
            <a:effectLst/>
          </a:endParaRPr>
        </a:p>
      </dsp:txBody>
      <dsp:txXfrm>
        <a:off x="8268855" y="3023884"/>
        <a:ext cx="984732" cy="467097"/>
      </dsp:txXfrm>
    </dsp:sp>
    <dsp:sp modelId="{8BB63128-4D0D-4949-9E48-4BA22EBACD84}">
      <dsp:nvSpPr>
        <dsp:cNvPr id="0" name=""/>
        <dsp:cNvSpPr/>
      </dsp:nvSpPr>
      <dsp:spPr>
        <a:xfrm>
          <a:off x="8332894" y="721666"/>
          <a:ext cx="1035270"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FF0000"/>
              </a:solidFill>
              <a:effectLst/>
            </a:rPr>
            <a:t>CRM Specialist</a:t>
          </a:r>
        </a:p>
        <a:p>
          <a:pPr lvl="0" algn="ctr" defTabSz="488950">
            <a:lnSpc>
              <a:spcPct val="90000"/>
            </a:lnSpc>
            <a:spcBef>
              <a:spcPct val="0"/>
            </a:spcBef>
            <a:spcAft>
              <a:spcPct val="35000"/>
            </a:spcAft>
          </a:pPr>
          <a:r>
            <a:rPr lang="en-US" sz="1100" b="1" kern="1200" cap="none" spc="0" dirty="0" smtClean="0">
              <a:ln w="9525">
                <a:noFill/>
                <a:prstDash val="solid"/>
              </a:ln>
              <a:solidFill>
                <a:srgbClr val="FF0000"/>
              </a:solidFill>
              <a:effectLst/>
            </a:rPr>
            <a:t>(New Position)</a:t>
          </a:r>
          <a:endParaRPr lang="en-US" sz="1100" b="1" kern="1200" cap="none" spc="0" dirty="0">
            <a:ln w="9525">
              <a:noFill/>
              <a:prstDash val="solid"/>
            </a:ln>
            <a:solidFill>
              <a:srgbClr val="FF0000"/>
            </a:solidFill>
            <a:effectLst/>
          </a:endParaRPr>
        </a:p>
      </dsp:txBody>
      <dsp:txXfrm>
        <a:off x="8358163" y="746935"/>
        <a:ext cx="984732" cy="467097"/>
      </dsp:txXfrm>
    </dsp:sp>
    <dsp:sp modelId="{3F270AD1-7243-4DB9-AFE6-FC02F1CADE8B}">
      <dsp:nvSpPr>
        <dsp:cNvPr id="0" name=""/>
        <dsp:cNvSpPr/>
      </dsp:nvSpPr>
      <dsp:spPr>
        <a:xfrm>
          <a:off x="9527740" y="721666"/>
          <a:ext cx="1258827" cy="517635"/>
        </a:xfrm>
        <a:prstGeom prst="roundRect">
          <a:avLst/>
        </a:prstGeom>
        <a:gradFill flip="none" rotWithShape="1">
          <a:gsLst>
            <a:gs pos="100000">
              <a:srgbClr val="9E97FF"/>
            </a:gs>
            <a:gs pos="0">
              <a:schemeClr val="bg1"/>
            </a:gs>
            <a:gs pos="36000">
              <a:schemeClr val="bg1"/>
            </a:gs>
          </a:gsLst>
          <a:path path="rect">
            <a:fillToRect l="100000" t="100000"/>
          </a:path>
          <a:tileRect r="-100000" b="-100000"/>
        </a:gradFill>
        <a:ln w="28575" cap="flat" cmpd="sng" algn="ctr">
          <a:solidFill>
            <a:srgbClr val="002060"/>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cap="none" spc="0" dirty="0" smtClean="0">
              <a:ln w="9525">
                <a:noFill/>
                <a:prstDash val="solid"/>
              </a:ln>
              <a:solidFill>
                <a:srgbClr val="FF0000"/>
              </a:solidFill>
              <a:effectLst/>
            </a:rPr>
            <a:t>Manager Digital Marketing</a:t>
          </a:r>
        </a:p>
        <a:p>
          <a:pPr lvl="0" algn="ctr" defTabSz="488950">
            <a:lnSpc>
              <a:spcPct val="90000"/>
            </a:lnSpc>
            <a:spcBef>
              <a:spcPct val="0"/>
            </a:spcBef>
            <a:spcAft>
              <a:spcPct val="35000"/>
            </a:spcAft>
          </a:pPr>
          <a:r>
            <a:rPr lang="en-US" sz="1100" b="1" kern="1200" cap="none" spc="0" dirty="0" smtClean="0">
              <a:ln w="9525">
                <a:noFill/>
                <a:prstDash val="solid"/>
              </a:ln>
              <a:solidFill>
                <a:srgbClr val="FF0000"/>
              </a:solidFill>
              <a:effectLst/>
            </a:rPr>
            <a:t>(New Position)</a:t>
          </a:r>
          <a:endParaRPr lang="en-US" sz="1100" b="1" kern="1200" cap="none" spc="0" dirty="0">
            <a:ln w="9525">
              <a:noFill/>
              <a:prstDash val="solid"/>
            </a:ln>
            <a:solidFill>
              <a:srgbClr val="FF0000"/>
            </a:solidFill>
            <a:effectLst/>
          </a:endParaRPr>
        </a:p>
      </dsp:txBody>
      <dsp:txXfrm>
        <a:off x="9553009" y="746935"/>
        <a:ext cx="1208289" cy="4670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143EC-F5D3-4B66-8B06-CDF6CFA1CC9B}">
      <dsp:nvSpPr>
        <dsp:cNvPr id="0" name=""/>
        <dsp:cNvSpPr/>
      </dsp:nvSpPr>
      <dsp:spPr>
        <a:xfrm>
          <a:off x="6922938" y="1874086"/>
          <a:ext cx="154768" cy="549340"/>
        </a:xfrm>
        <a:custGeom>
          <a:avLst/>
          <a:gdLst/>
          <a:ahLst/>
          <a:cxnLst/>
          <a:rect l="0" t="0" r="0" b="0"/>
          <a:pathLst>
            <a:path>
              <a:moveTo>
                <a:pt x="0" y="0"/>
              </a:moveTo>
              <a:lnTo>
                <a:pt x="0" y="549340"/>
              </a:lnTo>
              <a:lnTo>
                <a:pt x="154768" y="549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FFE69D-1FC9-42F5-83D3-D17FD5128D8B}">
      <dsp:nvSpPr>
        <dsp:cNvPr id="0" name=""/>
        <dsp:cNvSpPr/>
      </dsp:nvSpPr>
      <dsp:spPr>
        <a:xfrm>
          <a:off x="4827092" y="789596"/>
          <a:ext cx="2637548" cy="394044"/>
        </a:xfrm>
        <a:custGeom>
          <a:avLst/>
          <a:gdLst/>
          <a:ahLst/>
          <a:cxnLst/>
          <a:rect l="0" t="0" r="0" b="0"/>
          <a:pathLst>
            <a:path>
              <a:moveTo>
                <a:pt x="0" y="0"/>
              </a:moveTo>
              <a:lnTo>
                <a:pt x="0" y="234432"/>
              </a:lnTo>
              <a:lnTo>
                <a:pt x="2637548" y="234432"/>
              </a:lnTo>
              <a:lnTo>
                <a:pt x="2637548" y="394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AAC6F4-3907-452A-A753-CEBA23AF036D}">
      <dsp:nvSpPr>
        <dsp:cNvPr id="0" name=""/>
        <dsp:cNvSpPr/>
      </dsp:nvSpPr>
      <dsp:spPr>
        <a:xfrm>
          <a:off x="5228934" y="1908212"/>
          <a:ext cx="191418" cy="1392427"/>
        </a:xfrm>
        <a:custGeom>
          <a:avLst/>
          <a:gdLst/>
          <a:ahLst/>
          <a:cxnLst/>
          <a:rect l="0" t="0" r="0" b="0"/>
          <a:pathLst>
            <a:path>
              <a:moveTo>
                <a:pt x="0" y="0"/>
              </a:moveTo>
              <a:lnTo>
                <a:pt x="0" y="1392427"/>
              </a:lnTo>
              <a:lnTo>
                <a:pt x="191418" y="13924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1DD354-FB5A-4D16-899A-A0679ADF70B9}">
      <dsp:nvSpPr>
        <dsp:cNvPr id="0" name=""/>
        <dsp:cNvSpPr/>
      </dsp:nvSpPr>
      <dsp:spPr>
        <a:xfrm>
          <a:off x="5228934" y="1908212"/>
          <a:ext cx="177555" cy="577093"/>
        </a:xfrm>
        <a:custGeom>
          <a:avLst/>
          <a:gdLst/>
          <a:ahLst/>
          <a:cxnLst/>
          <a:rect l="0" t="0" r="0" b="0"/>
          <a:pathLst>
            <a:path>
              <a:moveTo>
                <a:pt x="0" y="0"/>
              </a:moveTo>
              <a:lnTo>
                <a:pt x="0" y="577093"/>
              </a:lnTo>
              <a:lnTo>
                <a:pt x="177555" y="5770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DF4015-4F3A-4AB7-8FE4-1084CB692868}">
      <dsp:nvSpPr>
        <dsp:cNvPr id="0" name=""/>
        <dsp:cNvSpPr/>
      </dsp:nvSpPr>
      <dsp:spPr>
        <a:xfrm>
          <a:off x="4827092" y="789596"/>
          <a:ext cx="943544" cy="405643"/>
        </a:xfrm>
        <a:custGeom>
          <a:avLst/>
          <a:gdLst/>
          <a:ahLst/>
          <a:cxnLst/>
          <a:rect l="0" t="0" r="0" b="0"/>
          <a:pathLst>
            <a:path>
              <a:moveTo>
                <a:pt x="0" y="0"/>
              </a:moveTo>
              <a:lnTo>
                <a:pt x="0" y="246031"/>
              </a:lnTo>
              <a:lnTo>
                <a:pt x="943544" y="246031"/>
              </a:lnTo>
              <a:lnTo>
                <a:pt x="943544" y="4056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D0020A-F172-47E8-AFFA-103F0496404A}">
      <dsp:nvSpPr>
        <dsp:cNvPr id="0" name=""/>
        <dsp:cNvSpPr/>
      </dsp:nvSpPr>
      <dsp:spPr>
        <a:xfrm>
          <a:off x="3529868" y="1923801"/>
          <a:ext cx="214737" cy="3000612"/>
        </a:xfrm>
        <a:custGeom>
          <a:avLst/>
          <a:gdLst/>
          <a:ahLst/>
          <a:cxnLst/>
          <a:rect l="0" t="0" r="0" b="0"/>
          <a:pathLst>
            <a:path>
              <a:moveTo>
                <a:pt x="0" y="0"/>
              </a:moveTo>
              <a:lnTo>
                <a:pt x="0" y="3000612"/>
              </a:lnTo>
              <a:lnTo>
                <a:pt x="214737" y="30006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DCD0CC-DBBF-4FE5-AFF9-09B915806C48}">
      <dsp:nvSpPr>
        <dsp:cNvPr id="0" name=""/>
        <dsp:cNvSpPr/>
      </dsp:nvSpPr>
      <dsp:spPr>
        <a:xfrm>
          <a:off x="3529868" y="1923801"/>
          <a:ext cx="203138" cy="2214431"/>
        </a:xfrm>
        <a:custGeom>
          <a:avLst/>
          <a:gdLst/>
          <a:ahLst/>
          <a:cxnLst/>
          <a:rect l="0" t="0" r="0" b="0"/>
          <a:pathLst>
            <a:path>
              <a:moveTo>
                <a:pt x="0" y="0"/>
              </a:moveTo>
              <a:lnTo>
                <a:pt x="0" y="2214431"/>
              </a:lnTo>
              <a:lnTo>
                <a:pt x="203138" y="22144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0A0BEB-4FA4-4CB9-9B40-F3B5D36329C0}">
      <dsp:nvSpPr>
        <dsp:cNvPr id="0" name=""/>
        <dsp:cNvSpPr/>
      </dsp:nvSpPr>
      <dsp:spPr>
        <a:xfrm>
          <a:off x="3529868" y="1923801"/>
          <a:ext cx="203138" cy="1437061"/>
        </a:xfrm>
        <a:custGeom>
          <a:avLst/>
          <a:gdLst/>
          <a:ahLst/>
          <a:cxnLst/>
          <a:rect l="0" t="0" r="0" b="0"/>
          <a:pathLst>
            <a:path>
              <a:moveTo>
                <a:pt x="0" y="0"/>
              </a:moveTo>
              <a:lnTo>
                <a:pt x="0" y="1437061"/>
              </a:lnTo>
              <a:lnTo>
                <a:pt x="203138" y="14370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40EE9-B34F-47F9-9AAD-C6838F56C337}">
      <dsp:nvSpPr>
        <dsp:cNvPr id="0" name=""/>
        <dsp:cNvSpPr/>
      </dsp:nvSpPr>
      <dsp:spPr>
        <a:xfrm>
          <a:off x="3529868" y="1923801"/>
          <a:ext cx="203138" cy="601996"/>
        </a:xfrm>
        <a:custGeom>
          <a:avLst/>
          <a:gdLst/>
          <a:ahLst/>
          <a:cxnLst/>
          <a:rect l="0" t="0" r="0" b="0"/>
          <a:pathLst>
            <a:path>
              <a:moveTo>
                <a:pt x="0" y="0"/>
              </a:moveTo>
              <a:lnTo>
                <a:pt x="0" y="601996"/>
              </a:lnTo>
              <a:lnTo>
                <a:pt x="203138" y="6019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AEB1FB-76E9-41D7-B8D2-4BE520CB16B3}">
      <dsp:nvSpPr>
        <dsp:cNvPr id="0" name=""/>
        <dsp:cNvSpPr/>
      </dsp:nvSpPr>
      <dsp:spPr>
        <a:xfrm>
          <a:off x="4071571" y="789596"/>
          <a:ext cx="755521" cy="405643"/>
        </a:xfrm>
        <a:custGeom>
          <a:avLst/>
          <a:gdLst/>
          <a:ahLst/>
          <a:cxnLst/>
          <a:rect l="0" t="0" r="0" b="0"/>
          <a:pathLst>
            <a:path>
              <a:moveTo>
                <a:pt x="755521" y="0"/>
              </a:moveTo>
              <a:lnTo>
                <a:pt x="755521" y="246031"/>
              </a:lnTo>
              <a:lnTo>
                <a:pt x="0" y="246031"/>
              </a:lnTo>
              <a:lnTo>
                <a:pt x="0" y="4056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E7D0C-C0CC-4846-B677-AF3F908031FF}">
      <dsp:nvSpPr>
        <dsp:cNvPr id="0" name=""/>
        <dsp:cNvSpPr/>
      </dsp:nvSpPr>
      <dsp:spPr>
        <a:xfrm>
          <a:off x="1844788" y="1868286"/>
          <a:ext cx="226335" cy="2136388"/>
        </a:xfrm>
        <a:custGeom>
          <a:avLst/>
          <a:gdLst/>
          <a:ahLst/>
          <a:cxnLst/>
          <a:rect l="0" t="0" r="0" b="0"/>
          <a:pathLst>
            <a:path>
              <a:moveTo>
                <a:pt x="0" y="0"/>
              </a:moveTo>
              <a:lnTo>
                <a:pt x="0" y="2136388"/>
              </a:lnTo>
              <a:lnTo>
                <a:pt x="226335" y="21363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B0027E-BBC6-4091-AA05-29F1231D5E80}">
      <dsp:nvSpPr>
        <dsp:cNvPr id="0" name=""/>
        <dsp:cNvSpPr/>
      </dsp:nvSpPr>
      <dsp:spPr>
        <a:xfrm>
          <a:off x="1844788" y="1868286"/>
          <a:ext cx="214737" cy="1413462"/>
        </a:xfrm>
        <a:custGeom>
          <a:avLst/>
          <a:gdLst/>
          <a:ahLst/>
          <a:cxnLst/>
          <a:rect l="0" t="0" r="0" b="0"/>
          <a:pathLst>
            <a:path>
              <a:moveTo>
                <a:pt x="0" y="0"/>
              </a:moveTo>
              <a:lnTo>
                <a:pt x="0" y="1413462"/>
              </a:lnTo>
              <a:lnTo>
                <a:pt x="214737" y="14134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1BC528-6865-4B98-86A8-1F3911103BF7}">
      <dsp:nvSpPr>
        <dsp:cNvPr id="0" name=""/>
        <dsp:cNvSpPr/>
      </dsp:nvSpPr>
      <dsp:spPr>
        <a:xfrm>
          <a:off x="1844788" y="1868286"/>
          <a:ext cx="203138" cy="636723"/>
        </a:xfrm>
        <a:custGeom>
          <a:avLst/>
          <a:gdLst/>
          <a:ahLst/>
          <a:cxnLst/>
          <a:rect l="0" t="0" r="0" b="0"/>
          <a:pathLst>
            <a:path>
              <a:moveTo>
                <a:pt x="0" y="0"/>
              </a:moveTo>
              <a:lnTo>
                <a:pt x="0" y="636723"/>
              </a:lnTo>
              <a:lnTo>
                <a:pt x="203138" y="6367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AE0DEB-33BF-4D58-9158-67081F7AF6B8}">
      <dsp:nvSpPr>
        <dsp:cNvPr id="0" name=""/>
        <dsp:cNvSpPr/>
      </dsp:nvSpPr>
      <dsp:spPr>
        <a:xfrm>
          <a:off x="2386491" y="789596"/>
          <a:ext cx="2440601" cy="394037"/>
        </a:xfrm>
        <a:custGeom>
          <a:avLst/>
          <a:gdLst/>
          <a:ahLst/>
          <a:cxnLst/>
          <a:rect l="0" t="0" r="0" b="0"/>
          <a:pathLst>
            <a:path>
              <a:moveTo>
                <a:pt x="2440601" y="0"/>
              </a:moveTo>
              <a:lnTo>
                <a:pt x="2440601" y="234424"/>
              </a:lnTo>
              <a:lnTo>
                <a:pt x="0" y="234424"/>
              </a:lnTo>
              <a:lnTo>
                <a:pt x="0" y="3940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9E4F67-2E06-49D4-B639-5A330B4FB4A2}">
      <dsp:nvSpPr>
        <dsp:cNvPr id="0" name=""/>
        <dsp:cNvSpPr/>
      </dsp:nvSpPr>
      <dsp:spPr>
        <a:xfrm>
          <a:off x="3856475" y="215812"/>
          <a:ext cx="1941235" cy="573783"/>
        </a:xfrm>
        <a:prstGeom prst="roundRect">
          <a:avLst/>
        </a:prstGeom>
        <a:gradFill rotWithShape="0">
          <a:gsLst>
            <a:gs pos="100000">
              <a:schemeClr val="accent6">
                <a:lumMod val="60000"/>
                <a:lumOff val="40000"/>
              </a:schemeClr>
            </a:gs>
            <a:gs pos="0">
              <a:schemeClr val="bg1"/>
            </a:gs>
            <a:gs pos="36000">
              <a:schemeClr val="bg1"/>
            </a:gs>
          </a:gsLst>
          <a:path path="rect">
            <a:fillToRect l="100000" t="100000"/>
          </a:path>
        </a:gradFill>
        <a:ln w="28575"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accent6">
                  <a:lumMod val="50000"/>
                </a:schemeClr>
              </a:solidFill>
              <a:effectLst>
                <a:outerShdw blurRad="38100" dist="38100" dir="2700000" algn="tl">
                  <a:srgbClr val="000000">
                    <a:alpha val="43137"/>
                  </a:srgbClr>
                </a:outerShdw>
              </a:effectLst>
            </a:rPr>
            <a:t>Head of Fund Accounting</a:t>
          </a:r>
          <a:endParaRPr lang="en-US" sz="1400" b="0" kern="1200" dirty="0">
            <a:solidFill>
              <a:schemeClr val="accent6">
                <a:lumMod val="50000"/>
              </a:schemeClr>
            </a:solidFill>
            <a:effectLst>
              <a:outerShdw blurRad="38100" dist="38100" dir="2700000" algn="tl">
                <a:srgbClr val="000000">
                  <a:alpha val="43137"/>
                </a:srgbClr>
              </a:outerShdw>
            </a:effectLst>
          </a:endParaRPr>
        </a:p>
      </dsp:txBody>
      <dsp:txXfrm>
        <a:off x="3884485" y="243822"/>
        <a:ext cx="1885215" cy="517763"/>
      </dsp:txXfrm>
    </dsp:sp>
    <dsp:sp modelId="{3B1637E2-D221-43FA-B57E-BB2FCE2C4EF0}">
      <dsp:nvSpPr>
        <dsp:cNvPr id="0" name=""/>
        <dsp:cNvSpPr/>
      </dsp:nvSpPr>
      <dsp:spPr>
        <a:xfrm>
          <a:off x="1709362" y="1183633"/>
          <a:ext cx="1354257" cy="684653"/>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Vice President –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1742784" y="1217055"/>
        <a:ext cx="1287413" cy="617809"/>
      </dsp:txXfrm>
    </dsp:sp>
    <dsp:sp modelId="{F0866878-C5E8-4640-9190-94BA63D56B32}">
      <dsp:nvSpPr>
        <dsp:cNvPr id="0" name=""/>
        <dsp:cNvSpPr/>
      </dsp:nvSpPr>
      <dsp:spPr>
        <a:xfrm>
          <a:off x="2047926" y="2175912"/>
          <a:ext cx="1354257" cy="658195"/>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2080056" y="2208042"/>
        <a:ext cx="1289997" cy="593935"/>
      </dsp:txXfrm>
    </dsp:sp>
    <dsp:sp modelId="{C204B548-9905-465F-95F1-3064FE670FA2}">
      <dsp:nvSpPr>
        <dsp:cNvPr id="0" name=""/>
        <dsp:cNvSpPr/>
      </dsp:nvSpPr>
      <dsp:spPr>
        <a:xfrm>
          <a:off x="2059525" y="2990893"/>
          <a:ext cx="1354257" cy="581710"/>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Manager</a:t>
          </a:r>
          <a:endParaRPr lang="en-US" sz="1400" b="0" kern="1200" dirty="0">
            <a:solidFill>
              <a:srgbClr val="002060"/>
            </a:solidFill>
            <a:effectLst>
              <a:outerShdw blurRad="38100" dist="38100" dir="2700000" algn="tl">
                <a:srgbClr val="000000">
                  <a:alpha val="43137"/>
                </a:srgbClr>
              </a:outerShdw>
            </a:effectLst>
          </a:endParaRPr>
        </a:p>
      </dsp:txBody>
      <dsp:txXfrm>
        <a:off x="2087922" y="3019290"/>
        <a:ext cx="1297463" cy="524916"/>
      </dsp:txXfrm>
    </dsp:sp>
    <dsp:sp modelId="{FB17F448-219D-420A-B108-4C1037C10A25}">
      <dsp:nvSpPr>
        <dsp:cNvPr id="0" name=""/>
        <dsp:cNvSpPr/>
      </dsp:nvSpPr>
      <dsp:spPr>
        <a:xfrm>
          <a:off x="2071123" y="3717783"/>
          <a:ext cx="1354257" cy="573783"/>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MTO</a:t>
          </a:r>
          <a:endParaRPr lang="en-US" sz="1400" b="0" kern="1200" dirty="0">
            <a:solidFill>
              <a:srgbClr val="002060"/>
            </a:solidFill>
            <a:effectLst>
              <a:outerShdw blurRad="38100" dist="38100" dir="2700000" algn="tl">
                <a:srgbClr val="000000">
                  <a:alpha val="43137"/>
                </a:srgbClr>
              </a:outerShdw>
            </a:effectLst>
          </a:endParaRPr>
        </a:p>
      </dsp:txBody>
      <dsp:txXfrm>
        <a:off x="2099133" y="3745793"/>
        <a:ext cx="1298237" cy="517763"/>
      </dsp:txXfrm>
    </dsp:sp>
    <dsp:sp modelId="{06402CA6-D63B-4E12-AF19-A0FBC8AEA9C5}">
      <dsp:nvSpPr>
        <dsp:cNvPr id="0" name=""/>
        <dsp:cNvSpPr/>
      </dsp:nvSpPr>
      <dsp:spPr>
        <a:xfrm>
          <a:off x="3394443" y="1195239"/>
          <a:ext cx="1354257" cy="728561"/>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Vice President –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3430008" y="1230804"/>
        <a:ext cx="1283127" cy="657431"/>
      </dsp:txXfrm>
    </dsp:sp>
    <dsp:sp modelId="{F1FC0B57-6640-4BA3-8278-AA61639F2FEB}">
      <dsp:nvSpPr>
        <dsp:cNvPr id="0" name=""/>
        <dsp:cNvSpPr/>
      </dsp:nvSpPr>
      <dsp:spPr>
        <a:xfrm>
          <a:off x="3733007" y="2173381"/>
          <a:ext cx="1354257" cy="704832"/>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3767414" y="2207788"/>
        <a:ext cx="1285443" cy="636018"/>
      </dsp:txXfrm>
    </dsp:sp>
    <dsp:sp modelId="{D8E01497-60BA-448B-A33C-2CEE004CF19A}">
      <dsp:nvSpPr>
        <dsp:cNvPr id="0" name=""/>
        <dsp:cNvSpPr/>
      </dsp:nvSpPr>
      <dsp:spPr>
        <a:xfrm>
          <a:off x="3733007" y="3058227"/>
          <a:ext cx="1354257" cy="605272"/>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Deputy Manager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3762554" y="3087774"/>
        <a:ext cx="1295163" cy="546178"/>
      </dsp:txXfrm>
    </dsp:sp>
    <dsp:sp modelId="{9D9CDE8B-E1F2-462E-8E87-1FE3BF74D93F}">
      <dsp:nvSpPr>
        <dsp:cNvPr id="0" name=""/>
        <dsp:cNvSpPr/>
      </dsp:nvSpPr>
      <dsp:spPr>
        <a:xfrm>
          <a:off x="3733007" y="3831928"/>
          <a:ext cx="1354257" cy="612607"/>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Manager</a:t>
          </a:r>
          <a:endParaRPr lang="en-US" sz="1400" b="0" kern="1200" dirty="0">
            <a:solidFill>
              <a:srgbClr val="002060"/>
            </a:solidFill>
            <a:effectLst>
              <a:outerShdw blurRad="38100" dist="38100" dir="2700000" algn="tl">
                <a:srgbClr val="000000">
                  <a:alpha val="43137"/>
                </a:srgbClr>
              </a:outerShdw>
            </a:effectLst>
          </a:endParaRPr>
        </a:p>
      </dsp:txBody>
      <dsp:txXfrm>
        <a:off x="3762912" y="3861833"/>
        <a:ext cx="1294447" cy="552797"/>
      </dsp:txXfrm>
    </dsp:sp>
    <dsp:sp modelId="{125993A2-1441-47A8-ADD0-DD06A348C838}">
      <dsp:nvSpPr>
        <dsp:cNvPr id="0" name=""/>
        <dsp:cNvSpPr/>
      </dsp:nvSpPr>
      <dsp:spPr>
        <a:xfrm>
          <a:off x="3744605" y="4636093"/>
          <a:ext cx="1354257" cy="576641"/>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MTO</a:t>
          </a:r>
          <a:endParaRPr lang="en-US" sz="1400" b="0" kern="1200" dirty="0">
            <a:solidFill>
              <a:srgbClr val="002060"/>
            </a:solidFill>
            <a:effectLst>
              <a:outerShdw blurRad="38100" dist="38100" dir="2700000" algn="tl">
                <a:srgbClr val="000000">
                  <a:alpha val="43137"/>
                </a:srgbClr>
              </a:outerShdw>
            </a:effectLst>
          </a:endParaRPr>
        </a:p>
      </dsp:txBody>
      <dsp:txXfrm>
        <a:off x="3772754" y="4664242"/>
        <a:ext cx="1297959" cy="520343"/>
      </dsp:txXfrm>
    </dsp:sp>
    <dsp:sp modelId="{49B410BA-E867-4D6B-973E-370DC90C06AF}">
      <dsp:nvSpPr>
        <dsp:cNvPr id="0" name=""/>
        <dsp:cNvSpPr/>
      </dsp:nvSpPr>
      <dsp:spPr>
        <a:xfrm>
          <a:off x="5093508" y="1195239"/>
          <a:ext cx="1354257" cy="712973"/>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5128312" y="1230043"/>
        <a:ext cx="1284649" cy="643365"/>
      </dsp:txXfrm>
    </dsp:sp>
    <dsp:sp modelId="{7A1B44AC-5B5D-4C2B-B729-17E8734E1C40}">
      <dsp:nvSpPr>
        <dsp:cNvPr id="0" name=""/>
        <dsp:cNvSpPr/>
      </dsp:nvSpPr>
      <dsp:spPr>
        <a:xfrm>
          <a:off x="5406489" y="2146202"/>
          <a:ext cx="1354257" cy="678207"/>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Manager</a:t>
          </a:r>
          <a:endParaRPr lang="en-US" sz="1400" b="0" kern="1200" dirty="0">
            <a:solidFill>
              <a:srgbClr val="002060"/>
            </a:solidFill>
            <a:effectLst>
              <a:outerShdw blurRad="38100" dist="38100" dir="2700000" algn="tl">
                <a:srgbClr val="000000">
                  <a:alpha val="43137"/>
                </a:srgbClr>
              </a:outerShdw>
            </a:effectLst>
          </a:endParaRPr>
        </a:p>
      </dsp:txBody>
      <dsp:txXfrm>
        <a:off x="5439596" y="2179309"/>
        <a:ext cx="1288043" cy="611993"/>
      </dsp:txXfrm>
    </dsp:sp>
    <dsp:sp modelId="{EA583ADB-F16B-4748-A631-EFC688F2EEBC}">
      <dsp:nvSpPr>
        <dsp:cNvPr id="0" name=""/>
        <dsp:cNvSpPr/>
      </dsp:nvSpPr>
      <dsp:spPr>
        <a:xfrm>
          <a:off x="5420352" y="3013748"/>
          <a:ext cx="1354257" cy="573783"/>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MTO</a:t>
          </a:r>
          <a:endParaRPr lang="en-US" sz="1400" b="0" kern="1200" dirty="0">
            <a:solidFill>
              <a:srgbClr val="002060"/>
            </a:solidFill>
            <a:effectLst>
              <a:outerShdw blurRad="38100" dist="38100" dir="2700000" algn="tl">
                <a:srgbClr val="000000">
                  <a:alpha val="43137"/>
                </a:srgbClr>
              </a:outerShdw>
            </a:effectLst>
          </a:endParaRPr>
        </a:p>
      </dsp:txBody>
      <dsp:txXfrm>
        <a:off x="5448362" y="3041758"/>
        <a:ext cx="1298237" cy="517763"/>
      </dsp:txXfrm>
    </dsp:sp>
    <dsp:sp modelId="{13EC82D0-FE57-4F40-873A-D4827D3AA4FF}">
      <dsp:nvSpPr>
        <dsp:cNvPr id="0" name=""/>
        <dsp:cNvSpPr/>
      </dsp:nvSpPr>
      <dsp:spPr>
        <a:xfrm>
          <a:off x="6787512" y="1183641"/>
          <a:ext cx="1354257" cy="690444"/>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Manager Fund Accounting</a:t>
          </a:r>
          <a:endParaRPr lang="en-US" sz="1400" b="0" kern="1200" dirty="0">
            <a:solidFill>
              <a:srgbClr val="002060"/>
            </a:solidFill>
            <a:effectLst>
              <a:outerShdw blurRad="38100" dist="38100" dir="2700000" algn="tl">
                <a:srgbClr val="000000">
                  <a:alpha val="43137"/>
                </a:srgbClr>
              </a:outerShdw>
            </a:effectLst>
          </a:endParaRPr>
        </a:p>
      </dsp:txBody>
      <dsp:txXfrm>
        <a:off x="6821217" y="1217346"/>
        <a:ext cx="1286847" cy="623034"/>
      </dsp:txXfrm>
    </dsp:sp>
    <dsp:sp modelId="{DAF4C7AD-0513-47A2-A47B-0DF36794CEC6}">
      <dsp:nvSpPr>
        <dsp:cNvPr id="0" name=""/>
        <dsp:cNvSpPr/>
      </dsp:nvSpPr>
      <dsp:spPr>
        <a:xfrm>
          <a:off x="7077706" y="2084325"/>
          <a:ext cx="1354257" cy="678200"/>
        </a:xfrm>
        <a:prstGeom prst="roundRect">
          <a:avLst/>
        </a:prstGeom>
        <a:gradFill rotWithShape="0">
          <a:gsLst>
            <a:gs pos="100000">
              <a:srgbClr val="9E97FF"/>
            </a:gs>
            <a:gs pos="0">
              <a:schemeClr val="bg1"/>
            </a:gs>
            <a:gs pos="36000">
              <a:schemeClr val="bg1"/>
            </a:gs>
          </a:gsLst>
          <a:path path="rect">
            <a:fillToRect l="100000" t="100000"/>
          </a:path>
        </a:gradFill>
        <a:ln w="2857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effectLst>
                <a:outerShdw blurRad="38100" dist="38100" dir="2700000" algn="tl">
                  <a:srgbClr val="000000">
                    <a:alpha val="43137"/>
                  </a:srgbClr>
                </a:outerShdw>
              </a:effectLst>
            </a:rPr>
            <a:t>Assistant Manager</a:t>
          </a:r>
          <a:endParaRPr lang="en-US" sz="1400" b="0" kern="1200" dirty="0">
            <a:solidFill>
              <a:srgbClr val="002060"/>
            </a:solidFill>
            <a:effectLst>
              <a:outerShdw blurRad="38100" dist="38100" dir="2700000" algn="tl">
                <a:srgbClr val="000000">
                  <a:alpha val="43137"/>
                </a:srgbClr>
              </a:outerShdw>
            </a:effectLst>
          </a:endParaRPr>
        </a:p>
      </dsp:txBody>
      <dsp:txXfrm>
        <a:off x="7110813" y="2117432"/>
        <a:ext cx="1288043" cy="6119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67EB072-4962-4C15-8457-B60ECDF37ADF}" type="datetimeFigureOut">
              <a:rPr lang="en-US" smtClean="0"/>
              <a:t>5/12/2022</a:t>
            </a:fld>
            <a:endParaRPr lang="en-US"/>
          </a:p>
        </p:txBody>
      </p:sp>
      <p:sp>
        <p:nvSpPr>
          <p:cNvPr id="4" name="Slide Image Placeholder 3"/>
          <p:cNvSpPr>
            <a:spLocks noGrp="1" noRot="1" noChangeAspect="1"/>
          </p:cNvSpPr>
          <p:nvPr>
            <p:ph type="sldImg" idx="2"/>
          </p:nvPr>
        </p:nvSpPr>
        <p:spPr>
          <a:xfrm>
            <a:off x="1065213" y="1200150"/>
            <a:ext cx="51847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96441C1-B830-4DBB-839C-8DBB38483ACE}" type="slidenum">
              <a:rPr lang="en-US" smtClean="0"/>
              <a:t>‹#›</a:t>
            </a:fld>
            <a:endParaRPr lang="en-US"/>
          </a:p>
        </p:txBody>
      </p:sp>
    </p:spTree>
    <p:extLst>
      <p:ext uri="{BB962C8B-B14F-4D97-AF65-F5344CB8AC3E}">
        <p14:creationId xmlns:p14="http://schemas.microsoft.com/office/powerpoint/2010/main" val="137559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1200150"/>
            <a:ext cx="51847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1</a:t>
            </a:fld>
            <a:endParaRPr lang="en-US"/>
          </a:p>
        </p:txBody>
      </p:sp>
    </p:spTree>
    <p:extLst>
      <p:ext uri="{BB962C8B-B14F-4D97-AF65-F5344CB8AC3E}">
        <p14:creationId xmlns:p14="http://schemas.microsoft.com/office/powerpoint/2010/main" val="131449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5</a:t>
            </a:fld>
            <a:endParaRPr lang="en-US"/>
          </a:p>
        </p:txBody>
      </p:sp>
    </p:spTree>
    <p:extLst>
      <p:ext uri="{BB962C8B-B14F-4D97-AF65-F5344CB8AC3E}">
        <p14:creationId xmlns:p14="http://schemas.microsoft.com/office/powerpoint/2010/main" val="285118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6</a:t>
            </a:fld>
            <a:endParaRPr lang="en-US"/>
          </a:p>
        </p:txBody>
      </p:sp>
    </p:spTree>
    <p:extLst>
      <p:ext uri="{BB962C8B-B14F-4D97-AF65-F5344CB8AC3E}">
        <p14:creationId xmlns:p14="http://schemas.microsoft.com/office/powerpoint/2010/main" val="121553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7</a:t>
            </a:fld>
            <a:endParaRPr lang="en-US"/>
          </a:p>
        </p:txBody>
      </p:sp>
    </p:spTree>
    <p:extLst>
      <p:ext uri="{BB962C8B-B14F-4D97-AF65-F5344CB8AC3E}">
        <p14:creationId xmlns:p14="http://schemas.microsoft.com/office/powerpoint/2010/main" val="114259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186107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51177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40535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48232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3CFC8-F979-4812-9A39-59A73771E913}"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7641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43CFC8-F979-4812-9A39-59A73771E913}"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38484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43CFC8-F979-4812-9A39-59A73771E913}"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5122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43CFC8-F979-4812-9A39-59A73771E913}"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9697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3CFC8-F979-4812-9A39-59A73771E913}"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75046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76909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0485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6943CFC8-F979-4812-9A39-59A73771E913}" type="datetimeFigureOut">
              <a:rPr lang="en-US" smtClean="0"/>
              <a:t>5/12/2022</a:t>
            </a:fld>
            <a:endParaRPr lang="en-US"/>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657F483F-1FE2-42D2-BFEE-B40C420C95AE}" type="slidenum">
              <a:rPr lang="en-US" smtClean="0"/>
              <a:t>‹#›</a:t>
            </a:fld>
            <a:endParaRPr lang="en-US"/>
          </a:p>
        </p:txBody>
      </p:sp>
      <p:sp>
        <p:nvSpPr>
          <p:cNvPr id="7" name="TextBox 6"/>
          <p:cNvSpPr txBox="1"/>
          <p:nvPr userDrawn="1"/>
        </p:nvSpPr>
        <p:spPr>
          <a:xfrm>
            <a:off x="4578940" y="6457891"/>
            <a:ext cx="1814920" cy="400110"/>
          </a:xfrm>
          <a:prstGeom prst="rect">
            <a:avLst/>
          </a:prstGeom>
          <a:noFill/>
        </p:spPr>
        <p:txBody>
          <a:bodyPr wrap="none" rtlCol="0">
            <a:spAutoFit/>
          </a:bodyPr>
          <a:lstStyle/>
          <a:p>
            <a:pPr algn="ctr"/>
            <a:r>
              <a:rPr lang="en-US" sz="1000" i="1" dirty="0">
                <a:solidFill>
                  <a:srgbClr val="FF0000"/>
                </a:solidFill>
              </a:rPr>
              <a:t>Strictly Private and Confidential</a:t>
            </a:r>
          </a:p>
          <a:p>
            <a:pPr algn="ctr"/>
            <a:r>
              <a:rPr lang="en-US" sz="1000" i="1" dirty="0">
                <a:solidFill>
                  <a:srgbClr val="FF0000"/>
                </a:solidFill>
              </a:rPr>
              <a:t>Property of MCB Arif Habib </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77613" y="6566397"/>
            <a:ext cx="1637150" cy="224978"/>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2835" y="6530604"/>
            <a:ext cx="567410" cy="219927"/>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77490" y="6508465"/>
            <a:ext cx="613818" cy="316877"/>
          </a:xfrm>
          <a:prstGeom prst="rect">
            <a:avLst/>
          </a:prstGeom>
        </p:spPr>
      </p:pic>
    </p:spTree>
    <p:extLst>
      <p:ext uri="{BB962C8B-B14F-4D97-AF65-F5344CB8AC3E}">
        <p14:creationId xmlns:p14="http://schemas.microsoft.com/office/powerpoint/2010/main" val="177873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61" y="-3024"/>
            <a:ext cx="10968040" cy="6864048"/>
            <a:chOff x="0" y="-3024"/>
            <a:chExt cx="12192000" cy="6864048"/>
          </a:xfrm>
        </p:grpSpPr>
        <p:pic>
          <p:nvPicPr>
            <p:cNvPr id="6" name="Picture 6" descr="2.png">
              <a:extLst>
                <a:ext uri="{FF2B5EF4-FFF2-40B4-BE49-F238E27FC236}">
                  <a16:creationId xmlns:a16="http://schemas.microsoft.com/office/drawing/2014/main" id="{F4CA145E-AE07-429C-87A6-10396E3EAC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24"/>
              <a:ext cx="976745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png">
              <a:extLst>
                <a:ext uri="{FF2B5EF4-FFF2-40B4-BE49-F238E27FC236}">
                  <a16:creationId xmlns:a16="http://schemas.microsoft.com/office/drawing/2014/main" id="{F4CA145E-AE07-429C-87A6-10396E3EAC76}"/>
                </a:ext>
              </a:extLst>
            </p:cNvPr>
            <p:cNvPicPr>
              <a:picLocks noChangeAspect="1"/>
            </p:cNvPicPr>
            <p:nvPr/>
          </p:nvPicPr>
          <p:blipFill rotWithShape="1">
            <a:blip r:embed="rId3">
              <a:extLst>
                <a:ext uri="{28A0092B-C50C-407E-A947-70E740481C1C}">
                  <a14:useLocalDpi xmlns:a14="http://schemas.microsoft.com/office/drawing/2010/main" val="0"/>
                </a:ext>
              </a:extLst>
            </a:blip>
            <a:srcRect l="95887"/>
            <a:stretch/>
          </p:blipFill>
          <p:spPr bwMode="auto">
            <a:xfrm>
              <a:off x="9767455" y="0"/>
              <a:ext cx="242454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652" y="180175"/>
            <a:ext cx="1580115" cy="550473"/>
          </a:xfrm>
          <a:prstGeom prst="rect">
            <a:avLst/>
          </a:prstGeom>
        </p:spPr>
      </p:pic>
      <p:sp>
        <p:nvSpPr>
          <p:cNvPr id="11" name="Snip Single Corner Rectangle 10"/>
          <p:cNvSpPr/>
          <p:nvPr/>
        </p:nvSpPr>
        <p:spPr>
          <a:xfrm>
            <a:off x="4761" y="4186785"/>
            <a:ext cx="5611091" cy="1366185"/>
          </a:xfrm>
          <a:prstGeom prst="snip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txBox="1">
            <a:spLocks/>
          </p:cNvSpPr>
          <p:nvPr/>
        </p:nvSpPr>
        <p:spPr>
          <a:xfrm>
            <a:off x="-354648" y="4457855"/>
            <a:ext cx="5514109" cy="1852189"/>
          </a:xfrm>
          <a:prstGeom prst="rect">
            <a:avLst/>
          </a:prstGeom>
        </p:spPr>
        <p:txBody>
          <a:bodyPr vert="horz" lIns="91440" tIns="45720" rIns="91440" bIns="45720" rtlCol="0">
            <a:noAutofit/>
          </a:bodyPr>
          <a:lstStyle/>
          <a:p>
            <a:pPr marL="228594" indent="-228594" algn="ctr">
              <a:lnSpc>
                <a:spcPct val="90000"/>
              </a:lnSpc>
              <a:spcBef>
                <a:spcPts val="1000"/>
              </a:spcBef>
              <a:defRPr/>
            </a:pPr>
            <a:r>
              <a:rPr lang="en-US" sz="2400" dirty="0" smtClean="0">
                <a:latin typeface="Georgia" pitchFamily="18" charset="0"/>
              </a:rPr>
              <a:t>Meeting </a:t>
            </a:r>
            <a:r>
              <a:rPr lang="en-US" sz="2400" dirty="0">
                <a:latin typeface="Georgia" pitchFamily="18" charset="0"/>
              </a:rPr>
              <a:t>of </a:t>
            </a:r>
            <a:r>
              <a:rPr lang="en-US" sz="2400" dirty="0" smtClean="0">
                <a:latin typeface="Georgia" pitchFamily="18" charset="0"/>
              </a:rPr>
              <a:t>the Subcommittee</a:t>
            </a:r>
            <a:endParaRPr lang="en-US" sz="2400" dirty="0">
              <a:latin typeface="Georgia" pitchFamily="18" charset="0"/>
            </a:endParaRPr>
          </a:p>
          <a:p>
            <a:pPr marL="228594" indent="-228594" algn="ctr">
              <a:lnSpc>
                <a:spcPct val="90000"/>
              </a:lnSpc>
              <a:spcBef>
                <a:spcPts val="1000"/>
              </a:spcBef>
              <a:defRPr/>
            </a:pPr>
            <a:r>
              <a:rPr lang="en-US" sz="2400" dirty="0" smtClean="0">
                <a:latin typeface="Georgia" pitchFamily="18" charset="0"/>
              </a:rPr>
              <a:t>May</a:t>
            </a:r>
            <a:r>
              <a:rPr lang="en-US" sz="2400" dirty="0" smtClean="0">
                <a:latin typeface="Georgia" pitchFamily="18" charset="0"/>
              </a:rPr>
              <a:t> 22, </a:t>
            </a:r>
            <a:r>
              <a:rPr lang="en-US" sz="2400" dirty="0" smtClean="0">
                <a:latin typeface="Georgia" pitchFamily="18" charset="0"/>
              </a:rPr>
              <a:t>2022</a:t>
            </a:r>
            <a:endParaRPr lang="en-US" sz="2400" dirty="0">
              <a:latin typeface="Georgia"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3304" y="1953493"/>
            <a:ext cx="5009407" cy="619557"/>
          </a:xfrm>
          <a:prstGeom prst="rect">
            <a:avLst/>
          </a:prstGeom>
        </p:spPr>
      </p:pic>
      <p:sp>
        <p:nvSpPr>
          <p:cNvPr id="13" name="Rectangle 12"/>
          <p:cNvSpPr/>
          <p:nvPr/>
        </p:nvSpPr>
        <p:spPr>
          <a:xfrm>
            <a:off x="10395" y="2673931"/>
            <a:ext cx="4461164" cy="70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1718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7322820" cy="784801"/>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Sales &amp; Marketing - Alternate Distribution Channel</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nvPr>
        </p:nvGraphicFramePr>
        <p:xfrm>
          <a:off x="3030560" y="1653471"/>
          <a:ext cx="4911681" cy="2769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nvPr>
        </p:nvGraphicFramePr>
        <p:xfrm>
          <a:off x="114619" y="5504784"/>
          <a:ext cx="2946017" cy="571500"/>
        </p:xfrm>
        <a:graphic>
          <a:graphicData uri="http://schemas.openxmlformats.org/drawingml/2006/table">
            <a:tbl>
              <a:tblPr>
                <a:tableStyleId>{9D7B26C5-4107-4FEC-AEDC-1716B250A1EF}</a:tableStyleId>
              </a:tblPr>
              <a:tblGrid>
                <a:gridCol w="2709292">
                  <a:extLst>
                    <a:ext uri="{9D8B030D-6E8A-4147-A177-3AD203B41FA5}">
                      <a16:colId xmlns:a16="http://schemas.microsoft.com/office/drawing/2014/main" val="2282945304"/>
                    </a:ext>
                  </a:extLst>
                </a:gridCol>
                <a:gridCol w="236725">
                  <a:extLst>
                    <a:ext uri="{9D8B030D-6E8A-4147-A177-3AD203B41FA5}">
                      <a16:colId xmlns:a16="http://schemas.microsoft.com/office/drawing/2014/main" val="3247793265"/>
                    </a:ext>
                  </a:extLst>
                </a:gridCol>
              </a:tblGrid>
              <a:tr h="190500">
                <a:tc>
                  <a:txBody>
                    <a:bodyPr/>
                    <a:lstStyle/>
                    <a:p>
                      <a:pPr algn="l" fontAlgn="b"/>
                      <a:r>
                        <a:rPr lang="en-US" sz="1100" u="none" strike="noStrike" dirty="0" smtClean="0">
                          <a:effectLst/>
                        </a:rPr>
                        <a:t>Head of Sales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7024262"/>
                  </a:ext>
                </a:extLst>
              </a:tr>
              <a:tr h="190500">
                <a:tc>
                  <a:txBody>
                    <a:bodyPr/>
                    <a:lstStyle/>
                    <a:p>
                      <a:pPr algn="l" fontAlgn="b"/>
                      <a:r>
                        <a:rPr lang="en-US" sz="1100" u="none" strike="noStrike" dirty="0" smtClean="0">
                          <a:effectLst/>
                        </a:rPr>
                        <a:t>Manager ADC</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821400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smtClean="0">
                          <a:effectLst/>
                        </a:rPr>
                        <a:t>1</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046123"/>
                  </a:ext>
                </a:extLst>
              </a:tr>
            </a:tbl>
          </a:graphicData>
        </a:graphic>
      </p:graphicFrame>
      <p:sp>
        <p:nvSpPr>
          <p:cNvPr id="3" name="Rectangle 2"/>
          <p:cNvSpPr/>
          <p:nvPr/>
        </p:nvSpPr>
        <p:spPr>
          <a:xfrm>
            <a:off x="7038110" y="5188926"/>
            <a:ext cx="3754581" cy="12032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Sales &amp; Marketing - ADC</a:t>
            </a:r>
          </a:p>
          <a:p>
            <a:pPr marL="171450" indent="-171450">
              <a:lnSpc>
                <a:spcPct val="107000"/>
              </a:lnSpc>
              <a:spcAft>
                <a:spcPts val="80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Building </a:t>
            </a:r>
            <a:r>
              <a:rPr lang="en-US" sz="1100" dirty="0">
                <a:latin typeface="Calibri" panose="020F0502020204030204" pitchFamily="34" charset="0"/>
                <a:ea typeface="Calibri" panose="020F0502020204030204" pitchFamily="34" charset="0"/>
                <a:cs typeface="Times New Roman" panose="02020603050405020304" pitchFamily="18" charset="0"/>
              </a:rPr>
              <a:t>strong relationship with distributors of the </a:t>
            </a:r>
            <a:r>
              <a:rPr lang="en-US" sz="1100" dirty="0" smtClean="0">
                <a:latin typeface="Calibri" panose="020F0502020204030204" pitchFamily="34" charset="0"/>
                <a:ea typeface="Calibri" panose="020F0502020204030204" pitchFamily="34" charset="0"/>
                <a:cs typeface="Times New Roman" panose="02020603050405020304" pitchFamily="18" charset="0"/>
              </a:rPr>
              <a:t>company </a:t>
            </a:r>
            <a:r>
              <a:rPr lang="en-US" sz="1100" dirty="0">
                <a:latin typeface="Calibri" panose="020F0502020204030204" pitchFamily="34" charset="0"/>
                <a:ea typeface="Calibri" panose="020F0502020204030204" pitchFamily="34" charset="0"/>
                <a:cs typeface="Times New Roman" panose="02020603050405020304" pitchFamily="18" charset="0"/>
              </a:rPr>
              <a:t>and ensure smooth flow of business</a:t>
            </a:r>
          </a:p>
          <a:p>
            <a:pPr marL="171450" indent="-171450">
              <a:lnSpc>
                <a:spcPct val="107000"/>
              </a:lnSpc>
              <a:spcAft>
                <a:spcPts val="800"/>
              </a:spcAft>
              <a:buFont typeface="Arial" panose="020B060402020202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Resolving complaints/ issues, customer queries within TAT’s and provide excellent services to distributors</a:t>
            </a:r>
          </a:p>
        </p:txBody>
      </p:sp>
    </p:spTree>
    <p:extLst>
      <p:ext uri="{BB962C8B-B14F-4D97-AF65-F5344CB8AC3E}">
        <p14:creationId xmlns:p14="http://schemas.microsoft.com/office/powerpoint/2010/main" val="246858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2" y="239298"/>
            <a:ext cx="8517636" cy="893357"/>
          </a:xfrm>
        </p:spPr>
        <p:txBody>
          <a:bodyPr>
            <a:normAutofit/>
          </a:bodyPr>
          <a:lstStyle/>
          <a:p>
            <a:r>
              <a:rPr lang="en-US" sz="2520" b="1" dirty="0">
                <a:solidFill>
                  <a:srgbClr val="0070C0"/>
                </a:solidFill>
              </a:rPr>
              <a:t>Mr. </a:t>
            </a:r>
            <a:r>
              <a:rPr lang="en-US" sz="2520" b="1" dirty="0" err="1">
                <a:solidFill>
                  <a:srgbClr val="0070C0"/>
                </a:solidFill>
              </a:rPr>
              <a:t>Monis</a:t>
            </a:r>
            <a:r>
              <a:rPr lang="en-US" sz="2520" b="1" dirty="0">
                <a:solidFill>
                  <a:srgbClr val="0070C0"/>
                </a:solidFill>
              </a:rPr>
              <a:t> Usman – Head of Marketing</a:t>
            </a:r>
          </a:p>
        </p:txBody>
      </p:sp>
      <p:graphicFrame>
        <p:nvGraphicFramePr>
          <p:cNvPr id="7" name="Diagram 6"/>
          <p:cNvGraphicFramePr/>
          <p:nvPr>
            <p:extLst>
              <p:ext uri="{D42A27DB-BD31-4B8C-83A1-F6EECF244321}">
                <p14:modId xmlns:p14="http://schemas.microsoft.com/office/powerpoint/2010/main" val="224935209"/>
              </p:ext>
            </p:extLst>
          </p:nvPr>
        </p:nvGraphicFramePr>
        <p:xfrm>
          <a:off x="-181357" y="1132656"/>
          <a:ext cx="10786568" cy="3517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15768" y="4833764"/>
            <a:ext cx="4369918" cy="157414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ase">
              <a:lnSpc>
                <a:spcPct val="107000"/>
              </a:lnSpc>
            </a:pPr>
            <a:r>
              <a:rPr lang="en-US" sz="900" b="1" dirty="0">
                <a:ea typeface="Calibri" panose="020F0502020204030204" pitchFamily="34" charset="0"/>
                <a:cs typeface="Helvetica" panose="020B0604020202020204" pitchFamily="34" charset="0"/>
              </a:rPr>
              <a:t>Job Brief of Marketing</a:t>
            </a:r>
          </a:p>
          <a:p>
            <a:pPr marL="154305" indent="-154305" fontAlgn="base">
              <a:lnSpc>
                <a:spcPct val="107000"/>
              </a:lnSpc>
              <a:buFont typeface="Arial" panose="020B0604020202020204" pitchFamily="34" charset="0"/>
              <a:buChar char="•"/>
            </a:pPr>
            <a:r>
              <a:rPr lang="en-US" sz="900" dirty="0">
                <a:ea typeface="Calibri" panose="020F0502020204030204" pitchFamily="34" charset="0"/>
                <a:cs typeface="Helvetica" panose="020B0604020202020204" pitchFamily="34" charset="0"/>
              </a:rPr>
              <a:t>Translate brand strategies into brand plans, brand positioning and go-to-market strategies</a:t>
            </a:r>
          </a:p>
          <a:p>
            <a:pPr marL="154305" indent="-154305" fontAlgn="base">
              <a:lnSpc>
                <a:spcPct val="107000"/>
              </a:lnSpc>
              <a:buFont typeface="Arial" panose="020B0604020202020204" pitchFamily="34" charset="0"/>
              <a:buChar char="•"/>
            </a:pPr>
            <a:r>
              <a:rPr lang="en-US" sz="900" dirty="0">
                <a:ea typeface="Calibri" panose="020F0502020204030204" pitchFamily="34" charset="0"/>
                <a:cs typeface="Helvetica" panose="020B0604020202020204" pitchFamily="34" charset="0"/>
              </a:rPr>
              <a:t>Develop Strategies for Customer Acquisition, Retention and Deepening by integrating the core brand team with enrichment team and effective utilization of Growth Engine</a:t>
            </a:r>
            <a:endParaRPr lang="en-US" sz="900" dirty="0">
              <a:ea typeface="Calibri" panose="020F0502020204030204" pitchFamily="34" charset="0"/>
              <a:cs typeface="Times New Roman" panose="02020603050405020304" pitchFamily="18" charset="0"/>
            </a:endParaRPr>
          </a:p>
          <a:p>
            <a:pPr marL="154305" indent="-154305" fontAlgn="base">
              <a:lnSpc>
                <a:spcPct val="107000"/>
              </a:lnSpc>
              <a:buFont typeface="Arial" panose="020B0604020202020204" pitchFamily="34" charset="0"/>
              <a:buChar char="•"/>
            </a:pPr>
            <a:r>
              <a:rPr lang="en-US" sz="900" dirty="0">
                <a:ea typeface="Calibri" panose="020F0502020204030204" pitchFamily="34" charset="0"/>
                <a:cs typeface="Helvetica" panose="020B0604020202020204" pitchFamily="34" charset="0"/>
              </a:rPr>
              <a:t>Develop and implement a cohesive digital marketing plan to increase brand awareness</a:t>
            </a:r>
            <a:endParaRPr lang="en-US" sz="900" dirty="0">
              <a:ea typeface="Calibri" panose="020F0502020204030204" pitchFamily="34" charset="0"/>
              <a:cs typeface="Times New Roman" panose="02020603050405020304" pitchFamily="18" charset="0"/>
            </a:endParaRPr>
          </a:p>
          <a:p>
            <a:pPr marL="154305" indent="-154305">
              <a:lnSpc>
                <a:spcPct val="107000"/>
              </a:lnSpc>
              <a:buFont typeface="Arial" panose="020B0604020202020204" pitchFamily="34" charset="0"/>
              <a:buChar char="•"/>
            </a:pPr>
            <a:r>
              <a:rPr lang="en-US" sz="900" dirty="0">
                <a:ea typeface="Calibri" panose="020F0502020204030204" pitchFamily="34" charset="0"/>
                <a:cs typeface="Helvetica" panose="020B0604020202020204" pitchFamily="34" charset="0"/>
              </a:rPr>
              <a:t>Constantly updating and upgrading </a:t>
            </a:r>
            <a:r>
              <a:rPr lang="en-US" sz="900" dirty="0" err="1">
                <a:ea typeface="Calibri" panose="020F0502020204030204" pitchFamily="34" charset="0"/>
                <a:cs typeface="Helvetica" panose="020B0604020202020204" pitchFamily="34" charset="0"/>
              </a:rPr>
              <a:t>iSAVE</a:t>
            </a:r>
            <a:r>
              <a:rPr lang="en-US" sz="900" dirty="0">
                <a:ea typeface="Calibri" panose="020F0502020204030204" pitchFamily="34" charset="0"/>
                <a:cs typeface="Helvetica" panose="020B0604020202020204" pitchFamily="34" charset="0"/>
              </a:rPr>
              <a:t> web/App/mob to stay on top of minds and remain the first choice for all digital investors of Pakistan</a:t>
            </a:r>
            <a:endParaRPr lang="en-US" sz="900" dirty="0">
              <a:ea typeface="Calibri" panose="020F0502020204030204" pitchFamily="34" charset="0"/>
              <a:cs typeface="Times New Roman" panose="02020603050405020304" pitchFamily="18" charset="0"/>
            </a:endParaRPr>
          </a:p>
          <a:p>
            <a:pPr marL="154305" indent="-154305">
              <a:lnSpc>
                <a:spcPct val="107000"/>
              </a:lnSpc>
              <a:buFont typeface="Arial" panose="020B0604020202020204" pitchFamily="34" charset="0"/>
              <a:buChar char="•"/>
            </a:pPr>
            <a:r>
              <a:rPr lang="en-US" sz="900" dirty="0">
                <a:ea typeface="Calibri" panose="020F0502020204030204" pitchFamily="34" charset="0"/>
                <a:cs typeface="Helvetica" panose="020B0604020202020204" pitchFamily="34" charset="0"/>
              </a:rPr>
              <a:t>Oversee Digital marketing and advertising activities to ensure consistency with product line strategy</a:t>
            </a:r>
          </a:p>
        </p:txBody>
      </p:sp>
      <p:sp>
        <p:nvSpPr>
          <p:cNvPr id="8" name="Rectangle 7"/>
          <p:cNvSpPr/>
          <p:nvPr/>
        </p:nvSpPr>
        <p:spPr>
          <a:xfrm>
            <a:off x="7143293" y="4809075"/>
            <a:ext cx="3691692" cy="16255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ase">
              <a:lnSpc>
                <a:spcPct val="107000"/>
              </a:lnSpc>
            </a:pPr>
            <a:r>
              <a:rPr lang="en-US" sz="900" b="1" dirty="0">
                <a:ea typeface="Calibri" panose="020F0502020204030204" pitchFamily="34" charset="0"/>
                <a:cs typeface="Helvetica" panose="020B0604020202020204" pitchFamily="34" charset="0"/>
              </a:rPr>
              <a:t>Job Brief of Customer Enrichment</a:t>
            </a:r>
          </a:p>
          <a:p>
            <a:pPr marL="154305" indent="-154305">
              <a:buFont typeface="Arial" panose="020B0604020202020204" pitchFamily="34" charset="0"/>
              <a:buChar char="•"/>
            </a:pPr>
            <a:r>
              <a:rPr lang="en-US" sz="900" dirty="0"/>
              <a:t>Manage all outbound calls in a timely manner using Sales APP based software for ALL digitally on boarded investors</a:t>
            </a:r>
          </a:p>
          <a:p>
            <a:pPr marL="154305" indent="-154305">
              <a:buFont typeface="Arial" panose="020B0604020202020204" pitchFamily="34" charset="0"/>
              <a:buChar char="•"/>
            </a:pPr>
            <a:r>
              <a:rPr lang="en-US" sz="900" dirty="0"/>
              <a:t>Identify customers’ needs, clarify information, research every issue and providing solutions which are customized for every individual</a:t>
            </a:r>
          </a:p>
          <a:p>
            <a:pPr marL="154305" indent="-154305">
              <a:buFont typeface="Arial" panose="020B0604020202020204" pitchFamily="34" charset="0"/>
              <a:buChar char="•"/>
            </a:pPr>
            <a:r>
              <a:rPr lang="en-US" sz="900" dirty="0"/>
              <a:t>Enrich every customer journey from making their first investment to diversifying their portfolios with larger investment</a:t>
            </a:r>
          </a:p>
          <a:p>
            <a:pPr marL="154305" indent="-154305">
              <a:buFont typeface="Arial" panose="020B0604020202020204" pitchFamily="34" charset="0"/>
              <a:buChar char="•"/>
            </a:pPr>
            <a:r>
              <a:rPr lang="en-US" sz="900" dirty="0"/>
              <a:t>Make sales referrals, suggest alternate channels and cross-sell products and services</a:t>
            </a:r>
          </a:p>
          <a:p>
            <a:pPr marL="154305" indent="-154305">
              <a:buFont typeface="Arial" panose="020B0604020202020204" pitchFamily="34" charset="0"/>
              <a:buChar char="•"/>
            </a:pPr>
            <a:r>
              <a:rPr lang="en-US" sz="900" dirty="0"/>
              <a:t>Identifying HNW customers and passing on to retail for further deepening</a:t>
            </a:r>
          </a:p>
        </p:txBody>
      </p:sp>
      <p:graphicFrame>
        <p:nvGraphicFramePr>
          <p:cNvPr id="6" name="Table 5"/>
          <p:cNvGraphicFramePr>
            <a:graphicFrameLocks noGrp="1"/>
          </p:cNvGraphicFramePr>
          <p:nvPr>
            <p:extLst/>
          </p:nvPr>
        </p:nvGraphicFramePr>
        <p:xfrm>
          <a:off x="67667" y="3519526"/>
          <a:ext cx="2590494" cy="2914660"/>
        </p:xfrm>
        <a:graphic>
          <a:graphicData uri="http://schemas.openxmlformats.org/drawingml/2006/table">
            <a:tbl>
              <a:tblPr>
                <a:tableStyleId>{9D7B26C5-4107-4FEC-AEDC-1716B250A1EF}</a:tableStyleId>
              </a:tblPr>
              <a:tblGrid>
                <a:gridCol w="2353803">
                  <a:extLst>
                    <a:ext uri="{9D8B030D-6E8A-4147-A177-3AD203B41FA5}">
                      <a16:colId xmlns:a16="http://schemas.microsoft.com/office/drawing/2014/main" val="2832309769"/>
                    </a:ext>
                  </a:extLst>
                </a:gridCol>
                <a:gridCol w="236691">
                  <a:extLst>
                    <a:ext uri="{9D8B030D-6E8A-4147-A177-3AD203B41FA5}">
                      <a16:colId xmlns:a16="http://schemas.microsoft.com/office/drawing/2014/main" val="3697486434"/>
                    </a:ext>
                  </a:extLst>
                </a:gridCol>
              </a:tblGrid>
              <a:tr h="145733">
                <a:tc>
                  <a:txBody>
                    <a:bodyPr/>
                    <a:lstStyle/>
                    <a:p>
                      <a:pPr algn="l" fontAlgn="b"/>
                      <a:r>
                        <a:rPr lang="en-US" sz="900" u="none" strike="noStrike" dirty="0">
                          <a:effectLst/>
                        </a:rPr>
                        <a:t>Head of Marketing</a:t>
                      </a:r>
                      <a:endParaRPr lang="en-US" sz="900" b="0" i="0" u="none" strike="noStrike" dirty="0">
                        <a:solidFill>
                          <a:srgbClr val="000000"/>
                        </a:solidFill>
                        <a:effectLst/>
                        <a:latin typeface="Calibri" panose="020F0502020204030204" pitchFamily="34" charset="0"/>
                      </a:endParaRPr>
                    </a:p>
                  </a:txBody>
                  <a:tcPr marL="8573" marR="8573" marT="8573" marB="0" anchor="b">
                    <a:noFill/>
                  </a:tcPr>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noFill/>
                  </a:tcPr>
                </a:tc>
                <a:extLst>
                  <a:ext uri="{0D108BD9-81ED-4DB2-BD59-A6C34878D82A}">
                    <a16:rowId xmlns:a16="http://schemas.microsoft.com/office/drawing/2014/main" val="981985206"/>
                  </a:ext>
                </a:extLst>
              </a:tr>
              <a:tr h="145733">
                <a:tc>
                  <a:txBody>
                    <a:bodyPr/>
                    <a:lstStyle/>
                    <a:p>
                      <a:pPr algn="ctr" fontAlgn="b"/>
                      <a:r>
                        <a:rPr lang="en-US" sz="900" b="1" i="0" u="none" strike="noStrike" dirty="0" smtClean="0">
                          <a:solidFill>
                            <a:srgbClr val="000000"/>
                          </a:solidFill>
                          <a:effectLst/>
                          <a:latin typeface="Calibri" panose="020F0502020204030204" pitchFamily="34" charset="0"/>
                        </a:rPr>
                        <a:t>Marketing</a:t>
                      </a:r>
                      <a:endParaRPr lang="en-US" sz="900" b="1" i="0" u="none" strike="noStrike" dirty="0">
                        <a:solidFill>
                          <a:srgbClr val="000000"/>
                        </a:solidFill>
                        <a:effectLst/>
                        <a:latin typeface="Calibri" panose="020F0502020204030204" pitchFamily="34" charset="0"/>
                      </a:endParaRPr>
                    </a:p>
                  </a:txBody>
                  <a:tcPr marL="8573" marR="8573" marT="8573" marB="0" anchor="b">
                    <a:solidFill>
                      <a:schemeClr val="accent1">
                        <a:lumMod val="20000"/>
                        <a:lumOff val="80000"/>
                      </a:schemeClr>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573" marR="8573" marT="8573" marB="0" anchor="b">
                    <a:solidFill>
                      <a:schemeClr val="accent1">
                        <a:lumMod val="20000"/>
                        <a:lumOff val="80000"/>
                      </a:schemeClr>
                    </a:solidFill>
                  </a:tcPr>
                </a:tc>
                <a:extLst>
                  <a:ext uri="{0D108BD9-81ED-4DB2-BD59-A6C34878D82A}">
                    <a16:rowId xmlns:a16="http://schemas.microsoft.com/office/drawing/2014/main" val="1035641706"/>
                  </a:ext>
                </a:extLst>
              </a:tr>
              <a:tr h="145733">
                <a:tc>
                  <a:txBody>
                    <a:bodyPr/>
                    <a:lstStyle/>
                    <a:p>
                      <a:pPr algn="l" fontAlgn="b"/>
                      <a:r>
                        <a:rPr lang="en-US" sz="900" u="none" strike="noStrike" dirty="0" smtClean="0">
                          <a:effectLst/>
                        </a:rPr>
                        <a:t>Assistant </a:t>
                      </a:r>
                      <a:r>
                        <a:rPr lang="en-US" sz="900" u="none" strike="noStrike" dirty="0">
                          <a:effectLst/>
                        </a:rPr>
                        <a:t>Vice President</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a:solidFill>
                            <a:schemeClr val="tx1"/>
                          </a:solidFill>
                          <a:effectLst/>
                          <a:latin typeface="+mn-l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1599733466"/>
                  </a:ext>
                </a:extLst>
              </a:tr>
              <a:tr h="145733">
                <a:tc>
                  <a:txBody>
                    <a:bodyPr/>
                    <a:lstStyle/>
                    <a:p>
                      <a:pPr algn="l" fontAlgn="b"/>
                      <a:r>
                        <a:rPr lang="en-US" sz="900" u="none" strike="noStrike" dirty="0">
                          <a:effectLst/>
                        </a:rPr>
                        <a:t>Deputy Brand Manager </a:t>
                      </a:r>
                      <a:r>
                        <a:rPr lang="en-US" sz="900" u="none" strike="noStrike" dirty="0" smtClean="0">
                          <a:effectLst/>
                        </a:rPr>
                        <a:t>– </a:t>
                      </a:r>
                      <a:r>
                        <a:rPr lang="en-US" sz="900" u="none" strike="noStrike" dirty="0">
                          <a:effectLst/>
                        </a:rPr>
                        <a:t>Digital</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2127399112"/>
                  </a:ext>
                </a:extLst>
              </a:tr>
              <a:tr h="145733">
                <a:tc>
                  <a:txBody>
                    <a:bodyPr/>
                    <a:lstStyle/>
                    <a:p>
                      <a:pPr algn="l" fontAlgn="b"/>
                      <a:r>
                        <a:rPr lang="en-US" sz="900" u="none" strike="noStrike" dirty="0">
                          <a:effectLst/>
                        </a:rPr>
                        <a:t>CRM Specialist</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2213251454"/>
                  </a:ext>
                </a:extLst>
              </a:tr>
              <a:tr h="145733">
                <a:tc>
                  <a:txBody>
                    <a:bodyPr/>
                    <a:lstStyle/>
                    <a:p>
                      <a:pPr algn="l" fontAlgn="b"/>
                      <a:r>
                        <a:rPr lang="en-US" sz="900" u="none" strike="noStrike" dirty="0">
                          <a:effectLst/>
                        </a:rPr>
                        <a:t>Manager Digital Marketing</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3232692488"/>
                  </a:ext>
                </a:extLst>
              </a:tr>
              <a:tr h="145733">
                <a:tc>
                  <a:txBody>
                    <a:bodyPr/>
                    <a:lstStyle/>
                    <a:p>
                      <a:pPr algn="l" fontAlgn="b"/>
                      <a:r>
                        <a:rPr lang="en-US" sz="900" u="none" strike="noStrike" dirty="0">
                          <a:effectLst/>
                        </a:rPr>
                        <a:t>Deputy Creative Manager</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2195033156"/>
                  </a:ext>
                </a:extLst>
              </a:tr>
              <a:tr h="145733">
                <a:tc>
                  <a:txBody>
                    <a:bodyPr/>
                    <a:lstStyle/>
                    <a:p>
                      <a:pPr algn="l" fontAlgn="b"/>
                      <a:r>
                        <a:rPr lang="en-US" sz="900" u="none" strike="noStrike" dirty="0">
                          <a:effectLst/>
                        </a:rPr>
                        <a:t>Assistant </a:t>
                      </a:r>
                      <a:r>
                        <a:rPr lang="en-US" sz="900" u="none" strike="noStrike" dirty="0" smtClean="0">
                          <a:effectLst/>
                        </a:rPr>
                        <a:t>Marketing </a:t>
                      </a:r>
                      <a:r>
                        <a:rPr lang="en-US" sz="900" u="none" strike="noStrike" dirty="0">
                          <a:effectLst/>
                        </a:rPr>
                        <a:t>Manager Digital</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2829848734"/>
                  </a:ext>
                </a:extLst>
              </a:tr>
              <a:tr h="145733">
                <a:tc>
                  <a:txBody>
                    <a:bodyPr/>
                    <a:lstStyle/>
                    <a:p>
                      <a:pPr algn="l" fontAlgn="b"/>
                      <a:r>
                        <a:rPr lang="en-US" sz="900" u="none" strike="noStrike" dirty="0">
                          <a:effectLst/>
                        </a:rPr>
                        <a:t>Junior Graphic Designer</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621728292"/>
                  </a:ext>
                </a:extLst>
              </a:tr>
              <a:tr h="145733">
                <a:tc>
                  <a:txBody>
                    <a:bodyPr/>
                    <a:lstStyle/>
                    <a:p>
                      <a:pPr algn="ctr" fontAlgn="b"/>
                      <a:r>
                        <a:rPr lang="en-US" sz="900" b="1" i="0" u="none" strike="noStrike" dirty="0" smtClean="0">
                          <a:solidFill>
                            <a:srgbClr val="000000"/>
                          </a:solidFill>
                          <a:effectLst/>
                          <a:latin typeface="Calibri" panose="020F0502020204030204" pitchFamily="34" charset="0"/>
                        </a:rPr>
                        <a:t>Customer Enrichment</a:t>
                      </a:r>
                      <a:endParaRPr lang="en-US" sz="900" b="1" i="0" u="none" strike="noStrike" dirty="0">
                        <a:solidFill>
                          <a:srgbClr val="000000"/>
                        </a:solidFill>
                        <a:effectLst/>
                        <a:latin typeface="Calibri" panose="020F0502020204030204" pitchFamily="34" charset="0"/>
                      </a:endParaRPr>
                    </a:p>
                  </a:txBody>
                  <a:tcPr marL="8573" marR="8573" marT="8573" marB="0" anchor="b">
                    <a:solidFill>
                      <a:schemeClr val="accent1">
                        <a:lumMod val="20000"/>
                        <a:lumOff val="80000"/>
                      </a:schemeClr>
                    </a:solidFill>
                  </a:tcPr>
                </a:tc>
                <a:tc>
                  <a:txBody>
                    <a:bodyPr/>
                    <a:lstStyle/>
                    <a:p>
                      <a:pPr algn="r" fontAlgn="b"/>
                      <a:endParaRPr lang="en-US" sz="900" b="0" i="0" u="none" strike="noStrike" dirty="0">
                        <a:solidFill>
                          <a:srgbClr val="000000"/>
                        </a:solidFill>
                        <a:effectLst/>
                        <a:latin typeface="Calibri" panose="020F0502020204030204" pitchFamily="34" charset="0"/>
                      </a:endParaRPr>
                    </a:p>
                  </a:txBody>
                  <a:tcPr marL="8573" marR="8573" marT="8573" marB="0" anchor="b">
                    <a:solidFill>
                      <a:schemeClr val="accent1">
                        <a:lumMod val="20000"/>
                        <a:lumOff val="80000"/>
                      </a:schemeClr>
                    </a:solidFill>
                  </a:tcPr>
                </a:tc>
                <a:extLst>
                  <a:ext uri="{0D108BD9-81ED-4DB2-BD59-A6C34878D82A}">
                    <a16:rowId xmlns:a16="http://schemas.microsoft.com/office/drawing/2014/main" val="3920873243"/>
                  </a:ext>
                </a:extLst>
              </a:tr>
              <a:tr h="145733">
                <a:tc>
                  <a:txBody>
                    <a:bodyPr/>
                    <a:lstStyle/>
                    <a:p>
                      <a:pPr algn="l" fontAlgn="b"/>
                      <a:r>
                        <a:rPr lang="en-US" sz="900" b="0" i="0" u="none" strike="noStrike" dirty="0" smtClean="0">
                          <a:solidFill>
                            <a:srgbClr val="000000"/>
                          </a:solidFill>
                          <a:effectLst/>
                          <a:latin typeface="Calibri" panose="020F0502020204030204" pitchFamily="34" charset="0"/>
                        </a:rPr>
                        <a:t>Senior Assistant Vice President</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smtClean="0">
                          <a:solidFill>
                            <a:srgbClr val="000000"/>
                          </a:solidFill>
                          <a:effectLst/>
                          <a:latin typeface="Calibri" panose="020F0502020204030204" pitchFamily="34" charset="0"/>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1714970273"/>
                  </a:ext>
                </a:extLst>
              </a:tr>
              <a:tr h="145733">
                <a:tc>
                  <a:txBody>
                    <a:bodyPr/>
                    <a:lstStyle/>
                    <a:p>
                      <a:pPr algn="l" fontAlgn="b"/>
                      <a:r>
                        <a:rPr lang="en-US" sz="900" u="none" strike="noStrike" dirty="0">
                          <a:effectLst/>
                        </a:rPr>
                        <a:t>Assistant Analyst</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3469069580"/>
                  </a:ext>
                </a:extLst>
              </a:tr>
              <a:tr h="145733">
                <a:tc>
                  <a:txBody>
                    <a:bodyPr/>
                    <a:lstStyle/>
                    <a:p>
                      <a:pPr algn="l" fontAlgn="b"/>
                      <a:r>
                        <a:rPr lang="en-US" sz="900" u="none" strike="noStrike" dirty="0">
                          <a:effectLst/>
                        </a:rPr>
                        <a:t>Customer Enrichment Manager</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4094662076"/>
                  </a:ext>
                </a:extLst>
              </a:tr>
              <a:tr h="145733">
                <a:tc>
                  <a:txBody>
                    <a:bodyPr/>
                    <a:lstStyle/>
                    <a:p>
                      <a:pPr algn="l" fontAlgn="b"/>
                      <a:r>
                        <a:rPr lang="en-US" sz="900" b="0" i="0" u="none" strike="noStrike" dirty="0" smtClean="0">
                          <a:solidFill>
                            <a:srgbClr val="000000"/>
                          </a:solidFill>
                          <a:effectLst/>
                          <a:latin typeface="Calibri" panose="020F0502020204030204" pitchFamily="34" charset="0"/>
                        </a:rPr>
                        <a:t>Investor Deepening</a:t>
                      </a:r>
                      <a:r>
                        <a:rPr lang="en-US" sz="900" b="0" i="0" u="none" strike="noStrike" baseline="0" dirty="0" smtClean="0">
                          <a:solidFill>
                            <a:srgbClr val="000000"/>
                          </a:solidFill>
                          <a:effectLst/>
                          <a:latin typeface="Calibri" panose="020F0502020204030204" pitchFamily="34" charset="0"/>
                        </a:rPr>
                        <a:t> Executive</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smtClean="0">
                          <a:solidFill>
                            <a:srgbClr val="000000"/>
                          </a:solidFill>
                          <a:effectLst/>
                          <a:latin typeface="Calibri" panose="020F0502020204030204" pitchFamily="34" charset="0"/>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531495436"/>
                  </a:ext>
                </a:extLst>
              </a:tr>
              <a:tr h="145733">
                <a:tc>
                  <a:txBody>
                    <a:bodyPr/>
                    <a:lstStyle/>
                    <a:p>
                      <a:pPr algn="l" fontAlgn="b"/>
                      <a:r>
                        <a:rPr lang="en-US" sz="900" b="0" i="0" u="none" strike="noStrike" dirty="0" smtClean="0">
                          <a:solidFill>
                            <a:srgbClr val="000000"/>
                          </a:solidFill>
                          <a:effectLst/>
                          <a:latin typeface="Calibri" panose="020F0502020204030204" pitchFamily="34" charset="0"/>
                        </a:rPr>
                        <a:t>Customer Success</a:t>
                      </a:r>
                      <a:r>
                        <a:rPr lang="en-US" sz="900" b="0" i="0" u="none" strike="noStrike" baseline="0" dirty="0" smtClean="0">
                          <a:solidFill>
                            <a:srgbClr val="000000"/>
                          </a:solidFill>
                          <a:effectLst/>
                          <a:latin typeface="Calibri" panose="020F0502020204030204" pitchFamily="34" charset="0"/>
                        </a:rPr>
                        <a:t> Coaches Executive</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smtClean="0">
                          <a:solidFill>
                            <a:srgbClr val="000000"/>
                          </a:solidFill>
                          <a:effectLst/>
                          <a:latin typeface="Calibri" panose="020F0502020204030204" pitchFamily="34" charset="0"/>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4219173521"/>
                  </a:ext>
                </a:extLst>
              </a:tr>
              <a:tr h="145733">
                <a:tc>
                  <a:txBody>
                    <a:bodyPr/>
                    <a:lstStyle/>
                    <a:p>
                      <a:pPr algn="l" fontAlgn="b"/>
                      <a:r>
                        <a:rPr lang="en-US" sz="900" b="0" i="0" u="none" strike="noStrike" dirty="0" smtClean="0">
                          <a:solidFill>
                            <a:srgbClr val="000000"/>
                          </a:solidFill>
                          <a:effectLst/>
                          <a:latin typeface="Calibri" panose="020F0502020204030204" pitchFamily="34" charset="0"/>
                        </a:rPr>
                        <a:t>Customer Enrichment Executive</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smtClean="0">
                          <a:solidFill>
                            <a:srgbClr val="000000"/>
                          </a:solidFill>
                          <a:effectLst/>
                          <a:latin typeface="Calibri" panose="020F0502020204030204" pitchFamily="34" charset="0"/>
                        </a:rPr>
                        <a:t>1</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773734944"/>
                  </a:ext>
                </a:extLst>
              </a:tr>
              <a:tr h="145733">
                <a:tc>
                  <a:txBody>
                    <a:bodyPr/>
                    <a:lstStyle/>
                    <a:p>
                      <a:pPr algn="l" fontAlgn="b"/>
                      <a:r>
                        <a:rPr lang="en-US" sz="900" b="0" i="0" u="none" strike="noStrike" dirty="0" smtClean="0">
                          <a:solidFill>
                            <a:schemeClr val="tx1"/>
                          </a:solidFill>
                          <a:effectLst/>
                          <a:latin typeface="+mn-lt"/>
                        </a:rPr>
                        <a:t>Investor</a:t>
                      </a:r>
                      <a:r>
                        <a:rPr lang="en-US" sz="900" b="0" i="0" u="none" strike="noStrike" baseline="0" dirty="0" smtClean="0">
                          <a:solidFill>
                            <a:schemeClr val="tx1"/>
                          </a:solidFill>
                          <a:effectLst/>
                          <a:latin typeface="+mn-lt"/>
                        </a:rPr>
                        <a:t> Deepening Officer</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a:solidFill>
                            <a:schemeClr val="tx1"/>
                          </a:solidFill>
                          <a:effectLst/>
                          <a:latin typeface="+mn-lt"/>
                        </a:rPr>
                        <a:t>5</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2598878970"/>
                  </a:ext>
                </a:extLst>
              </a:tr>
              <a:tr h="145733">
                <a:tc>
                  <a:txBody>
                    <a:bodyPr/>
                    <a:lstStyle/>
                    <a:p>
                      <a:pPr algn="l" fontAlgn="b"/>
                      <a:r>
                        <a:rPr lang="en-US" sz="900" b="0" i="0" u="none" strike="noStrike" dirty="0" smtClean="0">
                          <a:solidFill>
                            <a:srgbClr val="000000"/>
                          </a:solidFill>
                          <a:effectLst/>
                          <a:latin typeface="Calibri" panose="020F0502020204030204" pitchFamily="34" charset="0"/>
                        </a:rPr>
                        <a:t>Customer Success</a:t>
                      </a:r>
                      <a:r>
                        <a:rPr lang="en-US" sz="900" b="0" i="0" u="none" strike="noStrike" baseline="0" dirty="0" smtClean="0">
                          <a:solidFill>
                            <a:srgbClr val="000000"/>
                          </a:solidFill>
                          <a:effectLst/>
                          <a:latin typeface="Calibri" panose="020F0502020204030204" pitchFamily="34" charset="0"/>
                        </a:rPr>
                        <a:t> Coaches Officer</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smtClean="0">
                          <a:solidFill>
                            <a:srgbClr val="000000"/>
                          </a:solidFill>
                          <a:effectLst/>
                          <a:latin typeface="Calibri" panose="020F0502020204030204" pitchFamily="34" charset="0"/>
                        </a:rPr>
                        <a:t>5</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1618118332"/>
                  </a:ext>
                </a:extLst>
              </a:tr>
              <a:tr h="145733">
                <a:tc>
                  <a:txBody>
                    <a:bodyPr/>
                    <a:lstStyle/>
                    <a:p>
                      <a:pPr algn="l" fontAlgn="b"/>
                      <a:r>
                        <a:rPr lang="en-US" sz="900" u="none" strike="noStrike" dirty="0">
                          <a:effectLst/>
                        </a:rPr>
                        <a:t>Customer Enrichment </a:t>
                      </a:r>
                      <a:r>
                        <a:rPr lang="en-US" sz="900" u="none" strike="noStrike" dirty="0" smtClean="0">
                          <a:effectLst/>
                        </a:rPr>
                        <a:t>Officer</a:t>
                      </a:r>
                      <a:endParaRPr lang="en-US" sz="900" b="0"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0" i="0" u="none" strike="noStrike" dirty="0">
                          <a:solidFill>
                            <a:schemeClr val="tx1"/>
                          </a:solidFill>
                          <a:effectLst/>
                          <a:latin typeface="+mn-lt"/>
                        </a:rPr>
                        <a:t>5</a:t>
                      </a:r>
                      <a:endParaRPr lang="en-US" sz="900" b="0"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320535059"/>
                  </a:ext>
                </a:extLst>
              </a:tr>
              <a:tr h="145733">
                <a:tc>
                  <a:txBody>
                    <a:bodyPr/>
                    <a:lstStyle/>
                    <a:p>
                      <a:pPr algn="l" fontAlgn="b"/>
                      <a:r>
                        <a:rPr lang="en-US" sz="900" b="1" u="none" strike="noStrike" dirty="0" smtClean="0">
                          <a:effectLst/>
                        </a:rPr>
                        <a:t>Total Head Count</a:t>
                      </a:r>
                      <a:endParaRPr lang="en-US" sz="900" b="1" i="0" u="none" strike="noStrike" dirty="0">
                        <a:solidFill>
                          <a:srgbClr val="000000"/>
                        </a:solidFill>
                        <a:effectLst/>
                        <a:latin typeface="Calibri" panose="020F0502020204030204" pitchFamily="34" charset="0"/>
                      </a:endParaRPr>
                    </a:p>
                  </a:txBody>
                  <a:tcPr marL="8573" marR="8573" marT="8573" marB="0" anchor="b"/>
                </a:tc>
                <a:tc>
                  <a:txBody>
                    <a:bodyPr/>
                    <a:lstStyle/>
                    <a:p>
                      <a:pPr algn="r" fontAlgn="b"/>
                      <a:r>
                        <a:rPr lang="en-US" sz="900" b="1" u="none" strike="noStrike" dirty="0" smtClean="0">
                          <a:effectLst/>
                        </a:rPr>
                        <a:t>29</a:t>
                      </a:r>
                      <a:endParaRPr lang="en-US" sz="900" b="1" i="0" u="none" strike="noStrike" dirty="0">
                        <a:solidFill>
                          <a:srgbClr val="000000"/>
                        </a:solidFill>
                        <a:effectLst/>
                        <a:latin typeface="Calibri" panose="020F0502020204030204" pitchFamily="34" charset="0"/>
                      </a:endParaRPr>
                    </a:p>
                  </a:txBody>
                  <a:tcPr marL="8573" marR="8573" marT="8573" marB="0" anchor="b"/>
                </a:tc>
                <a:extLst>
                  <a:ext uri="{0D108BD9-81ED-4DB2-BD59-A6C34878D82A}">
                    <a16:rowId xmlns:a16="http://schemas.microsoft.com/office/drawing/2014/main" val="3305834857"/>
                  </a:ext>
                </a:extLst>
              </a:tr>
            </a:tbl>
          </a:graphicData>
        </a:graphic>
      </p:graphicFrame>
    </p:spTree>
    <p:extLst>
      <p:ext uri="{BB962C8B-B14F-4D97-AF65-F5344CB8AC3E}">
        <p14:creationId xmlns:p14="http://schemas.microsoft.com/office/powerpoint/2010/main" val="234725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effectLst>
                  <a:outerShdw blurRad="38100" dist="38100" dir="2700000" algn="tl">
                    <a:srgbClr val="000000">
                      <a:alpha val="43137"/>
                    </a:srgbClr>
                  </a:outerShdw>
                </a:effectLst>
              </a:rPr>
              <a:t>Mr. Muhammad Asif Mehdi Rizvi - COO &amp; CFO</a:t>
            </a:r>
            <a:endParaRPr lang="en-US" sz="3200" b="1" dirty="0">
              <a:solidFill>
                <a:srgbClr val="0070C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623455" y="1394279"/>
            <a:ext cx="9947564" cy="436012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31734398"/>
              </p:ext>
            </p:extLst>
          </p:nvPr>
        </p:nvGraphicFramePr>
        <p:xfrm>
          <a:off x="125269" y="5021841"/>
          <a:ext cx="3601604" cy="1714500"/>
        </p:xfrm>
        <a:graphic>
          <a:graphicData uri="http://schemas.openxmlformats.org/drawingml/2006/table">
            <a:tbl>
              <a:tblPr>
                <a:tableStyleId>{9D7B26C5-4107-4FEC-AEDC-1716B250A1EF}</a:tableStyleId>
              </a:tblPr>
              <a:tblGrid>
                <a:gridCol w="3185968">
                  <a:extLst>
                    <a:ext uri="{9D8B030D-6E8A-4147-A177-3AD203B41FA5}">
                      <a16:colId xmlns:a16="http://schemas.microsoft.com/office/drawing/2014/main" val="3688842916"/>
                    </a:ext>
                  </a:extLst>
                </a:gridCol>
                <a:gridCol w="415636">
                  <a:extLst>
                    <a:ext uri="{9D8B030D-6E8A-4147-A177-3AD203B41FA5}">
                      <a16:colId xmlns:a16="http://schemas.microsoft.com/office/drawing/2014/main" val="154677841"/>
                    </a:ext>
                  </a:extLst>
                </a:gridCol>
              </a:tblGrid>
              <a:tr h="190500">
                <a:tc>
                  <a:txBody>
                    <a:bodyPr/>
                    <a:lstStyle/>
                    <a:p>
                      <a:pPr algn="l" fontAlgn="b"/>
                      <a:r>
                        <a:rPr lang="en-US" sz="1100" u="none" strike="noStrike">
                          <a:effectLst/>
                        </a:rPr>
                        <a:t>Chief Operating Officer &amp; Chief Financial Officer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17093917"/>
                  </a:ext>
                </a:extLst>
              </a:tr>
              <a:tr h="190500">
                <a:tc>
                  <a:txBody>
                    <a:bodyPr/>
                    <a:lstStyle/>
                    <a:p>
                      <a:pPr algn="l" fontAlgn="b"/>
                      <a:r>
                        <a:rPr lang="en-US" sz="1100" u="none" strike="noStrike">
                          <a:effectLst/>
                        </a:rPr>
                        <a:t>Administration</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47920873"/>
                  </a:ext>
                </a:extLst>
              </a:tr>
              <a:tr h="190500">
                <a:tc>
                  <a:txBody>
                    <a:bodyPr/>
                    <a:lstStyle/>
                    <a:p>
                      <a:pPr algn="l" fontAlgn="b"/>
                      <a:r>
                        <a:rPr lang="en-US" sz="1100" u="none" strike="noStrike">
                          <a:effectLst/>
                        </a:rPr>
                        <a:t>Corporate Affairs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9151995"/>
                  </a:ext>
                </a:extLst>
              </a:tr>
              <a:tr h="190500">
                <a:tc>
                  <a:txBody>
                    <a:bodyPr/>
                    <a:lstStyle/>
                    <a:p>
                      <a:pPr algn="l" fontAlgn="b"/>
                      <a:r>
                        <a:rPr lang="en-US" sz="1100" u="none" strike="noStrike">
                          <a:effectLst/>
                        </a:rPr>
                        <a:t>Finance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45588248"/>
                  </a:ext>
                </a:extLst>
              </a:tr>
              <a:tr h="190500">
                <a:tc>
                  <a:txBody>
                    <a:bodyPr/>
                    <a:lstStyle/>
                    <a:p>
                      <a:pPr algn="l" fontAlgn="b"/>
                      <a:r>
                        <a:rPr lang="en-US" sz="1100" u="none" strike="noStrike">
                          <a:effectLst/>
                        </a:rPr>
                        <a:t>Fund Accounting</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00979125"/>
                  </a:ext>
                </a:extLst>
              </a:tr>
              <a:tr h="190500">
                <a:tc>
                  <a:txBody>
                    <a:bodyPr/>
                    <a:lstStyle/>
                    <a:p>
                      <a:pPr algn="l" fontAlgn="b"/>
                      <a:r>
                        <a:rPr lang="en-US" sz="1100" u="none" strike="noStrike">
                          <a:effectLst/>
                        </a:rPr>
                        <a:t>Risk Management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09442085"/>
                  </a:ext>
                </a:extLst>
              </a:tr>
              <a:tr h="190500">
                <a:tc>
                  <a:txBody>
                    <a:bodyPr/>
                    <a:lstStyle/>
                    <a:p>
                      <a:pPr algn="l" fontAlgn="b"/>
                      <a:r>
                        <a:rPr lang="en-US" sz="1100" u="none" strike="noStrike">
                          <a:effectLst/>
                        </a:rPr>
                        <a:t>Settlement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03283063"/>
                  </a:ext>
                </a:extLst>
              </a:tr>
              <a:tr h="190500">
                <a:tc>
                  <a:txBody>
                    <a:bodyPr/>
                    <a:lstStyle/>
                    <a:p>
                      <a:pPr algn="l" fontAlgn="b"/>
                      <a:r>
                        <a:rPr lang="en-US" sz="1100" u="none" strike="noStrike">
                          <a:effectLst/>
                        </a:rPr>
                        <a:t>UHA - Operations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207780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77</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10876929"/>
                  </a:ext>
                </a:extLst>
              </a:tr>
            </a:tbl>
          </a:graphicData>
        </a:graphic>
      </p:graphicFrame>
    </p:spTree>
    <p:extLst>
      <p:ext uri="{BB962C8B-B14F-4D97-AF65-F5344CB8AC3E}">
        <p14:creationId xmlns:p14="http://schemas.microsoft.com/office/powerpoint/2010/main" val="264139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05" y="477844"/>
            <a:ext cx="9464040" cy="715529"/>
          </a:xfrm>
        </p:spPr>
        <p:txBody>
          <a:bodyPr/>
          <a:lstStyle/>
          <a:p>
            <a:r>
              <a:rPr lang="en-US" b="1" dirty="0" smtClean="0">
                <a:solidFill>
                  <a:srgbClr val="0070C0"/>
                </a:solidFill>
                <a:effectLst>
                  <a:outerShdw blurRad="38100" dist="38100" dir="2700000" algn="tl">
                    <a:srgbClr val="000000">
                      <a:alpha val="43137"/>
                    </a:srgbClr>
                  </a:outerShdw>
                </a:effectLst>
              </a:rPr>
              <a:t>Fund Accounting</a:t>
            </a:r>
            <a:endParaRPr lang="en-US"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nvPr>
        </p:nvGraphicFramePr>
        <p:xfrm>
          <a:off x="408805" y="835609"/>
          <a:ext cx="10155190" cy="539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416850" y="4556758"/>
            <a:ext cx="3519055" cy="19543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u="sng" dirty="0" smtClean="0"/>
              <a:t>Job Brief of Fund Accounting:</a:t>
            </a:r>
          </a:p>
          <a:p>
            <a:pPr marL="285750" indent="-285750">
              <a:buFont typeface="Arial" panose="020B0604020202020204" pitchFamily="34" charset="0"/>
              <a:buChar char="•"/>
            </a:pPr>
            <a:r>
              <a:rPr lang="en-US" sz="1100" dirty="0" smtClean="0"/>
              <a:t>Preparation</a:t>
            </a:r>
            <a:r>
              <a:rPr lang="en-US" sz="1100" dirty="0"/>
              <a:t>, review and announcement of Daily NAVs for the funds under management</a:t>
            </a:r>
          </a:p>
          <a:p>
            <a:pPr marL="285750" indent="-285750">
              <a:buFont typeface="Arial" panose="020B0604020202020204" pitchFamily="34" charset="0"/>
              <a:buChar char="•"/>
            </a:pPr>
            <a:r>
              <a:rPr lang="en-US" sz="1100" dirty="0"/>
              <a:t>Coordination with Internal and External Auditors for Annual Statutory Audits and Reviews</a:t>
            </a:r>
          </a:p>
          <a:p>
            <a:pPr marL="285750" indent="-285750">
              <a:buFont typeface="Arial" panose="020B0604020202020204" pitchFamily="34" charset="0"/>
              <a:buChar char="•"/>
            </a:pPr>
            <a:r>
              <a:rPr lang="en-US" sz="1100" dirty="0"/>
              <a:t>Ensure that all regulatory reports are sending on time to concerned partiers</a:t>
            </a:r>
          </a:p>
          <a:p>
            <a:pPr marL="285750" indent="-285750">
              <a:buFont typeface="Arial" panose="020B0604020202020204" pitchFamily="34" charset="0"/>
              <a:buChar char="•"/>
            </a:pPr>
            <a:r>
              <a:rPr lang="en-US" sz="1100" dirty="0" smtClean="0"/>
              <a:t>Preparation and review </a:t>
            </a:r>
            <a:r>
              <a:rPr lang="en-US" sz="1100" dirty="0"/>
              <a:t>of annual and periodic Financial Statements of Funds to ensure its compliance with IFRS and other applicable reporting framework</a:t>
            </a:r>
            <a:endParaRPr lang="en-US" sz="1100" dirty="0">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297366846"/>
              </p:ext>
            </p:extLst>
          </p:nvPr>
        </p:nvGraphicFramePr>
        <p:xfrm>
          <a:off x="162214" y="5362142"/>
          <a:ext cx="2858077" cy="1343025"/>
        </p:xfrm>
        <a:graphic>
          <a:graphicData uri="http://schemas.openxmlformats.org/drawingml/2006/table">
            <a:tbl>
              <a:tblPr>
                <a:tableStyleId>{9D7B26C5-4107-4FEC-AEDC-1716B250A1EF}</a:tableStyleId>
              </a:tblPr>
              <a:tblGrid>
                <a:gridCol w="2146474">
                  <a:extLst>
                    <a:ext uri="{9D8B030D-6E8A-4147-A177-3AD203B41FA5}">
                      <a16:colId xmlns:a16="http://schemas.microsoft.com/office/drawing/2014/main" val="3054020812"/>
                    </a:ext>
                  </a:extLst>
                </a:gridCol>
                <a:gridCol w="711603">
                  <a:extLst>
                    <a:ext uri="{9D8B030D-6E8A-4147-A177-3AD203B41FA5}">
                      <a16:colId xmlns:a16="http://schemas.microsoft.com/office/drawing/2014/main" val="2108152918"/>
                    </a:ext>
                  </a:extLst>
                </a:gridCol>
              </a:tblGrid>
              <a:tr h="190500">
                <a:tc>
                  <a:txBody>
                    <a:bodyPr/>
                    <a:lstStyle/>
                    <a:p>
                      <a:pPr algn="l" rtl="0" fontAlgn="b"/>
                      <a:r>
                        <a:rPr lang="en-US" sz="1100" u="none" strike="noStrike">
                          <a:effectLst/>
                        </a:rPr>
                        <a:t>Head Of Fund Accounting</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9732425"/>
                  </a:ext>
                </a:extLst>
              </a:tr>
              <a:tr h="190500">
                <a:tc>
                  <a:txBody>
                    <a:bodyPr/>
                    <a:lstStyle/>
                    <a:p>
                      <a:pPr algn="l" rtl="0" fontAlgn="b"/>
                      <a:r>
                        <a:rPr lang="en-US" sz="1100" u="none" strike="noStrike" dirty="0">
                          <a:effectLst/>
                        </a:rPr>
                        <a:t>Assistant Vice President</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14882761"/>
                  </a:ext>
                </a:extLst>
              </a:tr>
              <a:tr h="190500">
                <a:tc>
                  <a:txBody>
                    <a:bodyPr/>
                    <a:lstStyle/>
                    <a:p>
                      <a:pPr algn="l" rtl="0" fontAlgn="b"/>
                      <a:r>
                        <a:rPr lang="en-US" sz="1100" u="none" strike="noStrike">
                          <a:effectLst/>
                        </a:rPr>
                        <a:t>Manager - Fund Accounting</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5211591"/>
                  </a:ext>
                </a:extLst>
              </a:tr>
              <a:tr h="190500">
                <a:tc>
                  <a:txBody>
                    <a:bodyPr/>
                    <a:lstStyle/>
                    <a:p>
                      <a:pPr algn="l" rtl="0" fontAlgn="b"/>
                      <a:r>
                        <a:rPr lang="en-US" sz="1100" u="none" strike="noStrike">
                          <a:effectLst/>
                        </a:rPr>
                        <a:t>Deputy Manager - Fund Accounting</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02755018"/>
                  </a:ext>
                </a:extLst>
              </a:tr>
              <a:tr h="190500">
                <a:tc>
                  <a:txBody>
                    <a:bodyPr/>
                    <a:lstStyle/>
                    <a:p>
                      <a:pPr algn="l" rtl="0" fontAlgn="b"/>
                      <a:r>
                        <a:rPr lang="en-US" sz="1100" u="none" strike="noStrike">
                          <a:effectLst/>
                        </a:rPr>
                        <a:t>Assistant Manager - Fund Accouting</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1879854"/>
                  </a:ext>
                </a:extLst>
              </a:tr>
              <a:tr h="190500">
                <a:tc>
                  <a:txBody>
                    <a:bodyPr/>
                    <a:lstStyle/>
                    <a:p>
                      <a:pPr algn="l" rtl="0" fontAlgn="b"/>
                      <a:r>
                        <a:rPr lang="en-US" sz="1100" u="none" strike="noStrike">
                          <a:effectLst/>
                        </a:rPr>
                        <a:t>Management Trainee Officers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41390091"/>
                  </a:ext>
                </a:extLst>
              </a:tr>
              <a:tr h="200025">
                <a:tc>
                  <a:txBody>
                    <a:bodyPr/>
                    <a:lstStyle/>
                    <a:p>
                      <a:pPr algn="l" rtl="0"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en-US" sz="1100" b="1" u="none" strike="noStrike" dirty="0">
                          <a:effectLst/>
                        </a:rPr>
                        <a:t>15</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1790337"/>
                  </a:ext>
                </a:extLst>
              </a:tr>
            </a:tbl>
          </a:graphicData>
        </a:graphic>
      </p:graphicFrame>
    </p:spTree>
    <p:extLst>
      <p:ext uri="{BB962C8B-B14F-4D97-AF65-F5344CB8AC3E}">
        <p14:creationId xmlns:p14="http://schemas.microsoft.com/office/powerpoint/2010/main" val="394988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75" y="260206"/>
            <a:ext cx="8985365" cy="743238"/>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Operations – Unit Holding Accounts &amp; Settlement</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3500002655"/>
              </p:ext>
            </p:extLst>
          </p:nvPr>
        </p:nvGraphicFramePr>
        <p:xfrm>
          <a:off x="166256" y="863110"/>
          <a:ext cx="9822445" cy="470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710142" y="4523691"/>
            <a:ext cx="3082549" cy="178510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ea typeface="Times New Roman" panose="02020603050405020304" pitchFamily="18" charset="0"/>
              </a:rPr>
              <a:t>Job Brief of Settlement:</a:t>
            </a:r>
          </a:p>
          <a:p>
            <a:pPr marL="171450" indent="-171450">
              <a:buFont typeface="Arial" panose="020B0604020202020204" pitchFamily="34" charset="0"/>
              <a:buChar char="•"/>
            </a:pPr>
            <a:r>
              <a:rPr lang="en-US" sz="1100" dirty="0" smtClean="0">
                <a:ea typeface="Times New Roman" panose="02020603050405020304" pitchFamily="18" charset="0"/>
              </a:rPr>
              <a:t>Ensure all money market and equity transactions are settled within the stipulated time period</a:t>
            </a:r>
          </a:p>
          <a:p>
            <a:pPr marL="171450" indent="-171450">
              <a:buFont typeface="Arial" panose="020B0604020202020204" pitchFamily="34" charset="0"/>
              <a:buChar char="•"/>
            </a:pPr>
            <a:r>
              <a:rPr lang="en-US" sz="1100" dirty="0" smtClean="0">
                <a:ea typeface="Times New Roman" panose="02020603050405020304" pitchFamily="18" charset="0"/>
              </a:rPr>
              <a:t>Confirmation </a:t>
            </a:r>
            <a:r>
              <a:rPr lang="en-US" sz="1100" dirty="0">
                <a:ea typeface="Times New Roman" panose="02020603050405020304" pitchFamily="18" charset="0"/>
              </a:rPr>
              <a:t>of trade in system after verify from broker </a:t>
            </a:r>
            <a:r>
              <a:rPr lang="en-US" sz="1100" dirty="0" smtClean="0">
                <a:ea typeface="Times New Roman" panose="02020603050405020304" pitchFamily="18" charset="0"/>
              </a:rPr>
              <a:t>confirmations</a:t>
            </a:r>
            <a:endParaRPr lang="en-US" sz="1100" dirty="0">
              <a:ea typeface="Times New Roman" panose="02020603050405020304" pitchFamily="18" charset="0"/>
            </a:endParaRPr>
          </a:p>
          <a:p>
            <a:pPr marL="171450" indent="-171450">
              <a:buFont typeface="Arial" panose="020B0604020202020204" pitchFamily="34" charset="0"/>
              <a:buChar char="•"/>
            </a:pPr>
            <a:r>
              <a:rPr lang="en-US" sz="1100" dirty="0">
                <a:ea typeface="Times New Roman" panose="02020603050405020304" pitchFamily="18" charset="0"/>
              </a:rPr>
              <a:t>Coordination with Brokers for confirmation and CDC Trustee for </a:t>
            </a:r>
            <a:r>
              <a:rPr lang="en-US" sz="1100" dirty="0" smtClean="0">
                <a:ea typeface="Times New Roman" panose="02020603050405020304" pitchFamily="18" charset="0"/>
              </a:rPr>
              <a:t>settlements</a:t>
            </a:r>
            <a:endParaRPr lang="en-US" sz="1100" dirty="0">
              <a:ea typeface="Times New Roman" panose="02020603050405020304" pitchFamily="18" charset="0"/>
            </a:endParaRPr>
          </a:p>
          <a:p>
            <a:pPr marL="171450" indent="-171450">
              <a:buFont typeface="Arial" panose="020B0604020202020204" pitchFamily="34" charset="0"/>
              <a:buChar char="•"/>
            </a:pPr>
            <a:r>
              <a:rPr lang="en-US" sz="1100" dirty="0" smtClean="0">
                <a:ea typeface="Times New Roman" panose="02020603050405020304" pitchFamily="18" charset="0"/>
              </a:rPr>
              <a:t>Reconciliation of securities with CDC and IPS holdings</a:t>
            </a:r>
          </a:p>
        </p:txBody>
      </p:sp>
      <p:sp>
        <p:nvSpPr>
          <p:cNvPr id="8" name="Rectangle 7"/>
          <p:cNvSpPr/>
          <p:nvPr/>
        </p:nvSpPr>
        <p:spPr>
          <a:xfrm>
            <a:off x="2651088" y="4483835"/>
            <a:ext cx="3345563" cy="19543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ea typeface="Times New Roman" panose="02020603050405020304" pitchFamily="18" charset="0"/>
              </a:rPr>
              <a:t>Job Brief of UHA:</a:t>
            </a:r>
          </a:p>
          <a:p>
            <a:pPr marL="171450" indent="-171450">
              <a:buFont typeface="Arial" panose="020B0604020202020204" pitchFamily="34" charset="0"/>
              <a:buChar char="•"/>
            </a:pPr>
            <a:r>
              <a:rPr lang="en-US" sz="1100" dirty="0" smtClean="0">
                <a:ea typeface="Times New Roman" panose="02020603050405020304" pitchFamily="18" charset="0"/>
              </a:rPr>
              <a:t>Ensure all unit holder activities are timely and correctly processed</a:t>
            </a:r>
          </a:p>
          <a:p>
            <a:pPr marL="171450" indent="-171450">
              <a:buFont typeface="Arial" panose="020B0604020202020204" pitchFamily="34" charset="0"/>
              <a:buChar char="•"/>
            </a:pPr>
            <a:r>
              <a:rPr lang="en-US" sz="1100" dirty="0" smtClean="0">
                <a:ea typeface="Times New Roman" panose="02020603050405020304" pitchFamily="18" charset="0"/>
              </a:rPr>
              <a:t>Updating and maintaining all records relating to account opening, issuance and redemption of units in UHA software</a:t>
            </a:r>
          </a:p>
          <a:p>
            <a:pPr marL="171450" indent="-171450">
              <a:buFont typeface="Arial" panose="020B0604020202020204" pitchFamily="34" charset="0"/>
              <a:buChar char="•"/>
            </a:pPr>
            <a:r>
              <a:rPr lang="en-US" sz="1100" dirty="0" smtClean="0">
                <a:ea typeface="Times New Roman" panose="02020603050405020304" pitchFamily="18" charset="0"/>
              </a:rPr>
              <a:t>Managing cards back office operations including issuance, discards, reconciliation, settlement</a:t>
            </a:r>
          </a:p>
          <a:p>
            <a:pPr marL="171450" indent="-171450">
              <a:buFont typeface="Arial" panose="020B0604020202020204" pitchFamily="34" charset="0"/>
              <a:buChar char="•"/>
            </a:pPr>
            <a:r>
              <a:rPr lang="en-US" sz="1100" dirty="0" smtClean="0">
                <a:ea typeface="Times New Roman" panose="02020603050405020304" pitchFamily="18" charset="0"/>
              </a:rPr>
              <a:t>Handling digital investments and redemptions through one link ATM redemptions, IBFT inflow</a:t>
            </a:r>
          </a:p>
          <a:p>
            <a:pPr marL="171450" indent="-171450">
              <a:buFont typeface="Arial" panose="020B0604020202020204" pitchFamily="34" charset="0"/>
              <a:buChar char="•"/>
            </a:pPr>
            <a:r>
              <a:rPr lang="en-US" sz="1100" dirty="0" smtClean="0">
                <a:ea typeface="Times New Roman" panose="02020603050405020304" pitchFamily="18" charset="0"/>
              </a:rPr>
              <a:t>Liaise with Banks and Trustees </a:t>
            </a:r>
            <a:r>
              <a:rPr lang="en-US" sz="1100" dirty="0">
                <a:ea typeface="Times New Roman" panose="02020603050405020304" pitchFamily="18" charset="0"/>
              </a:rPr>
              <a:t>of </a:t>
            </a:r>
            <a:r>
              <a:rPr lang="en-US" sz="1100" dirty="0" smtClean="0">
                <a:ea typeface="Times New Roman" panose="02020603050405020304" pitchFamily="18" charset="0"/>
              </a:rPr>
              <a:t>fund</a:t>
            </a:r>
          </a:p>
        </p:txBody>
      </p:sp>
      <p:graphicFrame>
        <p:nvGraphicFramePr>
          <p:cNvPr id="9" name="Table 8"/>
          <p:cNvGraphicFramePr>
            <a:graphicFrameLocks noGrp="1"/>
          </p:cNvGraphicFramePr>
          <p:nvPr>
            <p:extLst>
              <p:ext uri="{D42A27DB-BD31-4B8C-83A1-F6EECF244321}">
                <p14:modId xmlns:p14="http://schemas.microsoft.com/office/powerpoint/2010/main" val="1562461340"/>
              </p:ext>
            </p:extLst>
          </p:nvPr>
        </p:nvGraphicFramePr>
        <p:xfrm>
          <a:off x="166256" y="4523691"/>
          <a:ext cx="2340607" cy="1914525"/>
        </p:xfrm>
        <a:graphic>
          <a:graphicData uri="http://schemas.openxmlformats.org/drawingml/2006/table">
            <a:tbl>
              <a:tblPr>
                <a:tableStyleId>{9D7B26C5-4107-4FEC-AEDC-1716B250A1EF}</a:tableStyleId>
              </a:tblPr>
              <a:tblGrid>
                <a:gridCol w="1722947">
                  <a:extLst>
                    <a:ext uri="{9D8B030D-6E8A-4147-A177-3AD203B41FA5}">
                      <a16:colId xmlns:a16="http://schemas.microsoft.com/office/drawing/2014/main" val="880799457"/>
                    </a:ext>
                  </a:extLst>
                </a:gridCol>
                <a:gridCol w="617660">
                  <a:extLst>
                    <a:ext uri="{9D8B030D-6E8A-4147-A177-3AD203B41FA5}">
                      <a16:colId xmlns:a16="http://schemas.microsoft.com/office/drawing/2014/main" val="3593180154"/>
                    </a:ext>
                  </a:extLst>
                </a:gridCol>
              </a:tblGrid>
              <a:tr h="190500">
                <a:tc gridSpan="2">
                  <a:txBody>
                    <a:bodyPr/>
                    <a:lstStyle/>
                    <a:p>
                      <a:pPr algn="l" fontAlgn="b"/>
                      <a:r>
                        <a:rPr lang="en-US" sz="1100" u="none" strike="noStrike">
                          <a:effectLst/>
                        </a:rPr>
                        <a:t>Head of Operations</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716481714"/>
                  </a:ext>
                </a:extLst>
              </a:tr>
              <a:tr h="190500">
                <a:tc>
                  <a:txBody>
                    <a:bodyPr/>
                    <a:lstStyle/>
                    <a:p>
                      <a:pPr algn="l" fontAlgn="b"/>
                      <a:r>
                        <a:rPr lang="en-US" sz="1100" u="none" strike="noStrike">
                          <a:effectLst/>
                        </a:rPr>
                        <a:t>Assistant Vice President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6748786"/>
                  </a:ext>
                </a:extLst>
              </a:tr>
              <a:tr h="190500">
                <a:tc>
                  <a:txBody>
                    <a:bodyPr/>
                    <a:lstStyle/>
                    <a:p>
                      <a:pPr algn="l" fontAlgn="b"/>
                      <a:r>
                        <a:rPr lang="en-US" sz="1100" u="none" strike="noStrike">
                          <a:effectLst/>
                        </a:rPr>
                        <a:t>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6254551"/>
                  </a:ext>
                </a:extLst>
              </a:tr>
              <a:tr h="190500">
                <a:tc>
                  <a:txBody>
                    <a:bodyPr/>
                    <a:lstStyle/>
                    <a:p>
                      <a:pPr algn="l" fontAlgn="b"/>
                      <a:r>
                        <a:rPr lang="en-US" sz="1100" u="none" strike="noStrike">
                          <a:effectLst/>
                        </a:rPr>
                        <a:t>Deputy 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1660979"/>
                  </a:ext>
                </a:extLst>
              </a:tr>
              <a:tr h="190500">
                <a:tc>
                  <a:txBody>
                    <a:bodyPr/>
                    <a:lstStyle/>
                    <a:p>
                      <a:pPr algn="l" fontAlgn="b"/>
                      <a:r>
                        <a:rPr lang="en-US" sz="1100" u="none" strike="noStrike">
                          <a:effectLst/>
                        </a:rPr>
                        <a:t>Assistant 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2486299"/>
                  </a:ext>
                </a:extLst>
              </a:tr>
              <a:tr h="190500">
                <a:tc>
                  <a:txBody>
                    <a:bodyPr/>
                    <a:lstStyle/>
                    <a:p>
                      <a:pPr algn="l" fontAlgn="b"/>
                      <a:r>
                        <a:rPr lang="en-US" sz="1100" u="none" strike="noStrike">
                          <a:effectLst/>
                        </a:rPr>
                        <a:t>Scanning Operator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2567564"/>
                  </a:ext>
                </a:extLst>
              </a:tr>
              <a:tr h="190500">
                <a:tc>
                  <a:txBody>
                    <a:bodyPr/>
                    <a:lstStyle/>
                    <a:p>
                      <a:pPr algn="l" fontAlgn="b"/>
                      <a:r>
                        <a:rPr lang="en-US" sz="1100" u="none" strike="noStrike">
                          <a:effectLst/>
                        </a:rPr>
                        <a:t>Head of Settlement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7982958"/>
                  </a:ext>
                </a:extLst>
              </a:tr>
              <a:tr h="190500">
                <a:tc>
                  <a:txBody>
                    <a:bodyPr/>
                    <a:lstStyle/>
                    <a:p>
                      <a:pPr algn="l" fontAlgn="b"/>
                      <a:r>
                        <a:rPr lang="en-US" sz="1100" u="none" strike="noStrike">
                          <a:effectLst/>
                        </a:rPr>
                        <a:t>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9104215"/>
                  </a:ext>
                </a:extLst>
              </a:tr>
              <a:tr h="190500">
                <a:tc>
                  <a:txBody>
                    <a:bodyPr/>
                    <a:lstStyle/>
                    <a:p>
                      <a:pPr algn="l" fontAlgn="b"/>
                      <a:r>
                        <a:rPr lang="en-US" sz="1100" u="none" strike="noStrike">
                          <a:effectLst/>
                        </a:rPr>
                        <a:t>Assistant 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3743757"/>
                  </a:ext>
                </a:extLst>
              </a:tr>
              <a:tr h="200025">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19</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6917335"/>
                  </a:ext>
                </a:extLst>
              </a:tr>
            </a:tbl>
          </a:graphicData>
        </a:graphic>
      </p:graphicFrame>
    </p:spTree>
    <p:extLst>
      <p:ext uri="{BB962C8B-B14F-4D97-AF65-F5344CB8AC3E}">
        <p14:creationId xmlns:p14="http://schemas.microsoft.com/office/powerpoint/2010/main" val="322630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7"/>
            <a:ext cx="2224347" cy="854074"/>
          </a:xfrm>
        </p:spPr>
        <p:txBody>
          <a:bodyPr>
            <a:normAutofit/>
          </a:bodyPr>
          <a:lstStyle/>
          <a:p>
            <a:r>
              <a:rPr lang="en-US" sz="3600" b="1" dirty="0" smtClean="0">
                <a:solidFill>
                  <a:srgbClr val="0070C0"/>
                </a:solidFill>
                <a:effectLst>
                  <a:outerShdw blurRad="38100" dist="38100" dir="2700000" algn="tl">
                    <a:srgbClr val="000000">
                      <a:alpha val="43137"/>
                    </a:srgbClr>
                  </a:outerShdw>
                </a:effectLst>
              </a:rPr>
              <a:t>Finance</a:t>
            </a:r>
            <a:endParaRPr lang="en-US" sz="36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143685739"/>
              </p:ext>
            </p:extLst>
          </p:nvPr>
        </p:nvGraphicFramePr>
        <p:xfrm>
          <a:off x="2117608" y="1219201"/>
          <a:ext cx="6737583" cy="266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611089" y="4314406"/>
            <a:ext cx="5153893" cy="178510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ea typeface="Times New Roman" panose="02020603050405020304" pitchFamily="18" charset="0"/>
              </a:rPr>
              <a:t>Job Brief of Finance</a:t>
            </a:r>
            <a:endParaRPr lang="en-US" sz="1100" b="1" dirty="0">
              <a:ea typeface="Times New Roman" panose="02020603050405020304" pitchFamily="18" charset="0"/>
            </a:endParaRPr>
          </a:p>
          <a:p>
            <a:pPr marL="171450" indent="-171450">
              <a:buFont typeface="Arial" panose="020B0604020202020204" pitchFamily="34" charset="0"/>
              <a:buChar char="•"/>
            </a:pPr>
            <a:r>
              <a:rPr lang="en-US" sz="1100" dirty="0" smtClean="0">
                <a:ea typeface="Times New Roman" panose="02020603050405020304" pitchFamily="18" charset="0"/>
              </a:rPr>
              <a:t>Process </a:t>
            </a:r>
            <a:r>
              <a:rPr lang="en-US" sz="1100" dirty="0">
                <a:ea typeface="Times New Roman" panose="02020603050405020304" pitchFamily="18" charset="0"/>
              </a:rPr>
              <a:t>all payments </a:t>
            </a:r>
            <a:r>
              <a:rPr lang="en-US" sz="1100" dirty="0" smtClean="0">
                <a:ea typeface="Times New Roman" panose="02020603050405020304" pitchFamily="18" charset="0"/>
              </a:rPr>
              <a:t>invoices related </a:t>
            </a:r>
            <a:r>
              <a:rPr lang="en-US" sz="1100" dirty="0">
                <a:ea typeface="Times New Roman" panose="02020603050405020304" pitchFamily="18" charset="0"/>
              </a:rPr>
              <a:t>to purchases and expenses on daily </a:t>
            </a:r>
            <a:r>
              <a:rPr lang="en-US" sz="1100" dirty="0" smtClean="0">
                <a:ea typeface="Times New Roman" panose="02020603050405020304" pitchFamily="18" charset="0"/>
              </a:rPr>
              <a:t>basis</a:t>
            </a:r>
          </a:p>
          <a:p>
            <a:pPr marL="171450" indent="-171450">
              <a:buFont typeface="Arial" panose="020B0604020202020204" pitchFamily="34" charset="0"/>
              <a:buChar char="•"/>
            </a:pPr>
            <a:r>
              <a:rPr lang="en-US" sz="1100" dirty="0" smtClean="0">
                <a:ea typeface="Times New Roman" panose="02020603050405020304" pitchFamily="18" charset="0"/>
              </a:rPr>
              <a:t>Maintenance of cash position of Company and ensure that any excess liquidity is timely invested.</a:t>
            </a:r>
          </a:p>
          <a:p>
            <a:pPr marL="171450" indent="-171450">
              <a:buFont typeface="Arial" panose="020B0604020202020204" pitchFamily="34" charset="0"/>
              <a:buChar char="•"/>
            </a:pPr>
            <a:r>
              <a:rPr lang="en-US" sz="1100" dirty="0" smtClean="0">
                <a:ea typeface="Times New Roman" panose="02020603050405020304" pitchFamily="18" charset="0"/>
              </a:rPr>
              <a:t>Co-ordinate </a:t>
            </a:r>
            <a:r>
              <a:rPr lang="en-US" sz="1100" dirty="0">
                <a:ea typeface="Times New Roman" panose="02020603050405020304" pitchFamily="18" charset="0"/>
              </a:rPr>
              <a:t>with Internal Auditors &amp; External Auditors in recurring and annual audits.</a:t>
            </a:r>
          </a:p>
          <a:p>
            <a:pPr marL="171450" indent="-171450">
              <a:buFont typeface="Arial" panose="020B0604020202020204" pitchFamily="34" charset="0"/>
              <a:buChar char="•"/>
            </a:pPr>
            <a:r>
              <a:rPr lang="en-US" sz="1100" dirty="0" smtClean="0">
                <a:ea typeface="Times New Roman" panose="02020603050405020304" pitchFamily="18" charset="0"/>
              </a:rPr>
              <a:t>Filing </a:t>
            </a:r>
            <a:r>
              <a:rPr lang="en-US" sz="1100" dirty="0">
                <a:ea typeface="Times New Roman" panose="02020603050405020304" pitchFamily="18" charset="0"/>
              </a:rPr>
              <a:t>monthly statements of </a:t>
            </a:r>
            <a:r>
              <a:rPr lang="en-US" sz="1100" dirty="0" smtClean="0">
                <a:ea typeface="Times New Roman" panose="02020603050405020304" pitchFamily="18" charset="0"/>
              </a:rPr>
              <a:t>SECP</a:t>
            </a:r>
            <a:endParaRPr lang="en-US" sz="1100" dirty="0">
              <a:ea typeface="Times New Roman" panose="02020603050405020304" pitchFamily="18" charset="0"/>
            </a:endParaRPr>
          </a:p>
          <a:p>
            <a:pPr marL="171450" indent="-171450">
              <a:buFont typeface="Arial" panose="020B0604020202020204" pitchFamily="34" charset="0"/>
              <a:buChar char="•"/>
            </a:pPr>
            <a:r>
              <a:rPr lang="en-US" sz="1100" dirty="0" smtClean="0">
                <a:ea typeface="Times New Roman" panose="02020603050405020304" pitchFamily="18" charset="0"/>
              </a:rPr>
              <a:t>Preparation </a:t>
            </a:r>
            <a:r>
              <a:rPr lang="en-US" sz="1100" dirty="0">
                <a:ea typeface="Times New Roman" panose="02020603050405020304" pitchFamily="18" charset="0"/>
              </a:rPr>
              <a:t>of monthly </a:t>
            </a:r>
            <a:r>
              <a:rPr lang="en-US" sz="1100" dirty="0" smtClean="0">
                <a:ea typeface="Times New Roman" panose="02020603050405020304" pitchFamily="18" charset="0"/>
              </a:rPr>
              <a:t>management </a:t>
            </a:r>
            <a:r>
              <a:rPr lang="en-US" sz="1100" dirty="0">
                <a:ea typeface="Times New Roman" panose="02020603050405020304" pitchFamily="18" charset="0"/>
              </a:rPr>
              <a:t>of </a:t>
            </a:r>
            <a:r>
              <a:rPr lang="en-US" sz="1100" dirty="0" smtClean="0">
                <a:ea typeface="Times New Roman" panose="02020603050405020304" pitchFamily="18" charset="0"/>
              </a:rPr>
              <a:t>the Company</a:t>
            </a:r>
          </a:p>
          <a:p>
            <a:pPr marL="171450" indent="-171450">
              <a:buFont typeface="Arial" panose="020B0604020202020204" pitchFamily="34" charset="0"/>
              <a:buChar char="•"/>
            </a:pPr>
            <a:r>
              <a:rPr lang="en-US" sz="1100" dirty="0"/>
              <a:t>Preparation and review of annual and periodic Financial Statements of </a:t>
            </a:r>
            <a:r>
              <a:rPr lang="en-US" sz="1100" dirty="0" smtClean="0"/>
              <a:t>Company </a:t>
            </a:r>
            <a:r>
              <a:rPr lang="en-US" sz="1100" dirty="0"/>
              <a:t>to ensure its compliance with IFRS and other applicable reporting </a:t>
            </a:r>
            <a:r>
              <a:rPr lang="en-US" sz="1100" dirty="0" smtClean="0"/>
              <a:t>framework</a:t>
            </a:r>
            <a:endParaRPr lang="en-US" sz="1100" dirty="0"/>
          </a:p>
        </p:txBody>
      </p:sp>
      <p:graphicFrame>
        <p:nvGraphicFramePr>
          <p:cNvPr id="4" name="Table 3"/>
          <p:cNvGraphicFramePr>
            <a:graphicFrameLocks noGrp="1"/>
          </p:cNvGraphicFramePr>
          <p:nvPr>
            <p:extLst>
              <p:ext uri="{D42A27DB-BD31-4B8C-83A1-F6EECF244321}">
                <p14:modId xmlns:p14="http://schemas.microsoft.com/office/powerpoint/2010/main" val="224416101"/>
              </p:ext>
            </p:extLst>
          </p:nvPr>
        </p:nvGraphicFramePr>
        <p:xfrm>
          <a:off x="139757" y="5481597"/>
          <a:ext cx="3453592" cy="952500"/>
        </p:xfrm>
        <a:graphic>
          <a:graphicData uri="http://schemas.openxmlformats.org/drawingml/2006/table">
            <a:tbl>
              <a:tblPr>
                <a:tableStyleId>{9D7B26C5-4107-4FEC-AEDC-1716B250A1EF}</a:tableStyleId>
              </a:tblPr>
              <a:tblGrid>
                <a:gridCol w="2996392">
                  <a:extLst>
                    <a:ext uri="{9D8B030D-6E8A-4147-A177-3AD203B41FA5}">
                      <a16:colId xmlns:a16="http://schemas.microsoft.com/office/drawing/2014/main" val="2600721682"/>
                    </a:ext>
                  </a:extLst>
                </a:gridCol>
                <a:gridCol w="457200">
                  <a:extLst>
                    <a:ext uri="{9D8B030D-6E8A-4147-A177-3AD203B41FA5}">
                      <a16:colId xmlns:a16="http://schemas.microsoft.com/office/drawing/2014/main" val="1009290386"/>
                    </a:ext>
                  </a:extLst>
                </a:gridCol>
              </a:tblGrid>
              <a:tr h="190500">
                <a:tc>
                  <a:txBody>
                    <a:bodyPr/>
                    <a:lstStyle/>
                    <a:p>
                      <a:pPr algn="l" fontAlgn="b"/>
                      <a:r>
                        <a:rPr lang="en-US" sz="1100" u="none" strike="noStrike">
                          <a:effectLst/>
                        </a:rPr>
                        <a:t>Financial Controller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0744157"/>
                  </a:ext>
                </a:extLst>
              </a:tr>
              <a:tr h="190500">
                <a:tc>
                  <a:txBody>
                    <a:bodyPr/>
                    <a:lstStyle/>
                    <a:p>
                      <a:pPr algn="l" fontAlgn="b"/>
                      <a:r>
                        <a:rPr lang="en-US" sz="1100" u="none" strike="noStrike">
                          <a:effectLst/>
                        </a:rPr>
                        <a:t>Senior Assistant Vice President Finance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76530214"/>
                  </a:ext>
                </a:extLst>
              </a:tr>
              <a:tr h="190500">
                <a:tc>
                  <a:txBody>
                    <a:bodyPr/>
                    <a:lstStyle/>
                    <a:p>
                      <a:pPr algn="l" fontAlgn="b"/>
                      <a:r>
                        <a:rPr lang="en-US" sz="1100" u="none" strike="noStrike">
                          <a:effectLst/>
                        </a:rPr>
                        <a:t>Deputy Manager Finance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6561332"/>
                  </a:ext>
                </a:extLst>
              </a:tr>
              <a:tr h="190500">
                <a:tc>
                  <a:txBody>
                    <a:bodyPr/>
                    <a:lstStyle/>
                    <a:p>
                      <a:pPr algn="l" fontAlgn="b"/>
                      <a:r>
                        <a:rPr lang="en-US" sz="1100" u="none" strike="noStrike" dirty="0" smtClean="0">
                          <a:effectLst/>
                        </a:rPr>
                        <a:t>Management Trainee Officer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6567570"/>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4</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6416617"/>
                  </a:ext>
                </a:extLst>
              </a:tr>
            </a:tbl>
          </a:graphicData>
        </a:graphic>
      </p:graphicFrame>
    </p:spTree>
    <p:extLst>
      <p:ext uri="{BB962C8B-B14F-4D97-AF65-F5344CB8AC3E}">
        <p14:creationId xmlns:p14="http://schemas.microsoft.com/office/powerpoint/2010/main" val="25072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561238"/>
            <a:ext cx="4053147" cy="798656"/>
          </a:xfrm>
        </p:spPr>
        <p:txBody>
          <a:bodyPr>
            <a:normAutofit/>
          </a:bodyPr>
          <a:lstStyle/>
          <a:p>
            <a:r>
              <a:rPr lang="en-US" sz="3600" b="1" dirty="0" smtClean="0">
                <a:solidFill>
                  <a:srgbClr val="0070C0"/>
                </a:solidFill>
                <a:effectLst>
                  <a:outerShdw blurRad="38100" dist="38100" dir="2700000" algn="tl">
                    <a:srgbClr val="000000">
                      <a:alpha val="43137"/>
                    </a:srgbClr>
                  </a:outerShdw>
                </a:effectLst>
              </a:rPr>
              <a:t>Risk Management</a:t>
            </a:r>
            <a:endParaRPr lang="en-US" sz="36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245474446"/>
              </p:ext>
            </p:extLst>
          </p:nvPr>
        </p:nvGraphicFramePr>
        <p:xfrm>
          <a:off x="2006773" y="1170807"/>
          <a:ext cx="6737583" cy="266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46137762"/>
              </p:ext>
            </p:extLst>
          </p:nvPr>
        </p:nvGraphicFramePr>
        <p:xfrm>
          <a:off x="84543" y="5144787"/>
          <a:ext cx="3006169" cy="571500"/>
        </p:xfrm>
        <a:graphic>
          <a:graphicData uri="http://schemas.openxmlformats.org/drawingml/2006/table">
            <a:tbl>
              <a:tblPr>
                <a:tableStyleId>{9D7B26C5-4107-4FEC-AEDC-1716B250A1EF}</a:tableStyleId>
              </a:tblPr>
              <a:tblGrid>
                <a:gridCol w="2506874">
                  <a:extLst>
                    <a:ext uri="{9D8B030D-6E8A-4147-A177-3AD203B41FA5}">
                      <a16:colId xmlns:a16="http://schemas.microsoft.com/office/drawing/2014/main" val="2282945304"/>
                    </a:ext>
                  </a:extLst>
                </a:gridCol>
                <a:gridCol w="499295">
                  <a:extLst>
                    <a:ext uri="{9D8B030D-6E8A-4147-A177-3AD203B41FA5}">
                      <a16:colId xmlns:a16="http://schemas.microsoft.com/office/drawing/2014/main" val="3247793265"/>
                    </a:ext>
                  </a:extLst>
                </a:gridCol>
              </a:tblGrid>
              <a:tr h="190500">
                <a:tc>
                  <a:txBody>
                    <a:bodyPr/>
                    <a:lstStyle/>
                    <a:p>
                      <a:pPr algn="l" fontAlgn="b"/>
                      <a:r>
                        <a:rPr lang="en-US" sz="1100" u="none" strike="noStrike">
                          <a:effectLst/>
                        </a:rPr>
                        <a:t>Head of Risk Management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7024262"/>
                  </a:ext>
                </a:extLst>
              </a:tr>
              <a:tr h="190500">
                <a:tc>
                  <a:txBody>
                    <a:bodyPr/>
                    <a:lstStyle/>
                    <a:p>
                      <a:pPr algn="l" fontAlgn="b"/>
                      <a:r>
                        <a:rPr lang="en-US" sz="1100" u="none" strike="noStrike" dirty="0">
                          <a:effectLst/>
                        </a:rPr>
                        <a:t>Deputy Manager Risk Management</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821400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046123"/>
                  </a:ext>
                </a:extLst>
              </a:tr>
            </a:tbl>
          </a:graphicData>
        </a:graphic>
      </p:graphicFrame>
      <p:sp>
        <p:nvSpPr>
          <p:cNvPr id="5" name="Rectangle 4"/>
          <p:cNvSpPr/>
          <p:nvPr/>
        </p:nvSpPr>
        <p:spPr>
          <a:xfrm>
            <a:off x="5095009" y="4707262"/>
            <a:ext cx="5638800" cy="14465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spcBef>
                <a:spcPts val="0"/>
              </a:spcBef>
              <a:spcAft>
                <a:spcPts val="0"/>
              </a:spcAft>
            </a:pPr>
            <a:r>
              <a:rPr lang="en-US" sz="1100" b="1" dirty="0" smtClean="0">
                <a:ea typeface="Times New Roman" panose="02020603050405020304" pitchFamily="18" charset="0"/>
              </a:rPr>
              <a:t>Job Brief of Risk Management</a:t>
            </a:r>
          </a:p>
          <a:p>
            <a:pPr marL="171450" marR="0" lvl="0" indent="-171450">
              <a:spcBef>
                <a:spcPts val="0"/>
              </a:spcBef>
              <a:spcAft>
                <a:spcPts val="0"/>
              </a:spcAft>
              <a:buFont typeface="Arial" panose="020B0604020202020204" pitchFamily="34" charset="0"/>
              <a:buChar char="•"/>
            </a:pPr>
            <a:r>
              <a:rPr lang="en-US" sz="1100" dirty="0">
                <a:ea typeface="Times New Roman" panose="02020603050405020304" pitchFamily="18" charset="0"/>
              </a:rPr>
              <a:t>Develop, Review and Implement the Risk Management Policies and Procedures Manual as approved by the BOD</a:t>
            </a:r>
          </a:p>
          <a:p>
            <a:pPr marL="171450" marR="0" lvl="0" indent="-171450">
              <a:spcBef>
                <a:spcPts val="0"/>
              </a:spcBef>
              <a:spcAft>
                <a:spcPts val="0"/>
              </a:spcAft>
              <a:buFont typeface="Arial" panose="020B0604020202020204" pitchFamily="34" charset="0"/>
              <a:buChar char="•"/>
            </a:pPr>
            <a:r>
              <a:rPr lang="en-US" sz="1100" dirty="0">
                <a:ea typeface="Times New Roman" panose="02020603050405020304" pitchFamily="18" charset="0"/>
              </a:rPr>
              <a:t>Design and review risk management processes</a:t>
            </a:r>
          </a:p>
          <a:p>
            <a:pPr marL="171450" marR="0" lvl="0" indent="-171450">
              <a:spcBef>
                <a:spcPts val="0"/>
              </a:spcBef>
              <a:spcAft>
                <a:spcPts val="0"/>
              </a:spcAft>
              <a:buFont typeface="Arial" panose="020B0604020202020204" pitchFamily="34" charset="0"/>
              <a:buChar char="•"/>
            </a:pPr>
            <a:r>
              <a:rPr lang="en-US" sz="1100" dirty="0">
                <a:ea typeface="Times New Roman" panose="02020603050405020304" pitchFamily="18" charset="0"/>
              </a:rPr>
              <a:t>Coordinate the various functional activities which advise on risk management issues within the Company</a:t>
            </a:r>
          </a:p>
          <a:p>
            <a:pPr marL="171450" marR="0" lvl="0" indent="-171450">
              <a:spcBef>
                <a:spcPts val="0"/>
              </a:spcBef>
              <a:spcAft>
                <a:spcPts val="0"/>
              </a:spcAft>
              <a:buFont typeface="Arial" panose="020B0604020202020204" pitchFamily="34" charset="0"/>
              <a:buChar char="•"/>
            </a:pPr>
            <a:r>
              <a:rPr lang="en-US" sz="1100" dirty="0">
                <a:ea typeface="Times New Roman" panose="02020603050405020304" pitchFamily="18" charset="0"/>
              </a:rPr>
              <a:t>Prepare reports highlighting risk related issues for the review of senior management and BOD of the </a:t>
            </a:r>
            <a:r>
              <a:rPr lang="en-US" sz="1100" dirty="0" smtClean="0">
                <a:ea typeface="Times New Roman" panose="02020603050405020304" pitchFamily="18" charset="0"/>
              </a:rPr>
              <a:t>Company</a:t>
            </a:r>
            <a:endParaRPr lang="en-US" sz="1100" dirty="0">
              <a:ea typeface="Times New Roman" panose="02020603050405020304" pitchFamily="18" charset="0"/>
            </a:endParaRPr>
          </a:p>
        </p:txBody>
      </p:sp>
    </p:spTree>
    <p:extLst>
      <p:ext uri="{BB962C8B-B14F-4D97-AF65-F5344CB8AC3E}">
        <p14:creationId xmlns:p14="http://schemas.microsoft.com/office/powerpoint/2010/main" val="112451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7"/>
            <a:ext cx="5937365" cy="1048038"/>
          </a:xfrm>
        </p:spPr>
        <p:txBody>
          <a:bodyPr>
            <a:normAutofit/>
          </a:bodyPr>
          <a:lstStyle/>
          <a:p>
            <a:r>
              <a:rPr lang="en-US" sz="3600" b="1" dirty="0" smtClean="0">
                <a:solidFill>
                  <a:srgbClr val="0070C0"/>
                </a:solidFill>
                <a:effectLst>
                  <a:outerShdw blurRad="38100" dist="38100" dir="2700000" algn="tl">
                    <a:srgbClr val="000000">
                      <a:alpha val="43137"/>
                    </a:srgbClr>
                  </a:outerShdw>
                </a:effectLst>
              </a:rPr>
              <a:t>Corporate Affairs &amp; Taxation</a:t>
            </a:r>
            <a:endParaRPr lang="en-US" sz="36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3484689594"/>
              </p:ext>
            </p:extLst>
          </p:nvPr>
        </p:nvGraphicFramePr>
        <p:xfrm>
          <a:off x="1868228" y="1413165"/>
          <a:ext cx="6737583" cy="266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19476311"/>
              </p:ext>
            </p:extLst>
          </p:nvPr>
        </p:nvGraphicFramePr>
        <p:xfrm>
          <a:off x="84543" y="5553942"/>
          <a:ext cx="3006169" cy="571500"/>
        </p:xfrm>
        <a:graphic>
          <a:graphicData uri="http://schemas.openxmlformats.org/drawingml/2006/table">
            <a:tbl>
              <a:tblPr>
                <a:tableStyleId>{9D7B26C5-4107-4FEC-AEDC-1716B250A1EF}</a:tableStyleId>
              </a:tblPr>
              <a:tblGrid>
                <a:gridCol w="2506874">
                  <a:extLst>
                    <a:ext uri="{9D8B030D-6E8A-4147-A177-3AD203B41FA5}">
                      <a16:colId xmlns:a16="http://schemas.microsoft.com/office/drawing/2014/main" val="2282945304"/>
                    </a:ext>
                  </a:extLst>
                </a:gridCol>
                <a:gridCol w="499295">
                  <a:extLst>
                    <a:ext uri="{9D8B030D-6E8A-4147-A177-3AD203B41FA5}">
                      <a16:colId xmlns:a16="http://schemas.microsoft.com/office/drawing/2014/main" val="3247793265"/>
                    </a:ext>
                  </a:extLst>
                </a:gridCol>
              </a:tblGrid>
              <a:tr h="190500">
                <a:tc>
                  <a:txBody>
                    <a:bodyPr/>
                    <a:lstStyle/>
                    <a:p>
                      <a:pPr algn="l" fontAlgn="b"/>
                      <a:r>
                        <a:rPr lang="en-US" sz="1100" u="none" strike="noStrike" dirty="0" smtClean="0">
                          <a:effectLst/>
                        </a:rPr>
                        <a:t>Manager Corporate Affairs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7024262"/>
                  </a:ext>
                </a:extLst>
              </a:tr>
              <a:tr h="190500">
                <a:tc>
                  <a:txBody>
                    <a:bodyPr/>
                    <a:lstStyle/>
                    <a:p>
                      <a:pPr algn="l" fontAlgn="b"/>
                      <a:r>
                        <a:rPr lang="en-US" sz="1100" u="none" strike="noStrike" dirty="0">
                          <a:effectLst/>
                        </a:rPr>
                        <a:t>Deputy Manager </a:t>
                      </a:r>
                      <a:r>
                        <a:rPr lang="en-US" sz="1100" u="none" strike="noStrike" dirty="0" smtClean="0">
                          <a:effectLst/>
                        </a:rPr>
                        <a:t>Corporate Affairs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821400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046123"/>
                  </a:ext>
                </a:extLst>
              </a:tr>
            </a:tbl>
          </a:graphicData>
        </a:graphic>
      </p:graphicFrame>
      <p:sp>
        <p:nvSpPr>
          <p:cNvPr id="3" name="Rectangle 2"/>
          <p:cNvSpPr/>
          <p:nvPr/>
        </p:nvSpPr>
        <p:spPr>
          <a:xfrm>
            <a:off x="5784333" y="4241378"/>
            <a:ext cx="5040916" cy="21355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lnSpc>
                <a:spcPct val="107000"/>
              </a:lnSpc>
              <a:spcBef>
                <a:spcPts val="0"/>
              </a:spcBef>
              <a:spcAft>
                <a:spcPts val="0"/>
              </a:spcAft>
            </a:pPr>
            <a:r>
              <a:rPr lang="en-US" sz="1100" b="1" dirty="0" smtClean="0">
                <a:ea typeface="Calibri" panose="020F0502020204030204" pitchFamily="34" charset="0"/>
                <a:cs typeface="Times New Roman" panose="02020603050405020304" pitchFamily="18" charset="0"/>
              </a:rPr>
              <a:t>Job Brief of Corporate Affairs and Taxation</a:t>
            </a:r>
          </a:p>
          <a:p>
            <a:pPr marL="171450" lvl="0" indent="-171450">
              <a:buFont typeface="Arial" panose="020B0604020202020204" pitchFamily="34" charset="0"/>
              <a:buChar char="•"/>
            </a:pPr>
            <a:r>
              <a:rPr lang="en-US" sz="1100" dirty="0"/>
              <a:t>Ensure compliance with all relevant statutory and regulatory requirements and </a:t>
            </a:r>
            <a:r>
              <a:rPr lang="en-US" sz="1100" dirty="0" smtClean="0"/>
              <a:t>maintain </a:t>
            </a:r>
            <a:r>
              <a:rPr lang="en-US" sz="1100" dirty="0"/>
              <a:t>the statutory registers</a:t>
            </a:r>
          </a:p>
          <a:p>
            <a:pPr marL="171450" lvl="0" indent="-171450">
              <a:buFont typeface="Arial" panose="020B0604020202020204" pitchFamily="34" charset="0"/>
              <a:buChar char="•"/>
            </a:pPr>
            <a:r>
              <a:rPr lang="en-US" sz="1100" dirty="0"/>
              <a:t>Assist Company Secretary in </a:t>
            </a:r>
            <a:r>
              <a:rPr lang="en-US" sz="1100" dirty="0" smtClean="0"/>
              <a:t>elections </a:t>
            </a:r>
            <a:r>
              <a:rPr lang="en-US" sz="1100" dirty="0"/>
              <a:t>of Directors, conducting Board Meetings and timely preparation and distribution of working papers among the </a:t>
            </a:r>
            <a:r>
              <a:rPr lang="en-US" sz="1100" dirty="0" smtClean="0"/>
              <a:t>Directors</a:t>
            </a:r>
            <a:endParaRPr lang="en-US" sz="1100" dirty="0"/>
          </a:p>
          <a:p>
            <a:pPr marL="171450" lvl="0" indent="-171450">
              <a:buFont typeface="Arial" panose="020B0604020202020204" pitchFamily="34" charset="0"/>
              <a:buChar char="•"/>
            </a:pPr>
            <a:r>
              <a:rPr lang="en-US" sz="1100" dirty="0"/>
              <a:t>Assist Company Secretary in holding General Meetings of the Shareholders of the Company</a:t>
            </a:r>
          </a:p>
          <a:p>
            <a:pPr marL="171450" lvl="0" indent="-171450">
              <a:buFont typeface="Arial" panose="020B0604020202020204" pitchFamily="34" charset="0"/>
              <a:buChar char="•"/>
            </a:pPr>
            <a:r>
              <a:rPr lang="en-US" sz="1100" dirty="0" smtClean="0"/>
              <a:t>Manage Regulatory authorities including PSX, FBR, SRB, SECP and respective consultants</a:t>
            </a:r>
          </a:p>
          <a:p>
            <a:pPr marL="171450" indent="-171450">
              <a:buFont typeface="Arial" panose="020B0604020202020204" pitchFamily="34" charset="0"/>
              <a:buChar char="•"/>
            </a:pPr>
            <a:r>
              <a:rPr lang="en-US" sz="1100" dirty="0" smtClean="0"/>
              <a:t>Filing </a:t>
            </a:r>
            <a:r>
              <a:rPr lang="en-US" sz="1100" dirty="0"/>
              <a:t>of return of company and funds</a:t>
            </a:r>
          </a:p>
          <a:p>
            <a:pPr marL="171450" lvl="0" indent="-171450">
              <a:buFont typeface="Arial" panose="020B0604020202020204" pitchFamily="34" charset="0"/>
              <a:buChar char="•"/>
            </a:pPr>
            <a:r>
              <a:rPr lang="en-US" sz="1100" dirty="0" smtClean="0"/>
              <a:t>Handling of direct and indirect taxes of AMC and funds</a:t>
            </a:r>
          </a:p>
          <a:p>
            <a:pPr marL="171450" indent="-171450">
              <a:buFont typeface="Arial" panose="020B0604020202020204" pitchFamily="34" charset="0"/>
              <a:buChar char="•"/>
            </a:pPr>
            <a:r>
              <a:rPr lang="en-US" sz="1100" dirty="0"/>
              <a:t>Manage Taxation matters of investors of the CIS and </a:t>
            </a:r>
            <a:r>
              <a:rPr lang="en-US" sz="1100" dirty="0" smtClean="0"/>
              <a:t>VPS</a:t>
            </a:r>
            <a:endParaRPr lang="en-US" sz="1100" dirty="0"/>
          </a:p>
        </p:txBody>
      </p:sp>
    </p:spTree>
    <p:extLst>
      <p:ext uri="{BB962C8B-B14F-4D97-AF65-F5344CB8AC3E}">
        <p14:creationId xmlns:p14="http://schemas.microsoft.com/office/powerpoint/2010/main" val="213588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7"/>
            <a:ext cx="9464040" cy="920822"/>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Mr. Moiz Ali – Head of Quality Assurance &amp; Customer Services</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3560636769"/>
              </p:ext>
            </p:extLst>
          </p:nvPr>
        </p:nvGraphicFramePr>
        <p:xfrm>
          <a:off x="61195" y="1119694"/>
          <a:ext cx="10911605" cy="5298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83514487"/>
              </p:ext>
            </p:extLst>
          </p:nvPr>
        </p:nvGraphicFramePr>
        <p:xfrm>
          <a:off x="7523018" y="5098041"/>
          <a:ext cx="3269673" cy="952500"/>
        </p:xfrm>
        <a:graphic>
          <a:graphicData uri="http://schemas.openxmlformats.org/drawingml/2006/table">
            <a:tbl>
              <a:tblPr>
                <a:tableStyleId>{9D7B26C5-4107-4FEC-AEDC-1716B250A1EF}</a:tableStyleId>
              </a:tblPr>
              <a:tblGrid>
                <a:gridCol w="2909455">
                  <a:extLst>
                    <a:ext uri="{9D8B030D-6E8A-4147-A177-3AD203B41FA5}">
                      <a16:colId xmlns:a16="http://schemas.microsoft.com/office/drawing/2014/main" val="828232431"/>
                    </a:ext>
                  </a:extLst>
                </a:gridCol>
                <a:gridCol w="360218">
                  <a:extLst>
                    <a:ext uri="{9D8B030D-6E8A-4147-A177-3AD203B41FA5}">
                      <a16:colId xmlns:a16="http://schemas.microsoft.com/office/drawing/2014/main" val="1794359028"/>
                    </a:ext>
                  </a:extLst>
                </a:gridCol>
              </a:tblGrid>
              <a:tr h="190500">
                <a:tc>
                  <a:txBody>
                    <a:bodyPr/>
                    <a:lstStyle/>
                    <a:p>
                      <a:pPr algn="l" fontAlgn="b">
                        <a:buClr>
                          <a:srgbClr val="000000"/>
                        </a:buClr>
                        <a:buSzPts val="1100"/>
                        <a:buFont typeface="Calibri" panose="020F0502020204030204" pitchFamily="34" charset="0"/>
                        <a:buNone/>
                      </a:pPr>
                      <a:r>
                        <a:rPr lang="en-US" sz="1100" b="0" i="0" u="none" strike="noStrike" dirty="0" smtClean="0">
                          <a:solidFill>
                            <a:srgbClr val="000000"/>
                          </a:solidFill>
                          <a:effectLst/>
                          <a:latin typeface="Calibri" panose="020F0502020204030204" pitchFamily="34" charset="0"/>
                        </a:rPr>
                        <a:t>Head of Quality Assurance &amp; Customer Services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19816075"/>
                  </a:ext>
                </a:extLst>
              </a:tr>
              <a:tr h="190500">
                <a:tc>
                  <a:txBody>
                    <a:bodyPr/>
                    <a:lstStyle/>
                    <a:p>
                      <a:pPr algn="l" fontAlgn="b"/>
                      <a:r>
                        <a:rPr lang="en-US" sz="1100" b="0" u="none" strike="noStrike" dirty="0">
                          <a:effectLst/>
                        </a:rPr>
                        <a:t>Investor Services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0" u="none" strike="noStrike" dirty="0">
                          <a:effectLst/>
                        </a:rPr>
                        <a:t>22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5452261"/>
                  </a:ext>
                </a:extLst>
              </a:tr>
              <a:tr h="190500">
                <a:tc>
                  <a:txBody>
                    <a:bodyPr/>
                    <a:lstStyle/>
                    <a:p>
                      <a:pPr algn="l" fontAlgn="b"/>
                      <a:r>
                        <a:rPr lang="en-US" sz="1100" b="0" u="none" strike="noStrike">
                          <a:effectLst/>
                        </a:rPr>
                        <a:t>Investor Services &amp; Quality Assurance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b="0" u="none" strike="noStrike">
                          <a:effectLst/>
                        </a:rPr>
                        <a:t>7</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7462581"/>
                  </a:ext>
                </a:extLst>
              </a:tr>
              <a:tr h="190500">
                <a:tc>
                  <a:txBody>
                    <a:bodyPr/>
                    <a:lstStyle/>
                    <a:p>
                      <a:pPr algn="l" fontAlgn="b"/>
                      <a:r>
                        <a:rPr lang="en-US" sz="1100" b="0" u="none" strike="noStrike">
                          <a:effectLst/>
                        </a:rPr>
                        <a:t>Head of Training &amp; Corporate Communication</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b="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36257134"/>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30</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91460592"/>
                  </a:ext>
                </a:extLst>
              </a:tr>
            </a:tbl>
          </a:graphicData>
        </a:graphic>
      </p:graphicFrame>
    </p:spTree>
    <p:extLst>
      <p:ext uri="{BB962C8B-B14F-4D97-AF65-F5344CB8AC3E}">
        <p14:creationId xmlns:p14="http://schemas.microsoft.com/office/powerpoint/2010/main" val="265373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58" y="453519"/>
            <a:ext cx="4108565" cy="576983"/>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rPr>
              <a:t>Investor Services</a:t>
            </a:r>
            <a:endParaRPr lang="en-US" b="1" dirty="0">
              <a:solidFill>
                <a:srgbClr val="0070C0"/>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36679385"/>
              </p:ext>
            </p:extLst>
          </p:nvPr>
        </p:nvGraphicFramePr>
        <p:xfrm>
          <a:off x="173758" y="4443257"/>
          <a:ext cx="3262621" cy="1905000"/>
        </p:xfrm>
        <a:graphic>
          <a:graphicData uri="http://schemas.openxmlformats.org/drawingml/2006/table">
            <a:tbl>
              <a:tblPr>
                <a:tableStyleId>{8EC20E35-A176-4012-BC5E-935CFFF8708E}</a:tableStyleId>
              </a:tblPr>
              <a:tblGrid>
                <a:gridCol w="2832554">
                  <a:extLst>
                    <a:ext uri="{9D8B030D-6E8A-4147-A177-3AD203B41FA5}">
                      <a16:colId xmlns:a16="http://schemas.microsoft.com/office/drawing/2014/main" val="2258828519"/>
                    </a:ext>
                  </a:extLst>
                </a:gridCol>
                <a:gridCol w="430067">
                  <a:extLst>
                    <a:ext uri="{9D8B030D-6E8A-4147-A177-3AD203B41FA5}">
                      <a16:colId xmlns:a16="http://schemas.microsoft.com/office/drawing/2014/main" val="3811927424"/>
                    </a:ext>
                  </a:extLst>
                </a:gridCol>
              </a:tblGrid>
              <a:tr h="190500">
                <a:tc>
                  <a:txBody>
                    <a:bodyPr/>
                    <a:lstStyle/>
                    <a:p>
                      <a:pPr algn="l" fontAlgn="b"/>
                      <a:r>
                        <a:rPr lang="fr-FR" sz="1100" u="none" strike="noStrike">
                          <a:effectLst/>
                        </a:rPr>
                        <a:t>Assistant Vice President Distribution Support Unit</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7288290"/>
                  </a:ext>
                </a:extLst>
              </a:tr>
              <a:tr h="190500">
                <a:tc>
                  <a:txBody>
                    <a:bodyPr/>
                    <a:lstStyle/>
                    <a:p>
                      <a:pPr algn="l" fontAlgn="b"/>
                      <a:r>
                        <a:rPr lang="en-US" sz="1100" u="none" strike="noStrike">
                          <a:effectLst/>
                        </a:rPr>
                        <a:t>Manager Distribution Support Unit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64974929"/>
                  </a:ext>
                </a:extLst>
              </a:tr>
              <a:tr h="190500">
                <a:tc>
                  <a:txBody>
                    <a:bodyPr/>
                    <a:lstStyle/>
                    <a:p>
                      <a:pPr algn="l" fontAlgn="b"/>
                      <a:r>
                        <a:rPr lang="en-US" sz="1100" u="none" strike="noStrike" dirty="0">
                          <a:effectLst/>
                        </a:rPr>
                        <a:t>Deputy Manager Distribution Support Unit</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7027303"/>
                  </a:ext>
                </a:extLst>
              </a:tr>
              <a:tr h="190500">
                <a:tc>
                  <a:txBody>
                    <a:bodyPr/>
                    <a:lstStyle/>
                    <a:p>
                      <a:pPr algn="l" fontAlgn="b"/>
                      <a:r>
                        <a:rPr lang="fr-FR" sz="1100" u="none" strike="noStrike">
                          <a:effectLst/>
                        </a:rPr>
                        <a:t>Assistant Manager Distribution Support Unit</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56975859"/>
                  </a:ext>
                </a:extLst>
              </a:tr>
              <a:tr h="190500">
                <a:tc>
                  <a:txBody>
                    <a:bodyPr/>
                    <a:lstStyle/>
                    <a:p>
                      <a:pPr algn="l" fontAlgn="b"/>
                      <a:r>
                        <a:rPr lang="en-US" sz="1100" u="none" strike="noStrike" dirty="0">
                          <a:effectLst/>
                        </a:rPr>
                        <a:t>Assistant Vice President Investor Services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0" i="0" u="none" strike="noStrike" dirty="0" smtClean="0">
                          <a:solidFill>
                            <a:srgbClr val="000000"/>
                          </a:solidFill>
                          <a:effectLst/>
                          <a:latin typeface="Calibri" panose="020F0502020204030204" pitchFamily="34" charset="0"/>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7045424"/>
                  </a:ext>
                </a:extLst>
              </a:tr>
              <a:tr h="190500">
                <a:tc>
                  <a:txBody>
                    <a:bodyPr/>
                    <a:lstStyle/>
                    <a:p>
                      <a:pPr algn="l" fontAlgn="b"/>
                      <a:r>
                        <a:rPr lang="en-US" sz="1100" u="none" strike="noStrike" dirty="0">
                          <a:effectLst/>
                        </a:rPr>
                        <a:t>Team </a:t>
                      </a:r>
                      <a:r>
                        <a:rPr lang="en-US" sz="1100" u="none" strike="noStrike" dirty="0" smtClean="0">
                          <a:effectLst/>
                        </a:rPr>
                        <a:t>Leaders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9169014"/>
                  </a:ext>
                </a:extLst>
              </a:tr>
              <a:tr h="190500">
                <a:tc>
                  <a:txBody>
                    <a:bodyPr/>
                    <a:lstStyle/>
                    <a:p>
                      <a:pPr algn="l" fontAlgn="b"/>
                      <a:r>
                        <a:rPr lang="en-US" sz="1100" u="none" strike="noStrike">
                          <a:effectLst/>
                        </a:rPr>
                        <a:t>Investor Service Executives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90387668"/>
                  </a:ext>
                </a:extLst>
              </a:tr>
              <a:tr h="190500">
                <a:tc>
                  <a:txBody>
                    <a:bodyPr/>
                    <a:lstStyle/>
                    <a:p>
                      <a:pPr algn="l" fontAlgn="b"/>
                      <a:r>
                        <a:rPr lang="en-US" sz="1100" u="none" strike="noStrike">
                          <a:effectLst/>
                        </a:rPr>
                        <a:t>Customer Engagement Specialist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72937521"/>
                  </a:ext>
                </a:extLst>
              </a:tr>
              <a:tr h="190500">
                <a:tc>
                  <a:txBody>
                    <a:bodyPr/>
                    <a:lstStyle/>
                    <a:p>
                      <a:pPr algn="l" fontAlgn="b"/>
                      <a:r>
                        <a:rPr lang="en-US" sz="1100" u="none" strike="noStrike" dirty="0">
                          <a:effectLst/>
                        </a:rPr>
                        <a:t>Web Chat Executive</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3411610"/>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23</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37733253"/>
                  </a:ext>
                </a:extLst>
              </a:tr>
            </a:tbl>
          </a:graphicData>
        </a:graphic>
      </p:graphicFrame>
      <p:sp>
        <p:nvSpPr>
          <p:cNvPr id="8" name="Rectangle 7"/>
          <p:cNvSpPr/>
          <p:nvPr/>
        </p:nvSpPr>
        <p:spPr>
          <a:xfrm>
            <a:off x="3552330" y="5037577"/>
            <a:ext cx="3785465" cy="131068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Investor Services</a:t>
            </a:r>
          </a:p>
          <a:p>
            <a:pPr marL="171450" indent="-171450">
              <a:lnSpc>
                <a:spcPct val="107000"/>
              </a:lnSpc>
              <a:buFont typeface="Arial" panose="020B0604020202020204" pitchFamily="34" charset="0"/>
              <a:buChar char="•"/>
            </a:pPr>
            <a:r>
              <a:rPr lang="en-US" sz="1050" dirty="0" smtClean="0">
                <a:latin typeface="Calibri" panose="020F0502020204030204" pitchFamily="34" charset="0"/>
                <a:ea typeface="Calibri" panose="020F0502020204030204" pitchFamily="34" charset="0"/>
                <a:cs typeface="Times New Roman" panose="02020603050405020304" pitchFamily="18" charset="0"/>
              </a:rPr>
              <a:t>Deliver </a:t>
            </a:r>
            <a:r>
              <a:rPr lang="en-US" sz="1050" dirty="0">
                <a:latin typeface="Calibri" panose="020F0502020204030204" pitchFamily="34" charset="0"/>
                <a:ea typeface="Calibri" panose="020F0502020204030204" pitchFamily="34" charset="0"/>
                <a:cs typeface="Times New Roman" panose="02020603050405020304" pitchFamily="18" charset="0"/>
              </a:rPr>
              <a:t>prompt and efficient investor services to potential and existing clients of the company round the clock 24/7</a:t>
            </a:r>
          </a:p>
          <a:p>
            <a:pPr marL="171450" indent="-171450">
              <a:lnSpc>
                <a:spcPct val="107000"/>
              </a:lnSpc>
              <a:buFont typeface="Arial" panose="020B0604020202020204" pitchFamily="34" charset="0"/>
              <a:buChar char="•"/>
            </a:pPr>
            <a:r>
              <a:rPr lang="en-US" sz="1050" dirty="0" smtClean="0">
                <a:latin typeface="Calibri" panose="020F0502020204030204" pitchFamily="34" charset="0"/>
                <a:ea typeface="Calibri" panose="020F0502020204030204" pitchFamily="34" charset="0"/>
                <a:cs typeface="Times New Roman" panose="02020603050405020304" pitchFamily="18" charset="0"/>
              </a:rPr>
              <a:t>Provide </a:t>
            </a:r>
            <a:r>
              <a:rPr lang="en-US" sz="1050" dirty="0">
                <a:latin typeface="Calibri" panose="020F0502020204030204" pitchFamily="34" charset="0"/>
                <a:ea typeface="Calibri" panose="020F0502020204030204" pitchFamily="34" charset="0"/>
                <a:cs typeface="Times New Roman" panose="02020603050405020304" pitchFamily="18" charset="0"/>
              </a:rPr>
              <a:t>one-window solution to investors across all touch-points including Call, Email &amp; Chat</a:t>
            </a:r>
          </a:p>
          <a:p>
            <a:pPr marL="171450" indent="-171450">
              <a:lnSpc>
                <a:spcPct val="107000"/>
              </a:lnSpc>
              <a:buFont typeface="Arial" panose="020B0604020202020204" pitchFamily="34" charset="0"/>
              <a:buChar char="•"/>
            </a:pPr>
            <a:r>
              <a:rPr lang="en-US" sz="1050" dirty="0" smtClean="0">
                <a:latin typeface="Calibri" panose="020F0502020204030204" pitchFamily="34" charset="0"/>
                <a:ea typeface="Calibri" panose="020F0502020204030204" pitchFamily="34" charset="0"/>
                <a:cs typeface="Times New Roman" panose="02020603050405020304" pitchFamily="18" charset="0"/>
              </a:rPr>
              <a:t>Maintain </a:t>
            </a:r>
            <a:r>
              <a:rPr lang="en-US" sz="1050" dirty="0">
                <a:latin typeface="Calibri" panose="020F0502020204030204" pitchFamily="34" charset="0"/>
                <a:ea typeface="Calibri" panose="020F0502020204030204" pitchFamily="34" charset="0"/>
                <a:cs typeface="Times New Roman" panose="02020603050405020304" pitchFamily="18" charset="0"/>
              </a:rPr>
              <a:t>high level of service standards with special attention towards courtesy and problem resolution</a:t>
            </a:r>
          </a:p>
        </p:txBody>
      </p:sp>
      <p:sp>
        <p:nvSpPr>
          <p:cNvPr id="9" name="Rectangle 8"/>
          <p:cNvSpPr/>
          <p:nvPr/>
        </p:nvSpPr>
        <p:spPr>
          <a:xfrm>
            <a:off x="7453745" y="4382013"/>
            <a:ext cx="3519055" cy="196624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pPr>
            <a:r>
              <a:rPr lang="en-US" sz="1100" b="1" dirty="0" smtClean="0">
                <a:ea typeface="Calibri" panose="020F0502020204030204" pitchFamily="34" charset="0"/>
                <a:cs typeface="Times New Roman" panose="02020603050405020304" pitchFamily="18" charset="0"/>
              </a:rPr>
              <a:t>Job Brief Distribution Support Unit</a:t>
            </a:r>
          </a:p>
          <a:p>
            <a:pPr marL="171450" lvl="0" indent="-171450">
              <a:buFont typeface="Arial" panose="020B0604020202020204" pitchFamily="34" charset="0"/>
              <a:buChar char="•"/>
            </a:pPr>
            <a:r>
              <a:rPr lang="en-US" sz="1100" dirty="0"/>
              <a:t>Provide after sales services to company’s Sales &amp; Distribution Channels regarding Transaction Processing</a:t>
            </a:r>
          </a:p>
          <a:p>
            <a:pPr marL="171450" lvl="0" indent="-171450">
              <a:buFont typeface="Arial" panose="020B0604020202020204" pitchFamily="34" charset="0"/>
              <a:buChar char="•"/>
            </a:pPr>
            <a:r>
              <a:rPr lang="en-US" sz="1100" dirty="0"/>
              <a:t>Ensure prompt and smooth flow of information for processing of unitholder transaction forms </a:t>
            </a:r>
          </a:p>
          <a:p>
            <a:pPr marL="171450" lvl="0" indent="-171450">
              <a:buFont typeface="Arial" panose="020B0604020202020204" pitchFamily="34" charset="0"/>
              <a:buChar char="•"/>
            </a:pPr>
            <a:r>
              <a:rPr lang="en-US" sz="1100" dirty="0"/>
              <a:t>Coordinate with internal stakeholders for Deposit of payment instruments received against Investment &amp; Redemption Transactions</a:t>
            </a:r>
          </a:p>
          <a:p>
            <a:pPr marL="171450" lvl="0" indent="-171450">
              <a:buFont typeface="Arial" panose="020B0604020202020204" pitchFamily="34" charset="0"/>
              <a:buChar char="•"/>
            </a:pPr>
            <a:r>
              <a:rPr lang="en-US" sz="1100" dirty="0"/>
              <a:t>Ensure timely delivery of Statements and other standard holding certificates to customers / Sales Advisors / Distributors</a:t>
            </a:r>
          </a:p>
        </p:txBody>
      </p:sp>
      <p:graphicFrame>
        <p:nvGraphicFramePr>
          <p:cNvPr id="10" name="Diagram 9"/>
          <p:cNvGraphicFramePr/>
          <p:nvPr>
            <p:extLst>
              <p:ext uri="{D42A27DB-BD31-4B8C-83A1-F6EECF244321}">
                <p14:modId xmlns:p14="http://schemas.microsoft.com/office/powerpoint/2010/main" val="2186028218"/>
              </p:ext>
            </p:extLst>
          </p:nvPr>
        </p:nvGraphicFramePr>
        <p:xfrm>
          <a:off x="-621065" y="568325"/>
          <a:ext cx="11034569" cy="4790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0224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95324" y="1609180"/>
            <a:ext cx="9464040" cy="1120775"/>
          </a:xfrm>
        </p:spPr>
        <p:txBody>
          <a:bodyPr>
            <a:normAutofit/>
          </a:bodyPr>
          <a:lstStyle/>
          <a:p>
            <a:pPr marL="0" indent="0" algn="ctr">
              <a:buNone/>
            </a:pPr>
            <a:r>
              <a:rPr lang="en-US" sz="2800" dirty="0" smtClean="0">
                <a:latin typeface="Georgia" panose="02040502050405020303" pitchFamily="18" charset="0"/>
              </a:rPr>
              <a:t>Review of Organization Structure </a:t>
            </a:r>
            <a:endParaRPr lang="en-US" sz="2900" dirty="0">
              <a:latin typeface="Georgia" pitchFamily="18" charset="0"/>
            </a:endParaRPr>
          </a:p>
        </p:txBody>
      </p:sp>
    </p:spTree>
    <p:extLst>
      <p:ext uri="{BB962C8B-B14F-4D97-AF65-F5344CB8AC3E}">
        <p14:creationId xmlns:p14="http://schemas.microsoft.com/office/powerpoint/2010/main" val="41066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69" y="388219"/>
            <a:ext cx="8278784" cy="701674"/>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Investor Services &amp; Quality Assurance</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654269338"/>
              </p:ext>
            </p:extLst>
          </p:nvPr>
        </p:nvGraphicFramePr>
        <p:xfrm>
          <a:off x="1086891" y="898920"/>
          <a:ext cx="7987838" cy="3070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nvPr>
        </p:nvGraphicFramePr>
        <p:xfrm>
          <a:off x="159903" y="5541965"/>
          <a:ext cx="3497697" cy="1143000"/>
        </p:xfrm>
        <a:graphic>
          <a:graphicData uri="http://schemas.openxmlformats.org/drawingml/2006/table">
            <a:tbl>
              <a:tblPr>
                <a:tableStyleId>{8EC20E35-A176-4012-BC5E-935CFFF8708E}</a:tableStyleId>
              </a:tblPr>
              <a:tblGrid>
                <a:gridCol w="2916765">
                  <a:extLst>
                    <a:ext uri="{9D8B030D-6E8A-4147-A177-3AD203B41FA5}">
                      <a16:colId xmlns:a16="http://schemas.microsoft.com/office/drawing/2014/main" val="2745546035"/>
                    </a:ext>
                  </a:extLst>
                </a:gridCol>
                <a:gridCol w="580932">
                  <a:extLst>
                    <a:ext uri="{9D8B030D-6E8A-4147-A177-3AD203B41FA5}">
                      <a16:colId xmlns:a16="http://schemas.microsoft.com/office/drawing/2014/main" val="1373569272"/>
                    </a:ext>
                  </a:extLst>
                </a:gridCol>
              </a:tblGrid>
              <a:tr h="190500">
                <a:tc>
                  <a:txBody>
                    <a:bodyPr/>
                    <a:lstStyle/>
                    <a:p>
                      <a:pPr algn="l" fontAlgn="b"/>
                      <a:r>
                        <a:rPr lang="en-US" sz="1100" u="none" strike="noStrike">
                          <a:effectLst/>
                        </a:rPr>
                        <a:t>Manager Service Quality</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45835651"/>
                  </a:ext>
                </a:extLst>
              </a:tr>
              <a:tr h="190500">
                <a:tc>
                  <a:txBody>
                    <a:bodyPr/>
                    <a:lstStyle/>
                    <a:p>
                      <a:pPr algn="l" fontAlgn="b"/>
                      <a:r>
                        <a:rPr lang="en-US" sz="1100" u="none" strike="noStrike">
                          <a:effectLst/>
                        </a:rPr>
                        <a:t>Deputy Manager Quality Assurance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66303246"/>
                  </a:ext>
                </a:extLst>
              </a:tr>
              <a:tr h="190500">
                <a:tc>
                  <a:txBody>
                    <a:bodyPr/>
                    <a:lstStyle/>
                    <a:p>
                      <a:pPr algn="l" fontAlgn="b"/>
                      <a:r>
                        <a:rPr lang="en-US" sz="1100" u="none" strike="noStrike">
                          <a:effectLst/>
                        </a:rPr>
                        <a:t>AVP System Development Support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33010723"/>
                  </a:ext>
                </a:extLst>
              </a:tr>
              <a:tr h="190500">
                <a:tc>
                  <a:txBody>
                    <a:bodyPr/>
                    <a:lstStyle/>
                    <a:p>
                      <a:pPr marL="0" indent="0" algn="l" fontAlgn="b">
                        <a:buClr>
                          <a:srgbClr val="000000"/>
                        </a:buClr>
                        <a:buSzPts val="1100"/>
                        <a:buFont typeface="Calibri" panose="020F0502020204030204" pitchFamily="34" charset="0"/>
                        <a:buNone/>
                      </a:pPr>
                      <a:r>
                        <a:rPr lang="en-US" sz="1100" b="0" i="0" u="none" strike="noStrike" dirty="0" smtClean="0">
                          <a:solidFill>
                            <a:srgbClr val="000000"/>
                          </a:solidFill>
                          <a:effectLst/>
                          <a:latin typeface="Calibri" panose="020F0502020204030204" pitchFamily="34" charset="0"/>
                        </a:rPr>
                        <a:t>Assistant Manager Quality Assurance Systems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31344618"/>
                  </a:ext>
                </a:extLst>
              </a:tr>
              <a:tr h="190500">
                <a:tc>
                  <a:txBody>
                    <a:bodyPr/>
                    <a:lstStyle/>
                    <a:p>
                      <a:pPr algn="l" fontAlgn="b"/>
                      <a:r>
                        <a:rPr lang="en-US" sz="1100" u="none" strike="noStrike" dirty="0">
                          <a:effectLst/>
                        </a:rPr>
                        <a:t>Head of Training &amp; Corporate Communications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34267512"/>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7</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47785540"/>
                  </a:ext>
                </a:extLst>
              </a:tr>
            </a:tbl>
          </a:graphicData>
        </a:graphic>
      </p:graphicFrame>
      <p:sp>
        <p:nvSpPr>
          <p:cNvPr id="5" name="Rectangle 4"/>
          <p:cNvSpPr/>
          <p:nvPr/>
        </p:nvSpPr>
        <p:spPr>
          <a:xfrm>
            <a:off x="10677" y="3925959"/>
            <a:ext cx="3646923" cy="154144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Quality Assurance Systems</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Perform </a:t>
            </a:r>
            <a:r>
              <a:rPr lang="en-US" sz="1100" dirty="0">
                <a:latin typeface="Calibri" panose="020F0502020204030204" pitchFamily="34" charset="0"/>
                <a:ea typeface="Calibri" panose="020F0502020204030204" pitchFamily="34" charset="0"/>
                <a:cs typeface="Times New Roman" panose="02020603050405020304" pitchFamily="18" charset="0"/>
              </a:rPr>
              <a:t>UAT testing before go-live of any services and features offered to the customers in order to deliver smooth digital services</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Gather </a:t>
            </a:r>
            <a:r>
              <a:rPr lang="en-US" sz="1100" dirty="0">
                <a:latin typeface="Calibri" panose="020F0502020204030204" pitchFamily="34" charset="0"/>
                <a:ea typeface="Calibri" panose="020F0502020204030204" pitchFamily="34" charset="0"/>
                <a:cs typeface="Times New Roman" panose="02020603050405020304" pitchFamily="18" charset="0"/>
              </a:rPr>
              <a:t>and analyze data in support of business cases, proposed projects, and systems requirements</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Provide </a:t>
            </a:r>
            <a:r>
              <a:rPr lang="en-US" sz="1100" dirty="0">
                <a:latin typeface="Calibri" panose="020F0502020204030204" pitchFamily="34" charset="0"/>
                <a:ea typeface="Calibri" panose="020F0502020204030204" pitchFamily="34" charset="0"/>
                <a:cs typeface="Times New Roman" panose="02020603050405020304" pitchFamily="18" charset="0"/>
              </a:rPr>
              <a:t>and apply proven analytical and problem-solving skills to help validate IT processes</a:t>
            </a:r>
          </a:p>
        </p:txBody>
      </p:sp>
      <p:sp>
        <p:nvSpPr>
          <p:cNvPr id="8" name="Rectangle 7"/>
          <p:cNvSpPr/>
          <p:nvPr/>
        </p:nvSpPr>
        <p:spPr>
          <a:xfrm>
            <a:off x="3820673" y="3925959"/>
            <a:ext cx="3594682" cy="24740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Quality Assurance Services &amp; Sales</a:t>
            </a:r>
          </a:p>
          <a:p>
            <a:pPr marL="171450" lvl="0" indent="-171450">
              <a:buFont typeface="Arial" panose="020B0604020202020204" pitchFamily="34" charset="0"/>
              <a:buChar char="•"/>
            </a:pPr>
            <a:r>
              <a:rPr lang="en-US" sz="1100" dirty="0"/>
              <a:t>Ensure accuracy of information and quality of delivery by monitoring telephone, email, interactions and chat responses</a:t>
            </a:r>
          </a:p>
          <a:p>
            <a:pPr marL="171450" lvl="0" indent="-171450">
              <a:buFont typeface="Arial" panose="020B0604020202020204" pitchFamily="34" charset="0"/>
              <a:buChar char="•"/>
            </a:pPr>
            <a:r>
              <a:rPr lang="en-US" sz="1100" dirty="0"/>
              <a:t>Identify areas of service improvements, suggest recommendations and monitor the result of stated recommendations</a:t>
            </a:r>
          </a:p>
          <a:p>
            <a:pPr marL="171450" lvl="0" indent="-171450">
              <a:buFont typeface="Arial" panose="020B0604020202020204" pitchFamily="34" charset="0"/>
              <a:buChar char="•"/>
            </a:pPr>
            <a:r>
              <a:rPr lang="en-US" sz="1100" dirty="0"/>
              <a:t>Prepare monthly agent evaluation report </a:t>
            </a:r>
            <a:r>
              <a:rPr lang="en-US" sz="1100" dirty="0" smtClean="0"/>
              <a:t>in order </a:t>
            </a:r>
            <a:r>
              <a:rPr lang="en-US" sz="1100" dirty="0"/>
              <a:t>to identify weak areas for further improvements </a:t>
            </a:r>
          </a:p>
          <a:p>
            <a:pPr marL="171450" lvl="0" indent="-171450">
              <a:buFont typeface="Arial" panose="020B0604020202020204" pitchFamily="34" charset="0"/>
              <a:buChar char="•"/>
            </a:pPr>
            <a:r>
              <a:rPr lang="en-US" sz="1100" dirty="0"/>
              <a:t>Monitor &amp; Escalate pending CRM tickets and leads through daily and periodic reporting</a:t>
            </a:r>
          </a:p>
          <a:p>
            <a:pPr marL="171450" lvl="0" indent="-171450">
              <a:buFont typeface="Arial" panose="020B0604020202020204" pitchFamily="34" charset="0"/>
              <a:buChar char="•"/>
            </a:pPr>
            <a:r>
              <a:rPr lang="en-US" sz="1100" dirty="0"/>
              <a:t>Ensure contents placed on website and physical forms are up-to-date and correct by coordinating review exercises</a:t>
            </a:r>
          </a:p>
        </p:txBody>
      </p:sp>
      <p:sp>
        <p:nvSpPr>
          <p:cNvPr id="9" name="Rectangle 8"/>
          <p:cNvSpPr/>
          <p:nvPr/>
        </p:nvSpPr>
        <p:spPr>
          <a:xfrm>
            <a:off x="7578428" y="3925959"/>
            <a:ext cx="3291034" cy="19037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Training &amp; Corporate Communications</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Conduct </a:t>
            </a:r>
            <a:r>
              <a:rPr lang="en-US" sz="1100" dirty="0">
                <a:latin typeface="Calibri" panose="020F0502020204030204" pitchFamily="34" charset="0"/>
                <a:ea typeface="Calibri" panose="020F0502020204030204" pitchFamily="34" charset="0"/>
                <a:cs typeface="Times New Roman" panose="02020603050405020304" pitchFamily="18" charset="0"/>
              </a:rPr>
              <a:t>Training Need Analysis exercise annually with the support of all </a:t>
            </a:r>
            <a:r>
              <a:rPr lang="en-US" sz="1100" dirty="0" err="1">
                <a:latin typeface="Calibri" panose="020F0502020204030204" pitchFamily="34" charset="0"/>
                <a:ea typeface="Calibri" panose="020F0502020204030204" pitchFamily="34" charset="0"/>
                <a:cs typeface="Times New Roman" panose="02020603050405020304" pitchFamily="18" charset="0"/>
              </a:rPr>
              <a:t>HoDs</a:t>
            </a:r>
            <a:r>
              <a:rPr lang="en-US" sz="1100" dirty="0">
                <a:latin typeface="Calibri" panose="020F0502020204030204" pitchFamily="34" charset="0"/>
                <a:ea typeface="Calibri" panose="020F0502020204030204" pitchFamily="34" charset="0"/>
                <a:cs typeface="Times New Roman" panose="02020603050405020304" pitchFamily="18" charset="0"/>
              </a:rPr>
              <a:t> and arrange training sessions for employees 'development accordingly</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Arrange </a:t>
            </a:r>
            <a:r>
              <a:rPr lang="en-US" sz="1100" dirty="0">
                <a:latin typeface="Calibri" panose="020F0502020204030204" pitchFamily="34" charset="0"/>
                <a:ea typeface="Calibri" panose="020F0502020204030204" pitchFamily="34" charset="0"/>
                <a:cs typeface="Times New Roman" panose="02020603050405020304" pitchFamily="18" charset="0"/>
              </a:rPr>
              <a:t>basic sales training as per policy for new joiners</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Record </a:t>
            </a:r>
            <a:r>
              <a:rPr lang="en-US" sz="1100" dirty="0">
                <a:latin typeface="Calibri" panose="020F0502020204030204" pitchFamily="34" charset="0"/>
                <a:ea typeface="Calibri" panose="020F0502020204030204" pitchFamily="34" charset="0"/>
                <a:cs typeface="Times New Roman" panose="02020603050405020304" pitchFamily="18" charset="0"/>
              </a:rPr>
              <a:t>feedback of the training sessions</a:t>
            </a:r>
          </a:p>
          <a:p>
            <a:pPr marL="171450" indent="-171450">
              <a:lnSpc>
                <a:spcPct val="107000"/>
              </a:lnSpc>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Ensure </a:t>
            </a:r>
            <a:r>
              <a:rPr lang="en-US" sz="1100" dirty="0">
                <a:latin typeface="Calibri" panose="020F0502020204030204" pitchFamily="34" charset="0"/>
                <a:ea typeface="Calibri" panose="020F0502020204030204" pitchFamily="34" charset="0"/>
                <a:cs typeface="Times New Roman" panose="02020603050405020304" pitchFamily="18" charset="0"/>
              </a:rPr>
              <a:t>front end Sales &amp; Services Staff is aware of upcoming products and services offered by the company before launch</a:t>
            </a:r>
          </a:p>
        </p:txBody>
      </p:sp>
    </p:spTree>
    <p:extLst>
      <p:ext uri="{BB962C8B-B14F-4D97-AF65-F5344CB8AC3E}">
        <p14:creationId xmlns:p14="http://schemas.microsoft.com/office/powerpoint/2010/main" val="2675214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6" y="276269"/>
            <a:ext cx="9464040" cy="1034183"/>
          </a:xfrm>
        </p:spPr>
        <p:txBody>
          <a:bodyPr>
            <a:normAutofit/>
          </a:bodyPr>
          <a:lstStyle/>
          <a:p>
            <a:r>
              <a:rPr lang="en-US" sz="2400" b="1" dirty="0" smtClean="0">
                <a:solidFill>
                  <a:srgbClr val="0070C0"/>
                </a:solidFill>
                <a:effectLst>
                  <a:outerShdw blurRad="38100" dist="38100" dir="2700000" algn="tl">
                    <a:srgbClr val="000000">
                      <a:alpha val="43137"/>
                    </a:srgbClr>
                  </a:outerShdw>
                </a:effectLst>
              </a:rPr>
              <a:t>Mr. Shabbir Hussain – Head of Information Technology</a:t>
            </a:r>
            <a:endParaRPr lang="en-US" sz="2400" b="1" dirty="0">
              <a:solidFill>
                <a:srgbClr val="0070C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891071302"/>
              </p:ext>
            </p:extLst>
          </p:nvPr>
        </p:nvGraphicFramePr>
        <p:xfrm>
          <a:off x="61196" y="4762500"/>
          <a:ext cx="2737422" cy="2095500"/>
        </p:xfrm>
        <a:graphic>
          <a:graphicData uri="http://schemas.openxmlformats.org/drawingml/2006/table">
            <a:tbl>
              <a:tblPr>
                <a:tableStyleId>{9D7B26C5-4107-4FEC-AEDC-1716B250A1EF}</a:tableStyleId>
              </a:tblPr>
              <a:tblGrid>
                <a:gridCol w="2475696">
                  <a:extLst>
                    <a:ext uri="{9D8B030D-6E8A-4147-A177-3AD203B41FA5}">
                      <a16:colId xmlns:a16="http://schemas.microsoft.com/office/drawing/2014/main" val="801585373"/>
                    </a:ext>
                  </a:extLst>
                </a:gridCol>
                <a:gridCol w="261726">
                  <a:extLst>
                    <a:ext uri="{9D8B030D-6E8A-4147-A177-3AD203B41FA5}">
                      <a16:colId xmlns:a16="http://schemas.microsoft.com/office/drawing/2014/main" val="1328437432"/>
                    </a:ext>
                  </a:extLst>
                </a:gridCol>
              </a:tblGrid>
              <a:tr h="190500">
                <a:tc>
                  <a:txBody>
                    <a:bodyPr/>
                    <a:lstStyle/>
                    <a:p>
                      <a:pPr algn="l" fontAlgn="b"/>
                      <a:r>
                        <a:rPr lang="en-US" sz="1100" u="none" strike="noStrike">
                          <a:effectLst/>
                        </a:rPr>
                        <a:t>Head Of Information Technology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7359462"/>
                  </a:ext>
                </a:extLst>
              </a:tr>
              <a:tr h="190500">
                <a:tc>
                  <a:txBody>
                    <a:bodyPr/>
                    <a:lstStyle/>
                    <a:p>
                      <a:pPr algn="l" fontAlgn="b"/>
                      <a:r>
                        <a:rPr lang="en-US" sz="1100" u="none" strike="noStrike">
                          <a:effectLst/>
                        </a:rPr>
                        <a:t>Senior Assistant Vice President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1706495"/>
                  </a:ext>
                </a:extLst>
              </a:tr>
              <a:tr h="190500">
                <a:tc>
                  <a:txBody>
                    <a:bodyPr/>
                    <a:lstStyle/>
                    <a:p>
                      <a:pPr algn="l" fontAlgn="b"/>
                      <a:r>
                        <a:rPr lang="en-US" sz="1100" u="none" strike="noStrike">
                          <a:effectLst/>
                        </a:rPr>
                        <a:t>Assistant Vice President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2712935"/>
                  </a:ext>
                </a:extLst>
              </a:tr>
              <a:tr h="190500">
                <a:tc>
                  <a:txBody>
                    <a:bodyPr/>
                    <a:lstStyle/>
                    <a:p>
                      <a:pPr algn="l" fontAlgn="b"/>
                      <a:r>
                        <a:rPr lang="en-US" sz="1100" u="none" strike="noStrike">
                          <a:effectLst/>
                        </a:rPr>
                        <a:t>Managers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6767806"/>
                  </a:ext>
                </a:extLst>
              </a:tr>
              <a:tr h="190500">
                <a:tc>
                  <a:txBody>
                    <a:bodyPr/>
                    <a:lstStyle/>
                    <a:p>
                      <a:pPr algn="l" fontAlgn="b"/>
                      <a:r>
                        <a:rPr lang="en-US" sz="1100" u="none" strike="noStrike">
                          <a:effectLst/>
                        </a:rPr>
                        <a:t>Deputy 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1738867"/>
                  </a:ext>
                </a:extLst>
              </a:tr>
              <a:tr h="190500">
                <a:tc>
                  <a:txBody>
                    <a:bodyPr/>
                    <a:lstStyle/>
                    <a:p>
                      <a:pPr algn="l" fontAlgn="b"/>
                      <a:r>
                        <a:rPr lang="en-US" sz="1100" u="none" strike="noStrike">
                          <a:effectLst/>
                        </a:rPr>
                        <a:t>Assistant 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4259943"/>
                  </a:ext>
                </a:extLst>
              </a:tr>
              <a:tr h="190500">
                <a:tc>
                  <a:txBody>
                    <a:bodyPr/>
                    <a:lstStyle/>
                    <a:p>
                      <a:pPr algn="l" fontAlgn="b"/>
                      <a:r>
                        <a:rPr lang="en-US" sz="1100" u="none" strike="noStrike">
                          <a:effectLst/>
                        </a:rPr>
                        <a:t>Project Manager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2113720"/>
                  </a:ext>
                </a:extLst>
              </a:tr>
              <a:tr h="190500">
                <a:tc>
                  <a:txBody>
                    <a:bodyPr/>
                    <a:lstStyle/>
                    <a:p>
                      <a:pPr algn="l" fontAlgn="b"/>
                      <a:r>
                        <a:rPr lang="en-US" sz="1100" u="none" strike="noStrike">
                          <a:effectLst/>
                        </a:rPr>
                        <a:t>Data Scientist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8524176"/>
                  </a:ext>
                </a:extLst>
              </a:tr>
              <a:tr h="190500">
                <a:tc>
                  <a:txBody>
                    <a:bodyPr/>
                    <a:lstStyle/>
                    <a:p>
                      <a:pPr algn="l" fontAlgn="b"/>
                      <a:r>
                        <a:rPr lang="en-US" sz="1100" u="none" strike="noStrike">
                          <a:effectLst/>
                        </a:rPr>
                        <a:t>Web Developer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3237653"/>
                  </a:ext>
                </a:extLst>
              </a:tr>
              <a:tr h="190500">
                <a:tc>
                  <a:txBody>
                    <a:bodyPr/>
                    <a:lstStyle/>
                    <a:p>
                      <a:pPr algn="l" fontAlgn="b"/>
                      <a:r>
                        <a:rPr lang="en-US" sz="1100" u="none" strike="noStrike">
                          <a:effectLst/>
                        </a:rPr>
                        <a:t>Technical Writer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0577831"/>
                  </a:ext>
                </a:extLst>
              </a:tr>
              <a:tr h="190500">
                <a:tc>
                  <a:txBody>
                    <a:bodyPr/>
                    <a:lstStyle/>
                    <a:p>
                      <a:pPr algn="l" fontAlgn="b"/>
                      <a:r>
                        <a:rPr lang="en-US" sz="1100" b="1" u="none" strike="noStrike" dirty="0" smtClean="0">
                          <a:effectLst/>
                        </a:rPr>
                        <a:t>Total Head Count</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22</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9482048"/>
                  </a:ext>
                </a:extLst>
              </a:tr>
            </a:tbl>
          </a:graphicData>
        </a:graphic>
      </p:graphicFrame>
      <p:sp>
        <p:nvSpPr>
          <p:cNvPr id="6" name="Rectangle 5"/>
          <p:cNvSpPr/>
          <p:nvPr/>
        </p:nvSpPr>
        <p:spPr>
          <a:xfrm>
            <a:off x="7511343" y="3919701"/>
            <a:ext cx="3491346" cy="178510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US" sz="1100" b="1" dirty="0" smtClean="0"/>
              <a:t>Job Brief of Information Technology</a:t>
            </a:r>
          </a:p>
          <a:p>
            <a:pPr marL="171450" lvl="0" indent="-171450">
              <a:buFont typeface="Arial" panose="020B0604020202020204" pitchFamily="34" charset="0"/>
              <a:buChar char="•"/>
            </a:pPr>
            <a:r>
              <a:rPr lang="en-US" sz="1100" dirty="0" smtClean="0"/>
              <a:t>Setting </a:t>
            </a:r>
            <a:r>
              <a:rPr lang="en-US" sz="1100" dirty="0"/>
              <a:t>the vision and </a:t>
            </a:r>
            <a:r>
              <a:rPr lang="en-US" sz="1100" dirty="0" smtClean="0"/>
              <a:t>short/long </a:t>
            </a:r>
            <a:r>
              <a:rPr lang="en-US" sz="1100" dirty="0"/>
              <a:t>term strategy/Policies</a:t>
            </a:r>
          </a:p>
          <a:p>
            <a:pPr marL="171450" lvl="0" indent="-171450">
              <a:buFont typeface="Arial" panose="020B0604020202020204" pitchFamily="34" charset="0"/>
              <a:buChar char="•"/>
            </a:pPr>
            <a:r>
              <a:rPr lang="en-US" sz="1100" dirty="0" smtClean="0"/>
              <a:t>Prepare the </a:t>
            </a:r>
            <a:r>
              <a:rPr lang="en-US" sz="1100" dirty="0"/>
              <a:t>I.T needs fulfillment </a:t>
            </a:r>
            <a:r>
              <a:rPr lang="en-US" sz="1100" dirty="0" smtClean="0"/>
              <a:t>plans based on needs.</a:t>
            </a:r>
            <a:endParaRPr lang="en-US" sz="1100" dirty="0"/>
          </a:p>
          <a:p>
            <a:pPr marL="171450" lvl="0" indent="-171450">
              <a:buFont typeface="Arial" panose="020B0604020202020204" pitchFamily="34" charset="0"/>
              <a:buChar char="•"/>
            </a:pPr>
            <a:r>
              <a:rPr lang="en-US" sz="1100" dirty="0" smtClean="0"/>
              <a:t>Propose </a:t>
            </a:r>
            <a:r>
              <a:rPr lang="en-US" sz="1100" dirty="0"/>
              <a:t>the Information Technology (IT) enhancement plans for all departments in line with business plan.</a:t>
            </a:r>
          </a:p>
          <a:p>
            <a:pPr marL="171450" lvl="0" indent="-171450">
              <a:buFont typeface="Arial" panose="020B0604020202020204" pitchFamily="34" charset="0"/>
              <a:buChar char="•"/>
            </a:pPr>
            <a:r>
              <a:rPr lang="en-US" sz="1100" dirty="0"/>
              <a:t>Establish the following Policies/ Procedures / Rules/ Forms, ensures their updating and implementation in letter and spirit</a:t>
            </a:r>
          </a:p>
          <a:p>
            <a:pPr marL="171450" lvl="0" indent="-171450">
              <a:buFont typeface="Arial" panose="020B0604020202020204" pitchFamily="34" charset="0"/>
              <a:buChar char="•"/>
            </a:pPr>
            <a:r>
              <a:rPr lang="en-US" sz="1100" dirty="0"/>
              <a:t>Ensures the proper security is in-place at all </a:t>
            </a:r>
            <a:r>
              <a:rPr lang="en-US" sz="1100" dirty="0" smtClean="0"/>
              <a:t>levels</a:t>
            </a:r>
            <a:endParaRPr lang="en-US" sz="1100" dirty="0"/>
          </a:p>
          <a:p>
            <a:pPr marL="171450" lvl="0" indent="-171450">
              <a:buFont typeface="Arial" panose="020B0604020202020204" pitchFamily="34" charset="0"/>
              <a:buChar char="•"/>
            </a:pPr>
            <a:r>
              <a:rPr lang="en-US" sz="1100" dirty="0"/>
              <a:t>Coordinate with the hardware, software </a:t>
            </a:r>
            <a:r>
              <a:rPr lang="en-US" sz="1100" dirty="0" smtClean="0"/>
              <a:t>suppliers</a:t>
            </a:r>
            <a:endParaRPr lang="en-US" sz="1100" dirty="0"/>
          </a:p>
        </p:txBody>
      </p:sp>
      <p:graphicFrame>
        <p:nvGraphicFramePr>
          <p:cNvPr id="8" name="Diagram 7"/>
          <p:cNvGraphicFramePr/>
          <p:nvPr>
            <p:extLst>
              <p:ext uri="{D42A27DB-BD31-4B8C-83A1-F6EECF244321}">
                <p14:modId xmlns:p14="http://schemas.microsoft.com/office/powerpoint/2010/main" val="2847319027"/>
              </p:ext>
            </p:extLst>
          </p:nvPr>
        </p:nvGraphicFramePr>
        <p:xfrm>
          <a:off x="878615" y="993630"/>
          <a:ext cx="9692404" cy="4677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30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outerShdw blurRad="38100" dist="38100" dir="2700000" algn="tl">
                    <a:srgbClr val="000000">
                      <a:alpha val="43137"/>
                    </a:srgbClr>
                  </a:outerShdw>
                </a:effectLst>
              </a:rPr>
              <a:t>Internal Audit</a:t>
            </a:r>
            <a:endParaRPr lang="en-US" sz="36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2949929221"/>
              </p:ext>
            </p:extLst>
          </p:nvPr>
        </p:nvGraphicFramePr>
        <p:xfrm>
          <a:off x="2521574" y="1462125"/>
          <a:ext cx="6378585" cy="265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0953081"/>
              </p:ext>
            </p:extLst>
          </p:nvPr>
        </p:nvGraphicFramePr>
        <p:xfrm>
          <a:off x="89028" y="5604164"/>
          <a:ext cx="2997200" cy="762000"/>
        </p:xfrm>
        <a:graphic>
          <a:graphicData uri="http://schemas.openxmlformats.org/drawingml/2006/table">
            <a:tbl>
              <a:tblPr>
                <a:tableStyleId>{9D7B26C5-4107-4FEC-AEDC-1716B250A1EF}</a:tableStyleId>
              </a:tblPr>
              <a:tblGrid>
                <a:gridCol w="2388245">
                  <a:extLst>
                    <a:ext uri="{9D8B030D-6E8A-4147-A177-3AD203B41FA5}">
                      <a16:colId xmlns:a16="http://schemas.microsoft.com/office/drawing/2014/main" val="3849376427"/>
                    </a:ext>
                  </a:extLst>
                </a:gridCol>
                <a:gridCol w="608955">
                  <a:extLst>
                    <a:ext uri="{9D8B030D-6E8A-4147-A177-3AD203B41FA5}">
                      <a16:colId xmlns:a16="http://schemas.microsoft.com/office/drawing/2014/main" val="58822055"/>
                    </a:ext>
                  </a:extLst>
                </a:gridCol>
              </a:tblGrid>
              <a:tr h="190500">
                <a:tc>
                  <a:txBody>
                    <a:bodyPr/>
                    <a:lstStyle/>
                    <a:p>
                      <a:pPr algn="l" fontAlgn="b"/>
                      <a:r>
                        <a:rPr lang="en-US" sz="1100" u="none" strike="noStrike">
                          <a:effectLst/>
                        </a:rPr>
                        <a:t>Head Of Internal Audit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7527840"/>
                  </a:ext>
                </a:extLst>
              </a:tr>
              <a:tr h="190500">
                <a:tc>
                  <a:txBody>
                    <a:bodyPr/>
                    <a:lstStyle/>
                    <a:p>
                      <a:pPr algn="l" fontAlgn="b"/>
                      <a:r>
                        <a:rPr lang="en-US" sz="1100" u="none" strike="noStrike">
                          <a:effectLst/>
                        </a:rPr>
                        <a:t>Assistant Vice President Internal Audit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0557348"/>
                  </a:ext>
                </a:extLst>
              </a:tr>
              <a:tr h="190500">
                <a:tc>
                  <a:txBody>
                    <a:bodyPr/>
                    <a:lstStyle/>
                    <a:p>
                      <a:pPr algn="l" fontAlgn="b"/>
                      <a:r>
                        <a:rPr lang="en-US" sz="1100" u="none" strike="noStrike">
                          <a:effectLst/>
                        </a:rPr>
                        <a:t>Deputy Manager - Internal Audit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4392185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3</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33538591"/>
                  </a:ext>
                </a:extLst>
              </a:tr>
            </a:tbl>
          </a:graphicData>
        </a:graphic>
      </p:graphicFrame>
      <p:sp>
        <p:nvSpPr>
          <p:cNvPr id="5" name="Rectangle 4"/>
          <p:cNvSpPr/>
          <p:nvPr/>
        </p:nvSpPr>
        <p:spPr>
          <a:xfrm>
            <a:off x="5202876" y="4411783"/>
            <a:ext cx="5524995" cy="19543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Internal Audit</a:t>
            </a:r>
          </a:p>
          <a:p>
            <a:pPr marL="171450" indent="-171450">
              <a:buFont typeface="Arial" panose="020B0604020202020204" pitchFamily="34" charset="0"/>
              <a:buChar char="•"/>
            </a:pPr>
            <a:r>
              <a:rPr lang="en-US" sz="1100" dirty="0"/>
              <a:t>Evaluating risk exposure relating to achievement of the organization’s strategic objectives.</a:t>
            </a:r>
          </a:p>
          <a:p>
            <a:pPr marL="171450" indent="-171450">
              <a:buFont typeface="Arial" panose="020B0604020202020204" pitchFamily="34" charset="0"/>
              <a:buChar char="•"/>
            </a:pPr>
            <a:r>
              <a:rPr lang="en-US" sz="1100" dirty="0"/>
              <a:t>Evaluating the systems established to ensure compliance with those policies, plans, procedures, laws, and regulations which could have a significant impact on the organization.</a:t>
            </a:r>
          </a:p>
          <a:p>
            <a:pPr marL="171450" indent="-171450">
              <a:buFont typeface="Arial" panose="020B0604020202020204" pitchFamily="34" charset="0"/>
              <a:buChar char="•"/>
            </a:pPr>
            <a:r>
              <a:rPr lang="en-US" sz="1100" dirty="0"/>
              <a:t>Monitoring and evaluating the effectiveness of the organization's risk management processes.</a:t>
            </a:r>
          </a:p>
          <a:p>
            <a:pPr marL="171450" indent="-171450">
              <a:buFont typeface="Arial" panose="020B0604020202020204" pitchFamily="34" charset="0"/>
              <a:buChar char="•"/>
            </a:pPr>
            <a:r>
              <a:rPr lang="en-US" sz="1100" dirty="0"/>
              <a:t>Performing consulting and advisory services related to governance, risk management and control as appropriate for the organization.</a:t>
            </a:r>
          </a:p>
          <a:p>
            <a:pPr marL="171450" indent="-171450">
              <a:buFont typeface="Arial" panose="020B0604020202020204" pitchFamily="34" charset="0"/>
              <a:buChar char="•"/>
            </a:pPr>
            <a:r>
              <a:rPr lang="en-US" sz="1100" dirty="0"/>
              <a:t>Reporting significant risk exposures and control issues, including fraud risks, governance issues, and other matters.</a:t>
            </a:r>
          </a:p>
        </p:txBody>
      </p:sp>
    </p:spTree>
    <p:extLst>
      <p:ext uri="{BB962C8B-B14F-4D97-AF65-F5344CB8AC3E}">
        <p14:creationId xmlns:p14="http://schemas.microsoft.com/office/powerpoint/2010/main" val="21380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effectLst>
                  <a:outerShdw blurRad="38100" dist="38100" dir="2700000" algn="tl">
                    <a:srgbClr val="000000">
                      <a:alpha val="43137"/>
                    </a:srgbClr>
                  </a:outerShdw>
                </a:effectLst>
              </a:rPr>
              <a:t>Compliance</a:t>
            </a:r>
            <a:endParaRPr lang="en-US" sz="32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3386126524"/>
              </p:ext>
            </p:extLst>
          </p:nvPr>
        </p:nvGraphicFramePr>
        <p:xfrm>
          <a:off x="1249023" y="1027907"/>
          <a:ext cx="8969397" cy="3294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16481738"/>
              </p:ext>
            </p:extLst>
          </p:nvPr>
        </p:nvGraphicFramePr>
        <p:xfrm>
          <a:off x="212853" y="5140504"/>
          <a:ext cx="2749550" cy="1143000"/>
        </p:xfrm>
        <a:graphic>
          <a:graphicData uri="http://schemas.openxmlformats.org/drawingml/2006/table">
            <a:tbl>
              <a:tblPr>
                <a:tableStyleId>{9D7B26C5-4107-4FEC-AEDC-1716B250A1EF}</a:tableStyleId>
              </a:tblPr>
              <a:tblGrid>
                <a:gridCol w="2292877">
                  <a:extLst>
                    <a:ext uri="{9D8B030D-6E8A-4147-A177-3AD203B41FA5}">
                      <a16:colId xmlns:a16="http://schemas.microsoft.com/office/drawing/2014/main" val="195229219"/>
                    </a:ext>
                  </a:extLst>
                </a:gridCol>
                <a:gridCol w="456673">
                  <a:extLst>
                    <a:ext uri="{9D8B030D-6E8A-4147-A177-3AD203B41FA5}">
                      <a16:colId xmlns:a16="http://schemas.microsoft.com/office/drawing/2014/main" val="2062329662"/>
                    </a:ext>
                  </a:extLst>
                </a:gridCol>
              </a:tblGrid>
              <a:tr h="190500">
                <a:tc>
                  <a:txBody>
                    <a:bodyPr/>
                    <a:lstStyle/>
                    <a:p>
                      <a:pPr algn="l" fontAlgn="b"/>
                      <a:r>
                        <a:rPr lang="en-US" sz="1100" u="none" strike="noStrike">
                          <a:effectLst/>
                        </a:rPr>
                        <a:t>Head Of Compliance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109035"/>
                  </a:ext>
                </a:extLst>
              </a:tr>
              <a:tr h="190500">
                <a:tc>
                  <a:txBody>
                    <a:bodyPr/>
                    <a:lstStyle/>
                    <a:p>
                      <a:pPr algn="l" fontAlgn="b"/>
                      <a:r>
                        <a:rPr lang="en-US" sz="1100" u="none" strike="noStrike" dirty="0" smtClean="0">
                          <a:effectLst/>
                        </a:rPr>
                        <a:t>Managers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67664797"/>
                  </a:ext>
                </a:extLst>
              </a:tr>
              <a:tr h="190500">
                <a:tc>
                  <a:txBody>
                    <a:bodyPr/>
                    <a:lstStyle/>
                    <a:p>
                      <a:pPr algn="l" fontAlgn="b"/>
                      <a:r>
                        <a:rPr lang="en-US" sz="1100" u="none" strike="noStrike">
                          <a:effectLst/>
                        </a:rPr>
                        <a:t>Deputy Managers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79098149"/>
                  </a:ext>
                </a:extLst>
              </a:tr>
              <a:tr h="190500">
                <a:tc>
                  <a:txBody>
                    <a:bodyPr/>
                    <a:lstStyle/>
                    <a:p>
                      <a:pPr algn="l" fontAlgn="b"/>
                      <a:r>
                        <a:rPr lang="en-US" sz="1100" u="none" strike="noStrike">
                          <a:effectLst/>
                        </a:rPr>
                        <a:t>Assistant Managers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44321515"/>
                  </a:ext>
                </a:extLst>
              </a:tr>
              <a:tr h="190500">
                <a:tc>
                  <a:txBody>
                    <a:bodyPr/>
                    <a:lstStyle/>
                    <a:p>
                      <a:pPr algn="l" fontAlgn="b"/>
                      <a:r>
                        <a:rPr lang="en-US" sz="1100" u="none" strike="noStrike">
                          <a:effectLst/>
                        </a:rPr>
                        <a:t>Information Security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767097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8</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8102488"/>
                  </a:ext>
                </a:extLst>
              </a:tr>
            </a:tbl>
          </a:graphicData>
        </a:graphic>
      </p:graphicFrame>
      <p:sp>
        <p:nvSpPr>
          <p:cNvPr id="5" name="Rectangle 4"/>
          <p:cNvSpPr/>
          <p:nvPr/>
        </p:nvSpPr>
        <p:spPr>
          <a:xfrm>
            <a:off x="5527963" y="4319630"/>
            <a:ext cx="5185099"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spcBef>
                <a:spcPts val="0"/>
              </a:spcBef>
              <a:spcAft>
                <a:spcPts val="0"/>
              </a:spcAft>
            </a:pPr>
            <a:r>
              <a:rPr lang="en-US" sz="1100" b="1" dirty="0" smtClean="0">
                <a:solidFill>
                  <a:schemeClr val="tx1"/>
                </a:solidFill>
                <a:ea typeface="Calibri" panose="020F0502020204030204" pitchFamily="34" charset="0"/>
                <a:cs typeface="Helvetica" panose="020B0604020202020204" pitchFamily="34" charset="0"/>
              </a:rPr>
              <a:t>Job Brief of Compliance</a:t>
            </a:r>
          </a:p>
          <a:p>
            <a:pPr marL="171450" lvl="0" indent="-171450">
              <a:buFont typeface="Arial" panose="020B0604020202020204" pitchFamily="34" charset="0"/>
              <a:buChar char="•"/>
            </a:pPr>
            <a:r>
              <a:rPr lang="en-US" sz="1100" dirty="0"/>
              <a:t>Monitor Company’s day-to-day compliance activities</a:t>
            </a:r>
          </a:p>
          <a:p>
            <a:pPr marL="171450" lvl="0" indent="-171450">
              <a:buFont typeface="Arial" panose="020B0604020202020204" pitchFamily="34" charset="0"/>
              <a:buChar char="•"/>
            </a:pPr>
            <a:r>
              <a:rPr lang="en-US" sz="1100" dirty="0"/>
              <a:t>Review and closing of Banned Persons Matches identified by System on daily basis</a:t>
            </a:r>
          </a:p>
          <a:p>
            <a:pPr marL="171450" lvl="0" indent="-171450">
              <a:buFont typeface="Arial" panose="020B0604020202020204" pitchFamily="34" charset="0"/>
              <a:buChar char="•"/>
            </a:pPr>
            <a:r>
              <a:rPr lang="en-US" sz="1100" dirty="0" smtClean="0"/>
              <a:t>Period </a:t>
            </a:r>
            <a:r>
              <a:rPr lang="en-US" sz="1100" dirty="0"/>
              <a:t>review of Branches of the Company</a:t>
            </a:r>
          </a:p>
          <a:p>
            <a:pPr marL="171450" lvl="0" indent="-171450">
              <a:buFont typeface="Arial" panose="020B0604020202020204" pitchFamily="34" charset="0"/>
              <a:buChar char="•"/>
            </a:pPr>
            <a:r>
              <a:rPr lang="en-GB" sz="1100" dirty="0"/>
              <a:t>Facilitate KYC Review Committee in reviewing of HNW transactions and High Risk/ PEP accounts.</a:t>
            </a:r>
            <a:endParaRPr lang="en-US" sz="1100" dirty="0"/>
          </a:p>
          <a:p>
            <a:pPr marL="171450" lvl="0" indent="-171450">
              <a:buFont typeface="Arial" panose="020B0604020202020204" pitchFamily="34" charset="0"/>
              <a:buChar char="•"/>
            </a:pPr>
            <a:r>
              <a:rPr lang="en-US" sz="1100" dirty="0" smtClean="0"/>
              <a:t>Review </a:t>
            </a:r>
            <a:r>
              <a:rPr lang="en-US" sz="1100" dirty="0"/>
              <a:t>Trust Deeds, Offering Documents, Distributors’ Agreements, Discretionary/Non-discretionary Portfolio Management Agreements, Marketing material and Fund Managers report</a:t>
            </a:r>
          </a:p>
          <a:p>
            <a:pPr marL="171450" lvl="0" indent="-171450">
              <a:buFont typeface="Arial" panose="020B0604020202020204" pitchFamily="34" charset="0"/>
              <a:buChar char="•"/>
            </a:pPr>
            <a:r>
              <a:rPr lang="en-GB" sz="1100" dirty="0"/>
              <a:t>Assist Information Security risk assessment exercise performed by 3rd party consultants from framework, evaluation, prioritization and facilitate IT </a:t>
            </a:r>
            <a:r>
              <a:rPr lang="en-GB" sz="1100" dirty="0" smtClean="0"/>
              <a:t>department </a:t>
            </a:r>
            <a:r>
              <a:rPr lang="en-GB" sz="1100" dirty="0"/>
              <a:t>to implement risk mitigation and treatment.</a:t>
            </a:r>
            <a:endParaRPr lang="en-US" sz="1100" dirty="0"/>
          </a:p>
        </p:txBody>
      </p:sp>
    </p:spTree>
    <p:extLst>
      <p:ext uri="{BB962C8B-B14F-4D97-AF65-F5344CB8AC3E}">
        <p14:creationId xmlns:p14="http://schemas.microsoft.com/office/powerpoint/2010/main" val="251514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effectLst>
                  <a:outerShdw blurRad="38100" dist="38100" dir="2700000" algn="tl">
                    <a:srgbClr val="000000">
                      <a:alpha val="43137"/>
                    </a:srgbClr>
                  </a:outerShdw>
                </a:effectLst>
              </a:rPr>
              <a:t>Human Resources</a:t>
            </a:r>
            <a:endParaRPr lang="en-US" sz="32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1976232281"/>
              </p:ext>
            </p:extLst>
          </p:nvPr>
        </p:nvGraphicFramePr>
        <p:xfrm>
          <a:off x="2358994" y="1527450"/>
          <a:ext cx="6410933" cy="2185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27916231"/>
              </p:ext>
            </p:extLst>
          </p:nvPr>
        </p:nvGraphicFramePr>
        <p:xfrm>
          <a:off x="84543" y="5497673"/>
          <a:ext cx="3006169" cy="571500"/>
        </p:xfrm>
        <a:graphic>
          <a:graphicData uri="http://schemas.openxmlformats.org/drawingml/2006/table">
            <a:tbl>
              <a:tblPr>
                <a:tableStyleId>{9D7B26C5-4107-4FEC-AEDC-1716B250A1EF}</a:tableStyleId>
              </a:tblPr>
              <a:tblGrid>
                <a:gridCol w="2506874">
                  <a:extLst>
                    <a:ext uri="{9D8B030D-6E8A-4147-A177-3AD203B41FA5}">
                      <a16:colId xmlns:a16="http://schemas.microsoft.com/office/drawing/2014/main" val="2282945304"/>
                    </a:ext>
                  </a:extLst>
                </a:gridCol>
                <a:gridCol w="499295">
                  <a:extLst>
                    <a:ext uri="{9D8B030D-6E8A-4147-A177-3AD203B41FA5}">
                      <a16:colId xmlns:a16="http://schemas.microsoft.com/office/drawing/2014/main" val="3247793265"/>
                    </a:ext>
                  </a:extLst>
                </a:gridCol>
              </a:tblGrid>
              <a:tr h="190500">
                <a:tc>
                  <a:txBody>
                    <a:bodyPr/>
                    <a:lstStyle/>
                    <a:p>
                      <a:pPr algn="l" fontAlgn="b"/>
                      <a:r>
                        <a:rPr lang="en-US" sz="1100" u="none" strike="noStrike" dirty="0" smtClean="0">
                          <a:effectLst/>
                        </a:rPr>
                        <a:t>Assistant Vice President</a:t>
                      </a:r>
                      <a:r>
                        <a:rPr lang="en-US" sz="1100" u="none" strike="noStrike" baseline="0" dirty="0" smtClean="0">
                          <a:effectLst/>
                        </a:rPr>
                        <a:t> HR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7024262"/>
                  </a:ext>
                </a:extLst>
              </a:tr>
              <a:tr h="190500">
                <a:tc>
                  <a:txBody>
                    <a:bodyPr/>
                    <a:lstStyle/>
                    <a:p>
                      <a:pPr algn="l" fontAlgn="b"/>
                      <a:r>
                        <a:rPr lang="en-US" sz="1100" u="none" strike="noStrike" dirty="0">
                          <a:effectLst/>
                        </a:rPr>
                        <a:t>Deputy Manager </a:t>
                      </a:r>
                      <a:r>
                        <a:rPr lang="en-US" sz="1100" u="none" strike="noStrike" dirty="0" smtClean="0">
                          <a:effectLst/>
                        </a:rPr>
                        <a:t>HR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821400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046123"/>
                  </a:ext>
                </a:extLst>
              </a:tr>
            </a:tbl>
          </a:graphicData>
        </a:graphic>
      </p:graphicFrame>
      <p:sp>
        <p:nvSpPr>
          <p:cNvPr id="6" name="TextBox 5"/>
          <p:cNvSpPr txBox="1"/>
          <p:nvPr/>
        </p:nvSpPr>
        <p:spPr>
          <a:xfrm>
            <a:off x="6345382" y="3945515"/>
            <a:ext cx="4455305"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Job Brief of Human Resource</a:t>
            </a:r>
          </a:p>
          <a:p>
            <a:pPr marL="171450" indent="-171450">
              <a:buFont typeface="Arial" panose="020B0604020202020204" pitchFamily="34" charset="0"/>
              <a:buChar char="•"/>
            </a:pPr>
            <a:r>
              <a:rPr lang="en-US" sz="1100" dirty="0" smtClean="0"/>
              <a:t>Bridge </a:t>
            </a:r>
            <a:r>
              <a:rPr lang="en-US" sz="1100" dirty="0"/>
              <a:t>management and employee relations by addressing demands, grievances or other issues</a:t>
            </a:r>
          </a:p>
          <a:p>
            <a:pPr marL="171450" indent="-171450">
              <a:buFont typeface="Arial" panose="020B0604020202020204" pitchFamily="34" charset="0"/>
              <a:buChar char="•"/>
            </a:pPr>
            <a:r>
              <a:rPr lang="en-US" sz="1100" dirty="0"/>
              <a:t>Manage the recruitment and selection process</a:t>
            </a:r>
          </a:p>
          <a:p>
            <a:pPr marL="171450" indent="-171450">
              <a:buFont typeface="Arial" panose="020B0604020202020204" pitchFamily="34" charset="0"/>
              <a:buChar char="•"/>
            </a:pPr>
            <a:r>
              <a:rPr lang="en-US" sz="1100" dirty="0" smtClean="0"/>
              <a:t>Develop </a:t>
            </a:r>
            <a:r>
              <a:rPr lang="en-US" sz="1100" dirty="0"/>
              <a:t>and monitor overall HR policies, systems, tactics and procedures across the Company</a:t>
            </a:r>
          </a:p>
          <a:p>
            <a:pPr marL="171450" indent="-171450">
              <a:buFont typeface="Arial" panose="020B0604020202020204" pitchFamily="34" charset="0"/>
              <a:buChar char="•"/>
            </a:pPr>
            <a:r>
              <a:rPr lang="en-US" sz="1100" dirty="0"/>
              <a:t>Nurture a positive working environment</a:t>
            </a:r>
          </a:p>
          <a:p>
            <a:pPr marL="171450" indent="-171450">
              <a:buFont typeface="Arial" panose="020B0604020202020204" pitchFamily="34" charset="0"/>
              <a:buChar char="•"/>
            </a:pPr>
            <a:r>
              <a:rPr lang="en-US" sz="1100" dirty="0"/>
              <a:t>Oversee and manage a performance appraisal system that drives high performance</a:t>
            </a:r>
          </a:p>
          <a:p>
            <a:pPr marL="171450" indent="-171450">
              <a:buFont typeface="Arial" panose="020B0604020202020204" pitchFamily="34" charset="0"/>
              <a:buChar char="•"/>
            </a:pPr>
            <a:r>
              <a:rPr lang="en-US" sz="1100" dirty="0"/>
              <a:t>Process monthly payroll activities in a timely manner and other operational related responsibilities</a:t>
            </a:r>
          </a:p>
          <a:p>
            <a:pPr marL="171450" indent="-171450" fontAlgn="base">
              <a:buFont typeface="Arial" panose="020B0604020202020204" pitchFamily="34" charset="0"/>
              <a:buChar char="•"/>
            </a:pPr>
            <a:r>
              <a:rPr lang="en-US" sz="1100" dirty="0"/>
              <a:t>Ensure legal compliance throughout human resource management</a:t>
            </a:r>
            <a:endParaRPr lang="en-US" sz="1100" dirty="0">
              <a:effectLst/>
            </a:endParaRPr>
          </a:p>
        </p:txBody>
      </p:sp>
    </p:spTree>
    <p:extLst>
      <p:ext uri="{BB962C8B-B14F-4D97-AF65-F5344CB8AC3E}">
        <p14:creationId xmlns:p14="http://schemas.microsoft.com/office/powerpoint/2010/main" val="190268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effectLst>
                  <a:outerShdw blurRad="38100" dist="38100" dir="2700000" algn="tl">
                    <a:srgbClr val="000000">
                      <a:alpha val="43137"/>
                    </a:srgbClr>
                  </a:outerShdw>
                </a:effectLst>
              </a:rPr>
              <a:t>Business Transformation</a:t>
            </a:r>
            <a:endParaRPr lang="en-US" sz="32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2921933463"/>
              </p:ext>
            </p:extLst>
          </p:nvPr>
        </p:nvGraphicFramePr>
        <p:xfrm>
          <a:off x="2325427" y="1669255"/>
          <a:ext cx="6721591" cy="2229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89393529"/>
              </p:ext>
            </p:extLst>
          </p:nvPr>
        </p:nvGraphicFramePr>
        <p:xfrm>
          <a:off x="0" y="5489031"/>
          <a:ext cx="3600766" cy="571500"/>
        </p:xfrm>
        <a:graphic>
          <a:graphicData uri="http://schemas.openxmlformats.org/drawingml/2006/table">
            <a:tbl>
              <a:tblPr>
                <a:tableStyleId>{9D7B26C5-4107-4FEC-AEDC-1716B250A1EF}</a:tableStyleId>
              </a:tblPr>
              <a:tblGrid>
                <a:gridCol w="3311429">
                  <a:extLst>
                    <a:ext uri="{9D8B030D-6E8A-4147-A177-3AD203B41FA5}">
                      <a16:colId xmlns:a16="http://schemas.microsoft.com/office/drawing/2014/main" val="2282945304"/>
                    </a:ext>
                  </a:extLst>
                </a:gridCol>
                <a:gridCol w="289337">
                  <a:extLst>
                    <a:ext uri="{9D8B030D-6E8A-4147-A177-3AD203B41FA5}">
                      <a16:colId xmlns:a16="http://schemas.microsoft.com/office/drawing/2014/main" val="3247793265"/>
                    </a:ext>
                  </a:extLst>
                </a:gridCol>
              </a:tblGrid>
              <a:tr h="190500">
                <a:tc>
                  <a:txBody>
                    <a:bodyPr/>
                    <a:lstStyle/>
                    <a:p>
                      <a:pPr algn="l" fontAlgn="b"/>
                      <a:r>
                        <a:rPr lang="en-US" sz="1100" u="none" strike="noStrike" dirty="0" smtClean="0">
                          <a:effectLst/>
                        </a:rPr>
                        <a:t>Head of Business Transformation &amp; Company Secretary</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7024262"/>
                  </a:ext>
                </a:extLst>
              </a:tr>
              <a:tr h="190500">
                <a:tc>
                  <a:txBody>
                    <a:bodyPr/>
                    <a:lstStyle/>
                    <a:p>
                      <a:pPr algn="l" fontAlgn="b"/>
                      <a:r>
                        <a:rPr lang="en-US" sz="1100" u="none" strike="noStrike" dirty="0" smtClean="0">
                          <a:effectLst/>
                        </a:rPr>
                        <a:t>AVP Business Transformation</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8214003"/>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046123"/>
                  </a:ext>
                </a:extLst>
              </a:tr>
            </a:tbl>
          </a:graphicData>
        </a:graphic>
      </p:graphicFrame>
      <p:sp>
        <p:nvSpPr>
          <p:cNvPr id="8" name="TextBox 7"/>
          <p:cNvSpPr txBox="1"/>
          <p:nvPr/>
        </p:nvSpPr>
        <p:spPr>
          <a:xfrm>
            <a:off x="6511638" y="5121812"/>
            <a:ext cx="4017818"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Job Brief of Business Transformation</a:t>
            </a:r>
          </a:p>
          <a:p>
            <a:pPr marL="171450" indent="-171450">
              <a:buFont typeface="Arial" panose="020B0604020202020204" pitchFamily="34" charset="0"/>
              <a:buChar char="•"/>
            </a:pPr>
            <a:r>
              <a:rPr lang="en-US" sz="1100" dirty="0" smtClean="0"/>
              <a:t>Identify area of opportunity within the company for business transformation</a:t>
            </a:r>
          </a:p>
          <a:p>
            <a:pPr marL="171450" indent="-171450">
              <a:buFont typeface="Arial" panose="020B0604020202020204" pitchFamily="34" charset="0"/>
              <a:buChar char="•"/>
            </a:pPr>
            <a:r>
              <a:rPr lang="en-US" sz="1100" dirty="0" smtClean="0"/>
              <a:t>Implement and deliver processes resulting in improved processes and efficient systems</a:t>
            </a:r>
          </a:p>
        </p:txBody>
      </p:sp>
    </p:spTree>
    <p:extLst>
      <p:ext uri="{BB962C8B-B14F-4D97-AF65-F5344CB8AC3E}">
        <p14:creationId xmlns:p14="http://schemas.microsoft.com/office/powerpoint/2010/main" val="970995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2"/>
            <a:ext cx="9464040" cy="1325563"/>
          </a:xfrm>
        </p:spPr>
        <p:txBody>
          <a:bodyPr>
            <a:normAutofit/>
          </a:bodyPr>
          <a:lstStyle/>
          <a:p>
            <a:pPr algn="ctr"/>
            <a:r>
              <a:rPr lang="en-US" sz="4800" dirty="0">
                <a:solidFill>
                  <a:srgbClr val="00B050"/>
                </a:solidFill>
                <a:latin typeface="Georgia" pitchFamily="18" charset="0"/>
                <a:ea typeface="+mn-ea"/>
                <a:cs typeface="+mn-cs"/>
              </a:rPr>
              <a:t>Thanks</a:t>
            </a:r>
          </a:p>
        </p:txBody>
      </p:sp>
    </p:spTree>
    <p:extLst>
      <p:ext uri="{BB962C8B-B14F-4D97-AF65-F5344CB8AC3E}">
        <p14:creationId xmlns:p14="http://schemas.microsoft.com/office/powerpoint/2010/main" val="27818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390"/>
            <a:ext cx="10936840" cy="978765"/>
          </a:xfrm>
        </p:spPr>
        <p:txBody>
          <a:bodyPr>
            <a:normAutofit/>
          </a:bodyPr>
          <a:lstStyle/>
          <a:p>
            <a:pPr algn="ctr"/>
            <a:r>
              <a:rPr lang="en-US" sz="3600" b="1" dirty="0" smtClean="0">
                <a:effectLst>
                  <a:outerShdw blurRad="38100" dist="38100" dir="2700000" algn="tl">
                    <a:srgbClr val="000000">
                      <a:alpha val="43137"/>
                    </a:srgbClr>
                  </a:outerShdw>
                </a:effectLst>
              </a:rPr>
              <a:t>MCB-AH Organizational </a:t>
            </a:r>
            <a:r>
              <a:rPr lang="en-US" sz="3600" b="1" dirty="0">
                <a:effectLst>
                  <a:outerShdw blurRad="38100" dist="38100" dir="2700000" algn="tl">
                    <a:srgbClr val="000000">
                      <a:alpha val="43137"/>
                    </a:srgbClr>
                  </a:outerShdw>
                </a:effectLst>
              </a:rPr>
              <a:t>Chart</a:t>
            </a:r>
          </a:p>
        </p:txBody>
      </p:sp>
      <p:sp>
        <p:nvSpPr>
          <p:cNvPr id="5" name="TextBox 4"/>
          <p:cNvSpPr txBox="1"/>
          <p:nvPr/>
        </p:nvSpPr>
        <p:spPr>
          <a:xfrm>
            <a:off x="508541" y="5844388"/>
            <a:ext cx="5417820" cy="230832"/>
          </a:xfrm>
          <a:prstGeom prst="rect">
            <a:avLst/>
          </a:prstGeom>
          <a:noFill/>
        </p:spPr>
        <p:txBody>
          <a:bodyPr wrap="square" rtlCol="0">
            <a:spAutoFit/>
          </a:bodyPr>
          <a:lstStyle/>
          <a:p>
            <a:r>
              <a:rPr lang="en-US" sz="900" dirty="0">
                <a:solidFill>
                  <a:schemeClr val="tx2"/>
                </a:solidFill>
                <a:latin typeface="Verdana" panose="020B0604030504040204" pitchFamily="34" charset="0"/>
                <a:ea typeface="Verdana" panose="020B0604030504040204" pitchFamily="34" charset="0"/>
                <a:cs typeface="Verdana" panose="020B0604030504040204" pitchFamily="34" charset="0"/>
              </a:rPr>
              <a:t>* -------- Dotted line reports to CEO and Audit Committee </a:t>
            </a:r>
          </a:p>
        </p:txBody>
      </p:sp>
      <p:sp>
        <p:nvSpPr>
          <p:cNvPr id="8" name="Rectangle 2"/>
          <p:cNvSpPr>
            <a:spLocks noChangeArrowheads="1"/>
          </p:cNvSpPr>
          <p:nvPr/>
        </p:nvSpPr>
        <p:spPr bwMode="auto">
          <a:xfrm>
            <a:off x="150684" y="1460815"/>
            <a:ext cx="166264"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96" tIns="41148" rIns="82296" bIns="41148" numCol="1" anchor="ctr" anchorCtr="0" compatLnSpc="1">
            <a:prstTxWarp prst="textNoShape">
              <a:avLst/>
            </a:prstTxWarp>
            <a:spAutoFit/>
          </a:bodyPr>
          <a:lstStyle/>
          <a:p>
            <a:endParaRPr lang="en-US" sz="1620" dirty="0"/>
          </a:p>
        </p:txBody>
      </p:sp>
      <p:sp>
        <p:nvSpPr>
          <p:cNvPr id="7" name="Content Placeholder 2"/>
          <p:cNvSpPr>
            <a:spLocks noGrp="1"/>
          </p:cNvSpPr>
          <p:nvPr>
            <p:ph idx="1"/>
          </p:nvPr>
        </p:nvSpPr>
        <p:spPr>
          <a:xfrm>
            <a:off x="375007" y="1075758"/>
            <a:ext cx="10221814" cy="912292"/>
          </a:xfrm>
        </p:spPr>
        <p:txBody>
          <a:bodyPr>
            <a:noAutofit/>
          </a:bodyPr>
          <a:lstStyle/>
          <a:p>
            <a:pPr marL="0" indent="0" algn="just">
              <a:buNone/>
            </a:pP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A </a:t>
            </a:r>
            <a:r>
              <a:rPr lang="en-US" sz="2000" dirty="0">
                <a:solidFill>
                  <a:schemeClr val="accent5">
                    <a:lumMod val="50000"/>
                  </a:schemeClr>
                </a:solidFill>
                <a:latin typeface="Times New Roman" panose="02020603050405020304" pitchFamily="18" charset="0"/>
                <a:cs typeface="Times New Roman" panose="02020603050405020304" pitchFamily="18" charset="0"/>
              </a:rPr>
              <a:t>detailed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Organogram and span of control of each senior team member is given in next few slides which determines the level of connections and responsibilities associated with employees and managers to support our strategic goals.</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6026"/>
            <a:ext cx="10972800" cy="3440386"/>
          </a:xfrm>
          <a:prstGeom prst="rect">
            <a:avLst/>
          </a:prstGeom>
        </p:spPr>
      </p:pic>
    </p:spTree>
    <p:extLst>
      <p:ext uri="{BB962C8B-B14F-4D97-AF65-F5344CB8AC3E}">
        <p14:creationId xmlns:p14="http://schemas.microsoft.com/office/powerpoint/2010/main" val="409819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29567706"/>
              </p:ext>
            </p:extLst>
          </p:nvPr>
        </p:nvGraphicFramePr>
        <p:xfrm>
          <a:off x="0" y="-2"/>
          <a:ext cx="11374582" cy="5458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280244"/>
            <a:ext cx="8389620" cy="617500"/>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Mr. Muhammad Asim – Chief Investment Officer</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2356796600"/>
              </p:ext>
            </p:extLst>
          </p:nvPr>
        </p:nvGraphicFramePr>
        <p:xfrm>
          <a:off x="38101" y="4010746"/>
          <a:ext cx="2119745" cy="2685477"/>
        </p:xfrm>
        <a:graphic>
          <a:graphicData uri="http://schemas.openxmlformats.org/drawingml/2006/table">
            <a:tbl>
              <a:tblPr>
                <a:tableStyleId>{9D7B26C5-4107-4FEC-AEDC-1716B250A1EF}</a:tableStyleId>
              </a:tblPr>
              <a:tblGrid>
                <a:gridCol w="1767676">
                  <a:extLst>
                    <a:ext uri="{9D8B030D-6E8A-4147-A177-3AD203B41FA5}">
                      <a16:colId xmlns:a16="http://schemas.microsoft.com/office/drawing/2014/main" val="3275409172"/>
                    </a:ext>
                  </a:extLst>
                </a:gridCol>
                <a:gridCol w="352069">
                  <a:extLst>
                    <a:ext uri="{9D8B030D-6E8A-4147-A177-3AD203B41FA5}">
                      <a16:colId xmlns:a16="http://schemas.microsoft.com/office/drawing/2014/main" val="1141912437"/>
                    </a:ext>
                  </a:extLst>
                </a:gridCol>
              </a:tblGrid>
              <a:tr h="186981">
                <a:tc>
                  <a:txBody>
                    <a:bodyPr/>
                    <a:lstStyle/>
                    <a:p>
                      <a:pPr algn="l" rtl="0" fontAlgn="b"/>
                      <a:r>
                        <a:rPr lang="en-US" sz="1100" u="none" strike="noStrike" dirty="0">
                          <a:effectLst/>
                        </a:rPr>
                        <a:t>Chief Investment Officer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09075697"/>
                  </a:ext>
                </a:extLst>
              </a:tr>
              <a:tr h="207344">
                <a:tc>
                  <a:txBody>
                    <a:bodyPr/>
                    <a:lstStyle/>
                    <a:p>
                      <a:pPr algn="l" rtl="0" fontAlgn="b"/>
                      <a:r>
                        <a:rPr lang="en-US" sz="1100" u="none" strike="noStrike">
                          <a:effectLst/>
                        </a:rPr>
                        <a:t>Head of Equities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00593084"/>
                  </a:ext>
                </a:extLst>
              </a:tr>
              <a:tr h="207344">
                <a:tc>
                  <a:txBody>
                    <a:bodyPr/>
                    <a:lstStyle/>
                    <a:p>
                      <a:pPr algn="l" rtl="0" fontAlgn="b"/>
                      <a:r>
                        <a:rPr lang="en-US" sz="1100" u="none" strike="noStrike">
                          <a:effectLst/>
                        </a:rPr>
                        <a:t>Head of Fixed Income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61024422"/>
                  </a:ext>
                </a:extLst>
              </a:tr>
              <a:tr h="207344">
                <a:tc>
                  <a:txBody>
                    <a:bodyPr/>
                    <a:lstStyle/>
                    <a:p>
                      <a:pPr algn="l" rtl="0" fontAlgn="b"/>
                      <a:r>
                        <a:rPr lang="en-US" sz="1100" u="none" strike="noStrike" dirty="0">
                          <a:effectLst/>
                        </a:rPr>
                        <a:t>Head of Investment Advisory</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6355513"/>
                  </a:ext>
                </a:extLst>
              </a:tr>
              <a:tr h="207344">
                <a:tc>
                  <a:txBody>
                    <a:bodyPr/>
                    <a:lstStyle/>
                    <a:p>
                      <a:pPr algn="l" rtl="0" fontAlgn="b"/>
                      <a:r>
                        <a:rPr lang="en-US" sz="1100" u="none" strike="noStrike">
                          <a:effectLst/>
                        </a:rPr>
                        <a:t>Head of Islamic Equity</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304909"/>
                  </a:ext>
                </a:extLst>
              </a:tr>
              <a:tr h="207344">
                <a:tc>
                  <a:txBody>
                    <a:bodyPr/>
                    <a:lstStyle/>
                    <a:p>
                      <a:pPr algn="l" rtl="0" fontAlgn="b"/>
                      <a:r>
                        <a:rPr lang="en-US" sz="1100" u="none" strike="noStrike">
                          <a:effectLst/>
                        </a:rPr>
                        <a:t>Portfolio Manager Equities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99812562"/>
                  </a:ext>
                </a:extLst>
              </a:tr>
              <a:tr h="207344">
                <a:tc>
                  <a:txBody>
                    <a:bodyPr/>
                    <a:lstStyle/>
                    <a:p>
                      <a:pPr algn="l" rtl="0" fontAlgn="b"/>
                      <a:r>
                        <a:rPr lang="en-US" sz="1100" u="none" strike="noStrike" dirty="0">
                          <a:effectLst/>
                        </a:rPr>
                        <a:t>Fund Managers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0167584"/>
                  </a:ext>
                </a:extLst>
              </a:tr>
              <a:tr h="207344">
                <a:tc>
                  <a:txBody>
                    <a:bodyPr/>
                    <a:lstStyle/>
                    <a:p>
                      <a:pPr algn="l" rtl="0" fontAlgn="b"/>
                      <a:r>
                        <a:rPr lang="en-US" sz="1100" u="none" strike="noStrike">
                          <a:effectLst/>
                        </a:rPr>
                        <a:t>Dealers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13700784"/>
                  </a:ext>
                </a:extLst>
              </a:tr>
              <a:tr h="207344">
                <a:tc>
                  <a:txBody>
                    <a:bodyPr/>
                    <a:lstStyle/>
                    <a:p>
                      <a:pPr algn="l" rtl="0" fontAlgn="b"/>
                      <a:r>
                        <a:rPr lang="en-US" sz="1100" u="none" strike="noStrike">
                          <a:effectLst/>
                        </a:rPr>
                        <a:t>Head of Product Development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18160071"/>
                  </a:ext>
                </a:extLst>
              </a:tr>
              <a:tr h="207344">
                <a:tc>
                  <a:txBody>
                    <a:bodyPr/>
                    <a:lstStyle/>
                    <a:p>
                      <a:pPr algn="l" rtl="0" fontAlgn="b"/>
                      <a:r>
                        <a:rPr lang="en-US" sz="1100" u="none" strike="noStrike" dirty="0">
                          <a:effectLst/>
                        </a:rPr>
                        <a:t>Deputy Head of Research</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02078576"/>
                  </a:ext>
                </a:extLst>
              </a:tr>
              <a:tr h="207344">
                <a:tc>
                  <a:txBody>
                    <a:bodyPr/>
                    <a:lstStyle/>
                    <a:p>
                      <a:pPr algn="l" rtl="0" fontAlgn="b"/>
                      <a:r>
                        <a:rPr lang="en-US" sz="1100" u="none" strike="noStrike">
                          <a:effectLst/>
                        </a:rPr>
                        <a:t>Database Analyst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0581714"/>
                  </a:ext>
                </a:extLst>
              </a:tr>
              <a:tr h="217712">
                <a:tc>
                  <a:txBody>
                    <a:bodyPr/>
                    <a:lstStyle/>
                    <a:p>
                      <a:pPr algn="l" rtl="0" fontAlgn="b"/>
                      <a:r>
                        <a:rPr lang="en-US" sz="1100" u="none" strike="noStrike">
                          <a:effectLst/>
                        </a:rPr>
                        <a:t>Research Analyst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rtl="0"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33625227"/>
                  </a:ext>
                </a:extLst>
              </a:tr>
              <a:tr h="207344">
                <a:tc>
                  <a:txBody>
                    <a:bodyPr/>
                    <a:lstStyle/>
                    <a:p>
                      <a:pPr algn="l" rtl="0" fontAlgn="b"/>
                      <a:r>
                        <a:rPr lang="en-US" sz="1100" b="1" u="none" strike="noStrike" dirty="0" smtClean="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21</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33527106"/>
                  </a:ext>
                </a:extLst>
              </a:tr>
            </a:tbl>
          </a:graphicData>
        </a:graphic>
      </p:graphicFrame>
      <p:sp>
        <p:nvSpPr>
          <p:cNvPr id="3" name="Rectangle 2"/>
          <p:cNvSpPr/>
          <p:nvPr/>
        </p:nvSpPr>
        <p:spPr>
          <a:xfrm>
            <a:off x="6823764" y="4010747"/>
            <a:ext cx="4073236" cy="24622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t>Job Brief of Product Development:</a:t>
            </a:r>
          </a:p>
          <a:p>
            <a:pPr marL="171450" lvl="0" indent="-171450">
              <a:buFont typeface="Arial" panose="020B0604020202020204" pitchFamily="34" charset="0"/>
              <a:buChar char="•"/>
            </a:pPr>
            <a:r>
              <a:rPr lang="en-US" sz="1100" dirty="0"/>
              <a:t>Conduct various business analyses in order to design new product</a:t>
            </a:r>
          </a:p>
          <a:p>
            <a:pPr marL="171450" lvl="0" indent="-171450">
              <a:buFont typeface="Arial" panose="020B0604020202020204" pitchFamily="34" charset="0"/>
              <a:buChar char="•"/>
            </a:pPr>
            <a:r>
              <a:rPr lang="en-US" sz="1100" dirty="0"/>
              <a:t>Prepare constitutive documents of the new products as well as the existing products for any amendments including newspaper notices required under the law</a:t>
            </a:r>
          </a:p>
          <a:p>
            <a:pPr marL="171450" lvl="0" indent="-171450">
              <a:buFont typeface="Arial" panose="020B0604020202020204" pitchFamily="34" charset="0"/>
              <a:buChar char="•"/>
            </a:pPr>
            <a:r>
              <a:rPr lang="en-US" sz="1100" dirty="0"/>
              <a:t>Prepare Trust Deeds, Offering Documents, Discretionary / Non-discretionary Portfolio Management Agreements including performance fee review of Investment Advisory Clients.</a:t>
            </a:r>
          </a:p>
          <a:p>
            <a:pPr marL="171450" lvl="0" indent="-171450">
              <a:buFont typeface="Arial" panose="020B0604020202020204" pitchFamily="34" charset="0"/>
              <a:buChar char="•"/>
            </a:pPr>
            <a:r>
              <a:rPr lang="en-US" sz="1100" dirty="0"/>
              <a:t>Coordinate with the various stakeholders for constitution of funds / SMA agreements including management, SECP, Trustee and lawyers. Moreover; coordinate with the successful planning and execution of product launch.</a:t>
            </a:r>
          </a:p>
          <a:p>
            <a:pPr marL="171450" lvl="0" indent="-171450">
              <a:buFont typeface="Arial" panose="020B0604020202020204" pitchFamily="34" charset="0"/>
              <a:buChar char="•"/>
            </a:pPr>
            <a:r>
              <a:rPr lang="en-US" sz="1100" dirty="0"/>
              <a:t>Engage with Rating Agency for regular rating updates.</a:t>
            </a:r>
          </a:p>
        </p:txBody>
      </p:sp>
      <p:sp>
        <p:nvSpPr>
          <p:cNvPr id="10" name="Rectangle 9"/>
          <p:cNvSpPr/>
          <p:nvPr/>
        </p:nvSpPr>
        <p:spPr>
          <a:xfrm>
            <a:off x="2251367" y="4010746"/>
            <a:ext cx="4468090" cy="24622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smtClean="0">
                <a:ea typeface="Times New Roman" panose="02020603050405020304" pitchFamily="18" charset="0"/>
                <a:cs typeface="Shruti" panose="020B0502040204020203" pitchFamily="34" charset="0"/>
              </a:rPr>
              <a:t>Job Brief of Investments and Research:</a:t>
            </a:r>
          </a:p>
          <a:p>
            <a:pPr marL="171450" indent="-171450">
              <a:buFont typeface="Arial" panose="020B0604020202020204" pitchFamily="34" charset="0"/>
              <a:buChar char="•"/>
            </a:pPr>
            <a:r>
              <a:rPr lang="en-US" sz="1100" dirty="0" smtClean="0">
                <a:ea typeface="Times New Roman" panose="02020603050405020304" pitchFamily="18" charset="0"/>
                <a:cs typeface="Shruti" panose="020B0502040204020203" pitchFamily="34" charset="0"/>
              </a:rPr>
              <a:t>Invest funds for equity and SMA portfolios in line with Investment Committee decisions on overall market valuations and views on individual stocks</a:t>
            </a:r>
          </a:p>
          <a:p>
            <a:pPr marL="171450" indent="-171450">
              <a:buFont typeface="Arial" panose="020B0604020202020204" pitchFamily="34" charset="0"/>
              <a:buChar char="•"/>
            </a:pPr>
            <a:r>
              <a:rPr lang="en-US" sz="1100" dirty="0" smtClean="0">
                <a:ea typeface="Times New Roman" panose="02020603050405020304" pitchFamily="18" charset="0"/>
                <a:cs typeface="Shruti" panose="020B0502040204020203" pitchFamily="34" charset="0"/>
              </a:rPr>
              <a:t>Manage cash flows with an objective to optimize positions for investments</a:t>
            </a:r>
          </a:p>
          <a:p>
            <a:pPr marL="171450" indent="-171450">
              <a:buFont typeface="Arial" panose="020B0604020202020204" pitchFamily="34" charset="0"/>
              <a:buChar char="•"/>
            </a:pPr>
            <a:r>
              <a:rPr lang="en-US" sz="1100" dirty="0" smtClean="0">
                <a:ea typeface="Times New Roman" panose="02020603050405020304" pitchFamily="18" charset="0"/>
                <a:cs typeface="Shruti" panose="020B0502040204020203" pitchFamily="34" charset="0"/>
              </a:rPr>
              <a:t>Gather market intelligence about stock price variables</a:t>
            </a:r>
          </a:p>
          <a:p>
            <a:pPr marL="171450" indent="-171450">
              <a:buFont typeface="Arial" panose="020B0604020202020204" pitchFamily="34" charset="0"/>
              <a:buChar char="•"/>
            </a:pPr>
            <a:r>
              <a:rPr lang="en-US" sz="1100" dirty="0" smtClean="0">
                <a:ea typeface="Times New Roman" panose="02020603050405020304" pitchFamily="18" charset="0"/>
                <a:cs typeface="Shruti" panose="020B0502040204020203" pitchFamily="34" charset="0"/>
              </a:rPr>
              <a:t>Gather Market intelligence to facilitate best execution of planned trades</a:t>
            </a:r>
          </a:p>
          <a:p>
            <a:pPr marL="171450" indent="-171450">
              <a:buFont typeface="Arial" panose="020B0604020202020204" pitchFamily="34" charset="0"/>
              <a:buChar char="•"/>
            </a:pPr>
            <a:r>
              <a:rPr lang="en-US" sz="1100" dirty="0">
                <a:ea typeface="Times New Roman" panose="02020603050405020304" pitchFamily="18" charset="0"/>
                <a:cs typeface="Shruti" panose="020B0502040204020203" pitchFamily="34" charset="0"/>
              </a:rPr>
              <a:t>Identification of new investment opportunities</a:t>
            </a:r>
          </a:p>
          <a:p>
            <a:pPr marL="171450" indent="-171450">
              <a:buFont typeface="Arial" panose="020B0604020202020204" pitchFamily="34" charset="0"/>
              <a:buChar char="•"/>
            </a:pPr>
            <a:r>
              <a:rPr lang="en-US" sz="1100" dirty="0">
                <a:ea typeface="Times New Roman" panose="02020603050405020304" pitchFamily="18" charset="0"/>
                <a:cs typeface="Shruti" panose="020B0502040204020203" pitchFamily="34" charset="0"/>
              </a:rPr>
              <a:t>Provide in-depth analysis, forecasts, updates and recommendations to the Investment Committee</a:t>
            </a:r>
          </a:p>
          <a:p>
            <a:pPr marL="171450" indent="-171450">
              <a:buFont typeface="Arial" panose="020B0604020202020204" pitchFamily="34" charset="0"/>
              <a:buChar char="•"/>
            </a:pPr>
            <a:r>
              <a:rPr lang="en-US" sz="1100" dirty="0">
                <a:ea typeface="Times New Roman" panose="02020603050405020304" pitchFamily="18" charset="0"/>
                <a:cs typeface="Shruti" panose="020B0502040204020203" pitchFamily="34" charset="0"/>
              </a:rPr>
              <a:t>Participate in the development and update of investment strategies</a:t>
            </a:r>
          </a:p>
          <a:p>
            <a:pPr marL="171450" indent="-171450">
              <a:buFont typeface="Arial" panose="020B0604020202020204" pitchFamily="34" charset="0"/>
              <a:buChar char="•"/>
            </a:pPr>
            <a:r>
              <a:rPr lang="en-US" sz="1100" dirty="0">
                <a:ea typeface="Times New Roman" panose="02020603050405020304" pitchFamily="18" charset="0"/>
                <a:cs typeface="Shruti" panose="020B0502040204020203" pitchFamily="34" charset="0"/>
              </a:rPr>
              <a:t>Prepare for monthly Fund Managers’ Reports, Directors’ Reports and Annual Accounts </a:t>
            </a:r>
          </a:p>
        </p:txBody>
      </p:sp>
      <p:cxnSp>
        <p:nvCxnSpPr>
          <p:cNvPr id="11" name="Straight Connector 10"/>
          <p:cNvCxnSpPr/>
          <p:nvPr/>
        </p:nvCxnSpPr>
        <p:spPr>
          <a:xfrm>
            <a:off x="6006640" y="2593101"/>
            <a:ext cx="2438400" cy="13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14869" y="2509974"/>
            <a:ext cx="0" cy="1108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39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5535584" cy="729383"/>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Mr. </a:t>
            </a:r>
            <a:r>
              <a:rPr lang="en-US" sz="2800" b="1" dirty="0" err="1" smtClean="0">
                <a:solidFill>
                  <a:srgbClr val="0070C0"/>
                </a:solidFill>
                <a:effectLst>
                  <a:outerShdw blurRad="38100" dist="38100" dir="2700000" algn="tl">
                    <a:srgbClr val="000000">
                      <a:alpha val="43137"/>
                    </a:srgbClr>
                  </a:outerShdw>
                </a:effectLst>
              </a:rPr>
              <a:t>Junaid</a:t>
            </a:r>
            <a:r>
              <a:rPr lang="en-US" sz="2800" b="1" dirty="0" smtClean="0">
                <a:solidFill>
                  <a:srgbClr val="0070C0"/>
                </a:solidFill>
                <a:effectLst>
                  <a:outerShdw blurRad="38100" dist="38100" dir="2700000" algn="tl">
                    <a:srgbClr val="000000">
                      <a:alpha val="43137"/>
                    </a:srgbClr>
                  </a:outerShdw>
                </a:effectLst>
              </a:rPr>
              <a:t> Qamar – Head of Sales</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nvPr>
        </p:nvGraphicFramePr>
        <p:xfrm>
          <a:off x="129674" y="715962"/>
          <a:ext cx="10843126" cy="5643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99285045"/>
              </p:ext>
            </p:extLst>
          </p:nvPr>
        </p:nvGraphicFramePr>
        <p:xfrm>
          <a:off x="129674" y="5023418"/>
          <a:ext cx="2696654" cy="1714500"/>
        </p:xfrm>
        <a:graphic>
          <a:graphicData uri="http://schemas.openxmlformats.org/drawingml/2006/table">
            <a:tbl>
              <a:tblPr>
                <a:tableStyleId>{9D7B26C5-4107-4FEC-AEDC-1716B250A1EF}</a:tableStyleId>
              </a:tblPr>
              <a:tblGrid>
                <a:gridCol w="2308728">
                  <a:extLst>
                    <a:ext uri="{9D8B030D-6E8A-4147-A177-3AD203B41FA5}">
                      <a16:colId xmlns:a16="http://schemas.microsoft.com/office/drawing/2014/main" val="4205632266"/>
                    </a:ext>
                  </a:extLst>
                </a:gridCol>
                <a:gridCol w="387926">
                  <a:extLst>
                    <a:ext uri="{9D8B030D-6E8A-4147-A177-3AD203B41FA5}">
                      <a16:colId xmlns:a16="http://schemas.microsoft.com/office/drawing/2014/main" val="1180869955"/>
                    </a:ext>
                  </a:extLst>
                </a:gridCol>
              </a:tblGrid>
              <a:tr h="190500">
                <a:tc>
                  <a:txBody>
                    <a:bodyPr/>
                    <a:lstStyle/>
                    <a:p>
                      <a:pPr algn="l" fontAlgn="b"/>
                      <a:r>
                        <a:rPr lang="en-US" sz="1100" u="none" strike="noStrike">
                          <a:effectLst/>
                        </a:rPr>
                        <a:t>Head of Sales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86529230"/>
                  </a:ext>
                </a:extLst>
              </a:tr>
              <a:tr h="190500">
                <a:tc>
                  <a:txBody>
                    <a:bodyPr/>
                    <a:lstStyle/>
                    <a:p>
                      <a:pPr algn="l" fontAlgn="b"/>
                      <a:r>
                        <a:rPr lang="en-US" sz="1100" u="none" strike="noStrike">
                          <a:effectLst/>
                        </a:rPr>
                        <a:t>Corporate Sales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1126454"/>
                  </a:ext>
                </a:extLst>
              </a:tr>
              <a:tr h="190500">
                <a:tc>
                  <a:txBody>
                    <a:bodyPr/>
                    <a:lstStyle/>
                    <a:p>
                      <a:pPr algn="l" fontAlgn="b"/>
                      <a:r>
                        <a:rPr lang="en-US" sz="1100" u="none" strike="noStrike">
                          <a:effectLst/>
                        </a:rPr>
                        <a:t>HNW Sales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73535211"/>
                  </a:ext>
                </a:extLst>
              </a:tr>
              <a:tr h="190500">
                <a:tc>
                  <a:txBody>
                    <a:bodyPr/>
                    <a:lstStyle/>
                    <a:p>
                      <a:pPr algn="l" fontAlgn="b"/>
                      <a:r>
                        <a:rPr lang="en-US" sz="1100" u="none" strike="noStrike">
                          <a:effectLst/>
                        </a:rPr>
                        <a:t>Sales &amp; Marketing - ADC</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04461890"/>
                  </a:ext>
                </a:extLst>
              </a:tr>
              <a:tr h="190500">
                <a:tc>
                  <a:txBody>
                    <a:bodyPr/>
                    <a:lstStyle/>
                    <a:p>
                      <a:pPr algn="l" fontAlgn="b"/>
                      <a:r>
                        <a:rPr lang="en-US" sz="1100" u="none" strike="noStrike">
                          <a:effectLst/>
                        </a:rPr>
                        <a:t>Sales &amp; Marketing - Alhamra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54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02470718"/>
                  </a:ext>
                </a:extLst>
              </a:tr>
              <a:tr h="190500">
                <a:tc>
                  <a:txBody>
                    <a:bodyPr/>
                    <a:lstStyle/>
                    <a:p>
                      <a:pPr algn="l" fontAlgn="b"/>
                      <a:r>
                        <a:rPr lang="en-US" sz="1100" u="none" strike="noStrike">
                          <a:effectLst/>
                        </a:rPr>
                        <a:t>Sales &amp; Marketing - Retail</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49</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48676840"/>
                  </a:ext>
                </a:extLst>
              </a:tr>
              <a:tr h="190500">
                <a:tc>
                  <a:txBody>
                    <a:bodyPr/>
                    <a:lstStyle/>
                    <a:p>
                      <a:pPr algn="l" fontAlgn="b"/>
                      <a:r>
                        <a:rPr lang="en-US" sz="1100" u="none" strike="noStrike">
                          <a:effectLst/>
                        </a:rPr>
                        <a:t>Business Analyst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56950343"/>
                  </a:ext>
                </a:extLst>
              </a:tr>
              <a:tr h="190500">
                <a:tc>
                  <a:txBody>
                    <a:bodyPr/>
                    <a:lstStyle/>
                    <a:p>
                      <a:pPr algn="l" fontAlgn="b"/>
                      <a:r>
                        <a:rPr lang="en-US" sz="1100" u="none" strike="noStrike">
                          <a:effectLst/>
                        </a:rPr>
                        <a:t>Brand Activation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3520539"/>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136</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80408388"/>
                  </a:ext>
                </a:extLst>
              </a:tr>
            </a:tbl>
          </a:graphicData>
        </a:graphic>
      </p:graphicFrame>
    </p:spTree>
    <p:extLst>
      <p:ext uri="{BB962C8B-B14F-4D97-AF65-F5344CB8AC3E}">
        <p14:creationId xmlns:p14="http://schemas.microsoft.com/office/powerpoint/2010/main" val="2153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3637511" cy="708005"/>
          </a:xfrm>
        </p:spPr>
        <p:txBody>
          <a:bodyPr>
            <a:normAutofit/>
          </a:bodyPr>
          <a:lstStyle/>
          <a:p>
            <a:r>
              <a:rPr lang="en-US" sz="3200" b="1" dirty="0" smtClean="0">
                <a:solidFill>
                  <a:srgbClr val="0070C0"/>
                </a:solidFill>
                <a:effectLst>
                  <a:outerShdw blurRad="38100" dist="38100" dir="2700000" algn="tl">
                    <a:srgbClr val="000000">
                      <a:alpha val="43137"/>
                    </a:srgbClr>
                  </a:outerShdw>
                </a:effectLst>
              </a:rPr>
              <a:t>Corporate Sales</a:t>
            </a:r>
            <a:endParaRPr lang="en-US" sz="32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nvPr>
        </p:nvGraphicFramePr>
        <p:xfrm>
          <a:off x="-160914" y="568325"/>
          <a:ext cx="9592016" cy="456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nvPr>
        </p:nvGraphicFramePr>
        <p:xfrm>
          <a:off x="112333" y="4931665"/>
          <a:ext cx="2604655" cy="1333500"/>
        </p:xfrm>
        <a:graphic>
          <a:graphicData uri="http://schemas.openxmlformats.org/drawingml/2006/table">
            <a:tbl>
              <a:tblPr>
                <a:tableStyleId>{9D7B26C5-4107-4FEC-AEDC-1716B250A1EF}</a:tableStyleId>
              </a:tblPr>
              <a:tblGrid>
                <a:gridCol w="2075455">
                  <a:extLst>
                    <a:ext uri="{9D8B030D-6E8A-4147-A177-3AD203B41FA5}">
                      <a16:colId xmlns:a16="http://schemas.microsoft.com/office/drawing/2014/main" val="538569667"/>
                    </a:ext>
                  </a:extLst>
                </a:gridCol>
                <a:gridCol w="529200">
                  <a:extLst>
                    <a:ext uri="{9D8B030D-6E8A-4147-A177-3AD203B41FA5}">
                      <a16:colId xmlns:a16="http://schemas.microsoft.com/office/drawing/2014/main" val="3108667890"/>
                    </a:ext>
                  </a:extLst>
                </a:gridCol>
              </a:tblGrid>
              <a:tr h="190500">
                <a:tc>
                  <a:txBody>
                    <a:bodyPr/>
                    <a:lstStyle/>
                    <a:p>
                      <a:pPr algn="l" fontAlgn="b"/>
                      <a:r>
                        <a:rPr lang="en-US" sz="1100" u="none" strike="noStrike">
                          <a:effectLst/>
                        </a:rPr>
                        <a:t>Head Of Sales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4955294"/>
                  </a:ext>
                </a:extLst>
              </a:tr>
              <a:tr h="190500">
                <a:tc>
                  <a:txBody>
                    <a:bodyPr/>
                    <a:lstStyle/>
                    <a:p>
                      <a:pPr algn="l" fontAlgn="b"/>
                      <a:r>
                        <a:rPr lang="en-US" sz="1100" u="none" strike="noStrike" dirty="0">
                          <a:effectLst/>
                        </a:rPr>
                        <a:t>Regional Head </a:t>
                      </a:r>
                      <a:r>
                        <a:rPr lang="en-US" sz="1100" u="none" strike="noStrike" dirty="0" smtClean="0">
                          <a:effectLst/>
                        </a:rPr>
                        <a:t>(</a:t>
                      </a:r>
                      <a:r>
                        <a:rPr lang="en-US" sz="1100" u="none" strike="noStrike" dirty="0">
                          <a:effectLst/>
                        </a:rPr>
                        <a:t>Central &amp; North)</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7710571"/>
                  </a:ext>
                </a:extLst>
              </a:tr>
              <a:tr h="190500">
                <a:tc>
                  <a:txBody>
                    <a:bodyPr/>
                    <a:lstStyle/>
                    <a:p>
                      <a:pPr algn="l" fontAlgn="b"/>
                      <a:r>
                        <a:rPr lang="en-US" sz="1100" u="none" strike="noStrike" dirty="0">
                          <a:effectLst/>
                        </a:rPr>
                        <a:t>Regional Manager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27163554"/>
                  </a:ext>
                </a:extLst>
              </a:tr>
              <a:tr h="190500">
                <a:tc>
                  <a:txBody>
                    <a:bodyPr/>
                    <a:lstStyle/>
                    <a:p>
                      <a:pPr algn="l" fontAlgn="b"/>
                      <a:r>
                        <a:rPr lang="en-US" sz="1100" u="none" strike="noStrike">
                          <a:effectLst/>
                        </a:rPr>
                        <a:t>Senior Relationship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9209886"/>
                  </a:ext>
                </a:extLst>
              </a:tr>
              <a:tr h="190500">
                <a:tc>
                  <a:txBody>
                    <a:bodyPr/>
                    <a:lstStyle/>
                    <a:p>
                      <a:pPr algn="l" fontAlgn="b"/>
                      <a:r>
                        <a:rPr lang="en-US" sz="1100" u="none" strike="noStrike">
                          <a:effectLst/>
                        </a:rPr>
                        <a:t>Relationship Managers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76885440"/>
                  </a:ext>
                </a:extLst>
              </a:tr>
              <a:tr h="190500">
                <a:tc>
                  <a:txBody>
                    <a:bodyPr/>
                    <a:lstStyle/>
                    <a:p>
                      <a:pPr algn="l" fontAlgn="b"/>
                      <a:r>
                        <a:rPr lang="en-US" sz="1100" u="none" strike="noStrike">
                          <a:effectLst/>
                        </a:rPr>
                        <a:t>Corporate and HNW Cordinator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7769405"/>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a:effectLst/>
                        </a:rPr>
                        <a:t>14</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3918339"/>
                  </a:ext>
                </a:extLst>
              </a:tr>
            </a:tbl>
          </a:graphicData>
        </a:graphic>
      </p:graphicFrame>
      <p:sp>
        <p:nvSpPr>
          <p:cNvPr id="5" name="Rectangle 4"/>
          <p:cNvSpPr/>
          <p:nvPr/>
        </p:nvSpPr>
        <p:spPr>
          <a:xfrm>
            <a:off x="6851427" y="3464398"/>
            <a:ext cx="3957821" cy="28007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fontAlgn="base">
              <a:spcAft>
                <a:spcPts val="0"/>
              </a:spcAft>
            </a:pPr>
            <a:r>
              <a:rPr lang="en-US" sz="1100" b="1" dirty="0" smtClean="0">
                <a:cs typeface="Helvetica" panose="020B0604020202020204" pitchFamily="34" charset="0"/>
              </a:rPr>
              <a:t>Job Brief of Corporate Sales</a:t>
            </a: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Manage the existing corporate clients of the company and provide them services/support in maintaining the accounts </a:t>
            </a: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Identify and onboard new corporate clients and open accounts</a:t>
            </a: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Build strong and long term relationships with clients and providing excellent customer services</a:t>
            </a: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Arrange meetings with corporate clients and prepare corporate presentations accordingly</a:t>
            </a: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Achieving targets including Net AUM, active customer base and profitability</a:t>
            </a:r>
          </a:p>
          <a:p>
            <a:pPr marL="171450" indent="-171450" algn="just" fontAlgn="base">
              <a:spcAft>
                <a:spcPts val="0"/>
              </a:spcAft>
              <a:buFont typeface="Arial" panose="020B0604020202020204" pitchFamily="34" charset="0"/>
              <a:buChar char="•"/>
            </a:pPr>
            <a:r>
              <a:rPr lang="en-US" sz="1100" dirty="0" smtClean="0">
                <a:cs typeface="Helvetica" panose="020B0604020202020204" pitchFamily="34" charset="0"/>
              </a:rPr>
              <a:t>Analyze </a:t>
            </a:r>
            <a:r>
              <a:rPr lang="en-US" sz="1100" dirty="0">
                <a:cs typeface="Helvetica" panose="020B0604020202020204" pitchFamily="34" charset="0"/>
              </a:rPr>
              <a:t>current holdings of perspective clients and make recommendations to sell or hold securities</a:t>
            </a: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Advise institutional investors on taking exposure via Mutual Funds, to earn 'low </a:t>
            </a:r>
            <a:r>
              <a:rPr lang="en-US" sz="1100" dirty="0" smtClean="0">
                <a:cs typeface="Helvetica" panose="020B0604020202020204" pitchFamily="34" charset="0"/>
              </a:rPr>
              <a:t>risk-optimum </a:t>
            </a:r>
            <a:r>
              <a:rPr lang="en-US" sz="1100" dirty="0">
                <a:cs typeface="Helvetica" panose="020B0604020202020204" pitchFamily="34" charset="0"/>
              </a:rPr>
              <a:t>return' on their </a:t>
            </a:r>
            <a:r>
              <a:rPr lang="en-US" sz="1100" dirty="0" smtClean="0">
                <a:cs typeface="Helvetica" panose="020B0604020202020204" pitchFamily="34" charset="0"/>
              </a:rPr>
              <a:t>investments </a:t>
            </a:r>
            <a:endParaRPr lang="en-US" sz="1100" dirty="0">
              <a:cs typeface="Helvetica" panose="020B0604020202020204" pitchFamily="34" charset="0"/>
            </a:endParaRPr>
          </a:p>
          <a:p>
            <a:pPr marL="171450" indent="-171450" algn="just" fontAlgn="base">
              <a:spcAft>
                <a:spcPts val="0"/>
              </a:spcAft>
              <a:buFont typeface="Arial" panose="020B0604020202020204" pitchFamily="34" charset="0"/>
              <a:buChar char="•"/>
            </a:pPr>
            <a:r>
              <a:rPr lang="en-US" sz="1100" dirty="0">
                <a:cs typeface="Helvetica" panose="020B0604020202020204" pitchFamily="34" charset="0"/>
              </a:rPr>
              <a:t>Setting volatility preferences and explaining tax benefits and exit considerations</a:t>
            </a:r>
          </a:p>
        </p:txBody>
      </p:sp>
    </p:spTree>
    <p:extLst>
      <p:ext uri="{BB962C8B-B14F-4D97-AF65-F5344CB8AC3E}">
        <p14:creationId xmlns:p14="http://schemas.microsoft.com/office/powerpoint/2010/main" val="301700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365126"/>
            <a:ext cx="3637511" cy="708005"/>
          </a:xfrm>
        </p:spPr>
        <p:txBody>
          <a:bodyPr>
            <a:normAutofit/>
          </a:bodyPr>
          <a:lstStyle/>
          <a:p>
            <a:r>
              <a:rPr lang="en-US" sz="3200" b="1" dirty="0" smtClean="0">
                <a:solidFill>
                  <a:srgbClr val="0070C0"/>
                </a:solidFill>
                <a:effectLst>
                  <a:outerShdw blurRad="38100" dist="38100" dir="2700000" algn="tl">
                    <a:srgbClr val="000000">
                      <a:alpha val="43137"/>
                    </a:srgbClr>
                  </a:outerShdw>
                </a:effectLst>
              </a:rPr>
              <a:t>HNW Sales</a:t>
            </a:r>
            <a:endParaRPr lang="en-US" sz="3200" b="1" dirty="0">
              <a:solidFill>
                <a:srgbClr val="0070C0"/>
              </a:solidFill>
              <a:effectLst>
                <a:outerShdw blurRad="38100" dist="38100" dir="2700000" algn="tl">
                  <a:srgbClr val="000000">
                    <a:alpha val="43137"/>
                  </a:srgbClr>
                </a:outerShdw>
              </a:effectLst>
            </a:endParaRPr>
          </a:p>
        </p:txBody>
      </p:sp>
      <p:graphicFrame>
        <p:nvGraphicFramePr>
          <p:cNvPr id="7" name="Diagram 6"/>
          <p:cNvGraphicFramePr/>
          <p:nvPr>
            <p:extLst/>
          </p:nvPr>
        </p:nvGraphicFramePr>
        <p:xfrm>
          <a:off x="383257" y="928689"/>
          <a:ext cx="9658814" cy="2843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nvPr>
        </p:nvGraphicFramePr>
        <p:xfrm>
          <a:off x="285300" y="4931665"/>
          <a:ext cx="2604655" cy="952500"/>
        </p:xfrm>
        <a:graphic>
          <a:graphicData uri="http://schemas.openxmlformats.org/drawingml/2006/table">
            <a:tbl>
              <a:tblPr>
                <a:tableStyleId>{9D7B26C5-4107-4FEC-AEDC-1716B250A1EF}</a:tableStyleId>
              </a:tblPr>
              <a:tblGrid>
                <a:gridCol w="2075455">
                  <a:extLst>
                    <a:ext uri="{9D8B030D-6E8A-4147-A177-3AD203B41FA5}">
                      <a16:colId xmlns:a16="http://schemas.microsoft.com/office/drawing/2014/main" val="538569667"/>
                    </a:ext>
                  </a:extLst>
                </a:gridCol>
                <a:gridCol w="529200">
                  <a:extLst>
                    <a:ext uri="{9D8B030D-6E8A-4147-A177-3AD203B41FA5}">
                      <a16:colId xmlns:a16="http://schemas.microsoft.com/office/drawing/2014/main" val="3108667890"/>
                    </a:ext>
                  </a:extLst>
                </a:gridCol>
              </a:tblGrid>
              <a:tr h="190500">
                <a:tc>
                  <a:txBody>
                    <a:bodyPr/>
                    <a:lstStyle/>
                    <a:p>
                      <a:pPr algn="l" fontAlgn="b"/>
                      <a:r>
                        <a:rPr lang="en-US" sz="1100" u="none" strike="noStrike" dirty="0">
                          <a:effectLst/>
                        </a:rPr>
                        <a:t>Head Of </a:t>
                      </a:r>
                      <a:r>
                        <a:rPr lang="en-US" sz="1100" u="none" strike="noStrike" dirty="0" smtClean="0">
                          <a:effectLst/>
                        </a:rPr>
                        <a:t>HNW Sales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0" i="0" u="none" strike="noStrike" dirty="0" smtClean="0">
                          <a:solidFill>
                            <a:srgbClr val="000000"/>
                          </a:solidFill>
                          <a:effectLst/>
                          <a:latin typeface="Calibri" panose="020F0502020204030204" pitchFamily="34" charset="0"/>
                        </a:rPr>
                        <a:t>1</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4955294"/>
                  </a:ext>
                </a:extLst>
              </a:tr>
              <a:tr h="190500">
                <a:tc>
                  <a:txBody>
                    <a:bodyPr/>
                    <a:lstStyle/>
                    <a:p>
                      <a:pPr algn="l" fontAlgn="b"/>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Relationship Managers (KHI)</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8</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7710571"/>
                  </a:ext>
                </a:extLst>
              </a:tr>
              <a:tr h="190500">
                <a:tc>
                  <a:txBody>
                    <a:bodyPr/>
                    <a:lstStyle/>
                    <a:p>
                      <a:pPr algn="l" fontAlgn="b"/>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Relationship Managers (LHE)</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4</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27163554"/>
                  </a:ext>
                </a:extLst>
              </a:tr>
              <a:tr h="190500">
                <a:tc>
                  <a:txBody>
                    <a:bodyPr/>
                    <a:lstStyle/>
                    <a:p>
                      <a:pPr algn="l" fontAlgn="b"/>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Relationship Managers (ISL)</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smtClean="0">
                          <a:effectLst/>
                        </a:rPr>
                        <a:t>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9209886"/>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smtClean="0">
                          <a:effectLst/>
                        </a:rPr>
                        <a:t>15</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3918339"/>
                  </a:ext>
                </a:extLst>
              </a:tr>
            </a:tbl>
          </a:graphicData>
        </a:graphic>
      </p:graphicFrame>
      <p:sp>
        <p:nvSpPr>
          <p:cNvPr id="5" name="Rectangle 4"/>
          <p:cNvSpPr/>
          <p:nvPr/>
        </p:nvSpPr>
        <p:spPr>
          <a:xfrm>
            <a:off x="6137042" y="4335463"/>
            <a:ext cx="4655649" cy="19543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fontAlgn="base">
              <a:spcAft>
                <a:spcPts val="0"/>
              </a:spcAft>
            </a:pPr>
            <a:r>
              <a:rPr lang="en-US" sz="1100" b="1" dirty="0" smtClean="0">
                <a:cs typeface="Helvetica" panose="020B0604020202020204" pitchFamily="34" charset="0"/>
              </a:rPr>
              <a:t>Job Brief of HNW Sales</a:t>
            </a:r>
          </a:p>
          <a:p>
            <a:pPr marL="171450" indent="-171450">
              <a:buFont typeface="Arial" panose="020B0604020202020204" pitchFamily="34" charset="0"/>
              <a:buChar char="•"/>
            </a:pPr>
            <a:r>
              <a:rPr lang="en-US" sz="1100" dirty="0"/>
              <a:t>Manage the existing High Net Worth sales clients of the company and provide them services/support in maintaining the accounts </a:t>
            </a:r>
          </a:p>
          <a:p>
            <a:pPr marL="171450" indent="-171450">
              <a:buFont typeface="Arial" panose="020B0604020202020204" pitchFamily="34" charset="0"/>
              <a:buChar char="•"/>
            </a:pPr>
            <a:r>
              <a:rPr lang="en-US" sz="1100" dirty="0"/>
              <a:t>Identification of Ultra HNW/ HNW Individuals and on boarding them to MCBAH universe by opening their accounts and providing premier services.</a:t>
            </a:r>
          </a:p>
          <a:p>
            <a:pPr marL="171450" indent="-171450">
              <a:buFont typeface="Arial" panose="020B0604020202020204" pitchFamily="34" charset="0"/>
              <a:buChar char="•"/>
            </a:pPr>
            <a:r>
              <a:rPr lang="en-US" sz="1100" dirty="0"/>
              <a:t>Build strong and long term relationships with clients and providing excellent customer services</a:t>
            </a:r>
          </a:p>
          <a:p>
            <a:pPr marL="171450" indent="-171450">
              <a:buFont typeface="Arial" panose="020B0604020202020204" pitchFamily="34" charset="0"/>
              <a:buChar char="•"/>
            </a:pPr>
            <a:r>
              <a:rPr lang="en-US" sz="1100" dirty="0"/>
              <a:t>Keep an active eye while maintain the Net AUM target, active customer accounts and manage the high profitability</a:t>
            </a:r>
          </a:p>
          <a:p>
            <a:pPr marL="171450" indent="-171450">
              <a:buFont typeface="Arial" panose="020B0604020202020204" pitchFamily="34" charset="0"/>
              <a:buChar char="•"/>
            </a:pPr>
            <a:r>
              <a:rPr lang="en-US" sz="1100" dirty="0"/>
              <a:t>Provide tailored made solutions (SMA ) to meet the portfolio requirements of HNW Individuals to add value to their investments</a:t>
            </a:r>
          </a:p>
        </p:txBody>
      </p:sp>
    </p:spTree>
    <p:extLst>
      <p:ext uri="{BB962C8B-B14F-4D97-AF65-F5344CB8AC3E}">
        <p14:creationId xmlns:p14="http://schemas.microsoft.com/office/powerpoint/2010/main" val="46515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67370191"/>
              </p:ext>
            </p:extLst>
          </p:nvPr>
        </p:nvGraphicFramePr>
        <p:xfrm>
          <a:off x="958724" y="373459"/>
          <a:ext cx="9559636" cy="493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10970" y="456359"/>
            <a:ext cx="9464040" cy="735274"/>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Sales &amp; Marketing - Retail</a:t>
            </a:r>
            <a:endParaRPr lang="en-US" sz="2800" b="1" dirty="0">
              <a:solidFill>
                <a:srgbClr val="0070C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985038674"/>
              </p:ext>
            </p:extLst>
          </p:nvPr>
        </p:nvGraphicFramePr>
        <p:xfrm>
          <a:off x="55420" y="5292474"/>
          <a:ext cx="2324730" cy="1524000"/>
        </p:xfrm>
        <a:graphic>
          <a:graphicData uri="http://schemas.openxmlformats.org/drawingml/2006/table">
            <a:tbl>
              <a:tblPr>
                <a:tableStyleId>{9D7B26C5-4107-4FEC-AEDC-1716B250A1EF}</a:tableStyleId>
              </a:tblPr>
              <a:tblGrid>
                <a:gridCol w="2023867">
                  <a:extLst>
                    <a:ext uri="{9D8B030D-6E8A-4147-A177-3AD203B41FA5}">
                      <a16:colId xmlns:a16="http://schemas.microsoft.com/office/drawing/2014/main" val="3365900478"/>
                    </a:ext>
                  </a:extLst>
                </a:gridCol>
                <a:gridCol w="300863">
                  <a:extLst>
                    <a:ext uri="{9D8B030D-6E8A-4147-A177-3AD203B41FA5}">
                      <a16:colId xmlns:a16="http://schemas.microsoft.com/office/drawing/2014/main" val="2871851060"/>
                    </a:ext>
                  </a:extLst>
                </a:gridCol>
              </a:tblGrid>
              <a:tr h="190500">
                <a:tc>
                  <a:txBody>
                    <a:bodyPr/>
                    <a:lstStyle/>
                    <a:p>
                      <a:pPr algn="l" fontAlgn="b"/>
                      <a:r>
                        <a:rPr lang="en-US" sz="1100" u="none" strike="noStrike" dirty="0">
                          <a:effectLst/>
                        </a:rPr>
                        <a:t>National Sales Manager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16720419"/>
                  </a:ext>
                </a:extLst>
              </a:tr>
              <a:tr h="190500">
                <a:tc>
                  <a:txBody>
                    <a:bodyPr/>
                    <a:lstStyle/>
                    <a:p>
                      <a:pPr algn="l" fontAlgn="b"/>
                      <a:r>
                        <a:rPr lang="en-US" sz="1100" u="none" strike="noStrike">
                          <a:effectLst/>
                        </a:rPr>
                        <a:t>Deputy National Sales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0061639"/>
                  </a:ext>
                </a:extLst>
              </a:tr>
              <a:tr h="190500">
                <a:tc>
                  <a:txBody>
                    <a:bodyPr/>
                    <a:lstStyle/>
                    <a:p>
                      <a:pPr algn="l" fontAlgn="b"/>
                      <a:r>
                        <a:rPr lang="en-US" sz="1100" u="none" strike="noStrike">
                          <a:effectLst/>
                        </a:rPr>
                        <a:t>Regional Sales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20648411"/>
                  </a:ext>
                </a:extLst>
              </a:tr>
              <a:tr h="190500">
                <a:tc>
                  <a:txBody>
                    <a:bodyPr/>
                    <a:lstStyle/>
                    <a:p>
                      <a:pPr algn="l" fontAlgn="b"/>
                      <a:r>
                        <a:rPr lang="en-US" sz="1100" u="none" strike="noStrike" dirty="0">
                          <a:effectLst/>
                        </a:rPr>
                        <a:t>Area Manager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3043589"/>
                  </a:ext>
                </a:extLst>
              </a:tr>
              <a:tr h="190500">
                <a:tc>
                  <a:txBody>
                    <a:bodyPr/>
                    <a:lstStyle/>
                    <a:p>
                      <a:pPr algn="l" fontAlgn="b"/>
                      <a:r>
                        <a:rPr lang="en-US" sz="1100" u="none" strike="noStrike">
                          <a:effectLst/>
                        </a:rPr>
                        <a:t>Group Sales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3795250"/>
                  </a:ext>
                </a:extLst>
              </a:tr>
              <a:tr h="190500">
                <a:tc>
                  <a:txBody>
                    <a:bodyPr/>
                    <a:lstStyle/>
                    <a:p>
                      <a:pPr algn="l" fontAlgn="b"/>
                      <a:r>
                        <a:rPr lang="en-US" sz="1100" u="none" strike="noStrike" dirty="0">
                          <a:effectLst/>
                        </a:rPr>
                        <a:t>Wealth Manager</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32722268"/>
                  </a:ext>
                </a:extLst>
              </a:tr>
              <a:tr h="190500">
                <a:tc>
                  <a:txBody>
                    <a:bodyPr/>
                    <a:lstStyle/>
                    <a:p>
                      <a:pPr algn="l" fontAlgn="b"/>
                      <a:r>
                        <a:rPr lang="en-US" sz="1100" u="none" strike="noStrike">
                          <a:effectLst/>
                        </a:rPr>
                        <a:t>Wealth Officer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94823714"/>
                  </a:ext>
                </a:extLst>
              </a:tr>
              <a:tr h="190500">
                <a:tc>
                  <a:txBody>
                    <a:bodyPr/>
                    <a:lstStyle/>
                    <a:p>
                      <a:pPr algn="l" fontAlgn="b"/>
                      <a:r>
                        <a:rPr lang="en-US" sz="1100" b="1" u="none" strike="noStrike" dirty="0">
                          <a:effectLst/>
                        </a:rPr>
                        <a:t>Total Head Count</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b="1" u="none" strike="noStrike" dirty="0" smtClean="0">
                          <a:effectLst/>
                        </a:rPr>
                        <a:t>49</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43533935"/>
                  </a:ext>
                </a:extLst>
              </a:tr>
            </a:tbl>
          </a:graphicData>
        </a:graphic>
      </p:graphicFrame>
      <p:sp>
        <p:nvSpPr>
          <p:cNvPr id="8" name="Rectangle 7"/>
          <p:cNvSpPr/>
          <p:nvPr/>
        </p:nvSpPr>
        <p:spPr>
          <a:xfrm>
            <a:off x="2956990" y="5052004"/>
            <a:ext cx="4572000" cy="136030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lnSpc>
                <a:spcPct val="107000"/>
              </a:lnSpc>
              <a:spcBef>
                <a:spcPts val="0"/>
              </a:spcBef>
              <a:spcAft>
                <a:spcPts val="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Sales &amp; Marketing Retail</a:t>
            </a: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Achieve </a:t>
            </a:r>
            <a:r>
              <a:rPr lang="en-US" sz="1100" dirty="0">
                <a:latin typeface="Calibri" panose="020F0502020204030204" pitchFamily="34" charset="0"/>
                <a:ea typeface="Calibri" panose="020F0502020204030204" pitchFamily="34" charset="0"/>
                <a:cs typeface="Times New Roman" panose="02020603050405020304" pitchFamily="18" charset="0"/>
              </a:rPr>
              <a:t>targets including Net AUM, active customer base and </a:t>
            </a:r>
            <a:r>
              <a:rPr lang="en-US" sz="1100" dirty="0" smtClean="0">
                <a:latin typeface="Calibri" panose="020F0502020204030204" pitchFamily="34" charset="0"/>
                <a:ea typeface="Calibri" panose="020F0502020204030204" pitchFamily="34" charset="0"/>
                <a:cs typeface="Times New Roman" panose="02020603050405020304" pitchFamily="18" charset="0"/>
              </a:rPr>
              <a:t>profitability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Provide </a:t>
            </a:r>
            <a:r>
              <a:rPr lang="en-US" sz="1100" dirty="0">
                <a:latin typeface="Calibri" panose="020F0502020204030204" pitchFamily="34" charset="0"/>
                <a:ea typeface="Calibri" panose="020F0502020204030204" pitchFamily="34" charset="0"/>
                <a:cs typeface="Times New Roman" panose="02020603050405020304" pitchFamily="18" charset="0"/>
              </a:rPr>
              <a:t>need based investment advisory services</a:t>
            </a: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Build </a:t>
            </a:r>
            <a:r>
              <a:rPr lang="en-US" sz="1100" dirty="0">
                <a:latin typeface="Calibri" panose="020F0502020204030204" pitchFamily="34" charset="0"/>
                <a:ea typeface="Calibri" panose="020F0502020204030204" pitchFamily="34" charset="0"/>
                <a:cs typeface="Times New Roman" panose="02020603050405020304" pitchFamily="18" charset="0"/>
              </a:rPr>
              <a:t>strong and long term relationships with </a:t>
            </a:r>
            <a:r>
              <a:rPr lang="en-US" sz="1100" dirty="0" smtClean="0">
                <a:latin typeface="Calibri" panose="020F0502020204030204" pitchFamily="34" charset="0"/>
                <a:ea typeface="Calibri" panose="020F0502020204030204" pitchFamily="34" charset="0"/>
                <a:cs typeface="Times New Roman" panose="02020603050405020304" pitchFamily="18" charset="0"/>
              </a:rPr>
              <a:t>clients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Generate </a:t>
            </a:r>
            <a:r>
              <a:rPr lang="en-US" sz="1100" dirty="0">
                <a:latin typeface="Calibri" panose="020F0502020204030204" pitchFamily="34" charset="0"/>
                <a:ea typeface="Calibri" panose="020F0502020204030204" pitchFamily="34" charset="0"/>
                <a:cs typeface="Times New Roman" panose="02020603050405020304" pitchFamily="18" charset="0"/>
              </a:rPr>
              <a:t>referrals with the aim of expanding customer base</a:t>
            </a: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Implement </a:t>
            </a:r>
            <a:r>
              <a:rPr lang="en-US" sz="1100" dirty="0">
                <a:latin typeface="Calibri" panose="020F0502020204030204" pitchFamily="34" charset="0"/>
                <a:ea typeface="Calibri" panose="020F0502020204030204" pitchFamily="34" charset="0"/>
                <a:cs typeface="Times New Roman" panose="02020603050405020304" pitchFamily="18" charset="0"/>
              </a:rPr>
              <a:t>Business generation strategies</a:t>
            </a: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Resolve </a:t>
            </a:r>
            <a:r>
              <a:rPr lang="en-US" sz="1100" dirty="0">
                <a:latin typeface="Calibri" panose="020F0502020204030204" pitchFamily="34" charset="0"/>
                <a:ea typeface="Calibri" panose="020F0502020204030204" pitchFamily="34" charset="0"/>
                <a:cs typeface="Times New Roman" panose="02020603050405020304" pitchFamily="18" charset="0"/>
              </a:rPr>
              <a:t>complaints/ issues, customer queries within TAT’s</a:t>
            </a:r>
          </a:p>
        </p:txBody>
      </p:sp>
    </p:spTree>
    <p:extLst>
      <p:ext uri="{BB962C8B-B14F-4D97-AF65-F5344CB8AC3E}">
        <p14:creationId xmlns:p14="http://schemas.microsoft.com/office/powerpoint/2010/main" val="2103648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1252288" y="725384"/>
          <a:ext cx="10467349" cy="5434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82447" y="286543"/>
            <a:ext cx="9464040" cy="735274"/>
          </a:xfrm>
        </p:spPr>
        <p:txBody>
          <a:bodyPr>
            <a:normAutofit/>
          </a:bodyPr>
          <a:lstStyle/>
          <a:p>
            <a:r>
              <a:rPr lang="en-US" sz="3200" b="1" dirty="0" smtClean="0">
                <a:solidFill>
                  <a:srgbClr val="0070C0"/>
                </a:solidFill>
                <a:effectLst>
                  <a:outerShdw blurRad="38100" dist="38100" dir="2700000" algn="tl">
                    <a:srgbClr val="000000">
                      <a:alpha val="43137"/>
                    </a:srgbClr>
                  </a:outerShdw>
                </a:effectLst>
              </a:rPr>
              <a:t>Sales &amp; Marketing - </a:t>
            </a:r>
            <a:r>
              <a:rPr lang="en-US" sz="3200" b="1" dirty="0" err="1" smtClean="0">
                <a:solidFill>
                  <a:srgbClr val="0070C0"/>
                </a:solidFill>
                <a:effectLst>
                  <a:outerShdw blurRad="38100" dist="38100" dir="2700000" algn="tl">
                    <a:srgbClr val="000000">
                      <a:alpha val="43137"/>
                    </a:srgbClr>
                  </a:outerShdw>
                </a:effectLst>
              </a:rPr>
              <a:t>Alhamra</a:t>
            </a:r>
            <a:endParaRPr lang="en-US" sz="3200" b="1" dirty="0">
              <a:solidFill>
                <a:srgbClr val="0070C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nvPr>
        </p:nvGraphicFramePr>
        <p:xfrm>
          <a:off x="76419" y="4953000"/>
          <a:ext cx="2927761" cy="1905000"/>
        </p:xfrm>
        <a:graphic>
          <a:graphicData uri="http://schemas.openxmlformats.org/drawingml/2006/table">
            <a:tbl>
              <a:tblPr>
                <a:tableStyleId>{9D7B26C5-4107-4FEC-AEDC-1716B250A1EF}</a:tableStyleId>
              </a:tblPr>
              <a:tblGrid>
                <a:gridCol w="2441489">
                  <a:extLst>
                    <a:ext uri="{9D8B030D-6E8A-4147-A177-3AD203B41FA5}">
                      <a16:colId xmlns:a16="http://schemas.microsoft.com/office/drawing/2014/main" val="194660869"/>
                    </a:ext>
                  </a:extLst>
                </a:gridCol>
                <a:gridCol w="486272">
                  <a:extLst>
                    <a:ext uri="{9D8B030D-6E8A-4147-A177-3AD203B41FA5}">
                      <a16:colId xmlns:a16="http://schemas.microsoft.com/office/drawing/2014/main" val="917194000"/>
                    </a:ext>
                  </a:extLst>
                </a:gridCol>
              </a:tblGrid>
              <a:tr h="190500">
                <a:tc>
                  <a:txBody>
                    <a:bodyPr/>
                    <a:lstStyle/>
                    <a:p>
                      <a:pPr algn="l" fontAlgn="b"/>
                      <a:r>
                        <a:rPr lang="en-US" sz="1100" u="none" strike="noStrike">
                          <a:effectLst/>
                        </a:rPr>
                        <a:t>Head Of Sales - Islamic Division</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13636857"/>
                  </a:ext>
                </a:extLst>
              </a:tr>
              <a:tr h="190500">
                <a:tc>
                  <a:txBody>
                    <a:bodyPr/>
                    <a:lstStyle/>
                    <a:p>
                      <a:pPr algn="l" fontAlgn="b"/>
                      <a:r>
                        <a:rPr lang="en-US" sz="1100" u="none" strike="noStrike">
                          <a:effectLst/>
                        </a:rPr>
                        <a:t>Regional Head</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61830528"/>
                  </a:ext>
                </a:extLst>
              </a:tr>
              <a:tr h="190500">
                <a:tc>
                  <a:txBody>
                    <a:bodyPr/>
                    <a:lstStyle/>
                    <a:p>
                      <a:pPr algn="l" fontAlgn="b"/>
                      <a:r>
                        <a:rPr lang="en-US" sz="1100" u="none" strike="noStrike">
                          <a:effectLst/>
                        </a:rPr>
                        <a:t>Regional Sales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96316807"/>
                  </a:ext>
                </a:extLst>
              </a:tr>
              <a:tr h="190500">
                <a:tc>
                  <a:txBody>
                    <a:bodyPr/>
                    <a:lstStyle/>
                    <a:p>
                      <a:pPr algn="l" fontAlgn="b"/>
                      <a:r>
                        <a:rPr lang="en-US" sz="1100" u="none" strike="noStrike">
                          <a:effectLst/>
                        </a:rPr>
                        <a:t>Senior Area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22489524"/>
                  </a:ext>
                </a:extLst>
              </a:tr>
              <a:tr h="190500">
                <a:tc>
                  <a:txBody>
                    <a:bodyPr/>
                    <a:lstStyle/>
                    <a:p>
                      <a:pPr algn="l" fontAlgn="b"/>
                      <a:r>
                        <a:rPr lang="en-US" sz="1100" u="none" strike="noStrike">
                          <a:effectLst/>
                        </a:rPr>
                        <a:t>Area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31126960"/>
                  </a:ext>
                </a:extLst>
              </a:tr>
              <a:tr h="190500">
                <a:tc>
                  <a:txBody>
                    <a:bodyPr/>
                    <a:lstStyle/>
                    <a:p>
                      <a:pPr algn="l" fontAlgn="b"/>
                      <a:r>
                        <a:rPr lang="en-US" sz="1100" u="none" strike="noStrike">
                          <a:effectLst/>
                        </a:rPr>
                        <a:t>Group Sales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9888398"/>
                  </a:ext>
                </a:extLst>
              </a:tr>
              <a:tr h="190500">
                <a:tc>
                  <a:txBody>
                    <a:bodyPr/>
                    <a:lstStyle/>
                    <a:p>
                      <a:pPr algn="l" fontAlgn="b"/>
                      <a:r>
                        <a:rPr lang="en-US" sz="1100" u="none" strike="noStrike">
                          <a:effectLst/>
                        </a:rPr>
                        <a:t>Wealth Manager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05803471"/>
                  </a:ext>
                </a:extLst>
              </a:tr>
              <a:tr h="190500">
                <a:tc>
                  <a:txBody>
                    <a:bodyPr/>
                    <a:lstStyle/>
                    <a:p>
                      <a:pPr algn="l" fontAlgn="b"/>
                      <a:r>
                        <a:rPr lang="en-US" sz="1100" u="none" strike="noStrike">
                          <a:effectLst/>
                        </a:rPr>
                        <a:t>Wealth Officer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89982263"/>
                  </a:ext>
                </a:extLst>
              </a:tr>
              <a:tr h="190500">
                <a:tc>
                  <a:txBody>
                    <a:bodyPr/>
                    <a:lstStyle/>
                    <a:p>
                      <a:pPr algn="l" fontAlgn="b"/>
                      <a:r>
                        <a:rPr lang="en-US" sz="1100" u="none" strike="noStrike">
                          <a:effectLst/>
                        </a:rPr>
                        <a:t>Sales Coordinator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03466314"/>
                  </a:ext>
                </a:extLst>
              </a:tr>
              <a:tr h="190500">
                <a:tc>
                  <a:txBody>
                    <a:bodyPr/>
                    <a:lstStyle/>
                    <a:p>
                      <a:pPr algn="l" fontAlgn="b"/>
                      <a:r>
                        <a:rPr lang="en-US" sz="1100" u="none" strike="noStrike">
                          <a:effectLst/>
                        </a:rPr>
                        <a:t>Total Head Count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dirty="0">
                          <a:effectLst/>
                        </a:rPr>
                        <a:t>54</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5285056"/>
                  </a:ext>
                </a:extLst>
              </a:tr>
            </a:tbl>
          </a:graphicData>
        </a:graphic>
      </p:graphicFrame>
      <p:sp>
        <p:nvSpPr>
          <p:cNvPr id="8" name="Rectangle 7"/>
          <p:cNvSpPr/>
          <p:nvPr/>
        </p:nvSpPr>
        <p:spPr>
          <a:xfrm>
            <a:off x="44038" y="2348796"/>
            <a:ext cx="2960142" cy="24471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lnSpc>
                <a:spcPct val="107000"/>
              </a:lnSpc>
              <a:spcBef>
                <a:spcPts val="0"/>
              </a:spcBef>
              <a:spcAft>
                <a:spcPts val="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Job Brief of Sales &amp; Marketing </a:t>
            </a:r>
            <a:r>
              <a:rPr lang="en-US" sz="1100" b="1" dirty="0" err="1" smtClean="0">
                <a:latin typeface="Calibri" panose="020F0502020204030204" pitchFamily="34" charset="0"/>
                <a:ea typeface="Calibri" panose="020F0502020204030204" pitchFamily="34" charset="0"/>
                <a:cs typeface="Times New Roman" panose="02020603050405020304" pitchFamily="18" charset="0"/>
              </a:rPr>
              <a:t>Alhamra</a:t>
            </a: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Achieve </a:t>
            </a:r>
            <a:r>
              <a:rPr lang="en-US" sz="1100" dirty="0">
                <a:latin typeface="Calibri" panose="020F0502020204030204" pitchFamily="34" charset="0"/>
                <a:ea typeface="Calibri" panose="020F0502020204030204" pitchFamily="34" charset="0"/>
                <a:cs typeface="Times New Roman" panose="02020603050405020304" pitchFamily="18" charset="0"/>
              </a:rPr>
              <a:t>targets including Net AUM, active customer base and </a:t>
            </a:r>
            <a:r>
              <a:rPr lang="en-US" sz="1100" dirty="0" smtClean="0">
                <a:latin typeface="Calibri" panose="020F0502020204030204" pitchFamily="34" charset="0"/>
                <a:ea typeface="Calibri" panose="020F0502020204030204" pitchFamily="34" charset="0"/>
                <a:cs typeface="Times New Roman" panose="02020603050405020304" pitchFamily="18" charset="0"/>
              </a:rPr>
              <a:t>profitability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Provide </a:t>
            </a:r>
            <a:r>
              <a:rPr lang="en-US" sz="1100" dirty="0">
                <a:latin typeface="Calibri" panose="020F0502020204030204" pitchFamily="34" charset="0"/>
                <a:ea typeface="Calibri" panose="020F0502020204030204" pitchFamily="34" charset="0"/>
                <a:cs typeface="Times New Roman" panose="02020603050405020304" pitchFamily="18" charset="0"/>
              </a:rPr>
              <a:t>need based investment advisory </a:t>
            </a:r>
            <a:r>
              <a:rPr lang="en-US" sz="1100" dirty="0" smtClean="0">
                <a:latin typeface="Calibri" panose="020F0502020204030204" pitchFamily="34" charset="0"/>
                <a:ea typeface="Calibri" panose="020F0502020204030204" pitchFamily="34" charset="0"/>
                <a:cs typeface="Times New Roman" panose="02020603050405020304" pitchFamily="18" charset="0"/>
              </a:rPr>
              <a:t>services related to </a:t>
            </a:r>
            <a:r>
              <a:rPr lang="en-US" sz="1100" dirty="0" err="1" smtClean="0">
                <a:latin typeface="Calibri" panose="020F0502020204030204" pitchFamily="34" charset="0"/>
                <a:ea typeface="Calibri" panose="020F0502020204030204" pitchFamily="34" charset="0"/>
                <a:cs typeface="Times New Roman" panose="02020603050405020304" pitchFamily="18" charset="0"/>
              </a:rPr>
              <a:t>Alhamra</a:t>
            </a:r>
            <a:r>
              <a:rPr lang="en-US" sz="1100" dirty="0" smtClean="0">
                <a:latin typeface="Calibri" panose="020F0502020204030204" pitchFamily="34" charset="0"/>
                <a:ea typeface="Calibri" panose="020F0502020204030204" pitchFamily="34" charset="0"/>
                <a:cs typeface="Times New Roman" panose="02020603050405020304" pitchFamily="18" charset="0"/>
              </a:rPr>
              <a:t> funds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Grow </a:t>
            </a:r>
            <a:r>
              <a:rPr lang="en-US" sz="1100" dirty="0" err="1" smtClean="0">
                <a:latin typeface="Calibri" panose="020F0502020204030204" pitchFamily="34" charset="0"/>
                <a:ea typeface="Calibri" panose="020F0502020204030204" pitchFamily="34" charset="0"/>
                <a:cs typeface="Times New Roman" panose="02020603050405020304" pitchFamily="18" charset="0"/>
              </a:rPr>
              <a:t>Shariah</a:t>
            </a:r>
            <a:r>
              <a:rPr lang="en-US" sz="1100" dirty="0" smtClean="0">
                <a:latin typeface="Calibri" panose="020F0502020204030204" pitchFamily="34" charset="0"/>
                <a:ea typeface="Calibri" panose="020F0502020204030204" pitchFamily="34" charset="0"/>
                <a:cs typeface="Times New Roman" panose="02020603050405020304" pitchFamily="18" charset="0"/>
              </a:rPr>
              <a:t> compliant investor base</a:t>
            </a: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Build </a:t>
            </a:r>
            <a:r>
              <a:rPr lang="en-US" sz="1100" dirty="0">
                <a:latin typeface="Calibri" panose="020F0502020204030204" pitchFamily="34" charset="0"/>
                <a:ea typeface="Calibri" panose="020F0502020204030204" pitchFamily="34" charset="0"/>
                <a:cs typeface="Times New Roman" panose="02020603050405020304" pitchFamily="18" charset="0"/>
              </a:rPr>
              <a:t>strong and long term relationships with </a:t>
            </a:r>
            <a:r>
              <a:rPr lang="en-US" sz="1100" dirty="0" smtClean="0">
                <a:latin typeface="Calibri" panose="020F0502020204030204" pitchFamily="34" charset="0"/>
                <a:ea typeface="Calibri" panose="020F0502020204030204" pitchFamily="34" charset="0"/>
                <a:cs typeface="Times New Roman" panose="02020603050405020304" pitchFamily="18" charset="0"/>
              </a:rPr>
              <a:t>clients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Generate </a:t>
            </a:r>
            <a:r>
              <a:rPr lang="en-US" sz="1100" dirty="0">
                <a:latin typeface="Calibri" panose="020F0502020204030204" pitchFamily="34" charset="0"/>
                <a:ea typeface="Calibri" panose="020F0502020204030204" pitchFamily="34" charset="0"/>
                <a:cs typeface="Times New Roman" panose="02020603050405020304" pitchFamily="18" charset="0"/>
              </a:rPr>
              <a:t>referrals with the aim of expanding customer </a:t>
            </a:r>
            <a:r>
              <a:rPr lang="en-US" sz="1100" dirty="0" smtClean="0">
                <a:latin typeface="Calibri" panose="020F0502020204030204" pitchFamily="34" charset="0"/>
                <a:ea typeface="Calibri" panose="020F0502020204030204" pitchFamily="34" charset="0"/>
                <a:cs typeface="Times New Roman" panose="02020603050405020304" pitchFamily="18" charset="0"/>
              </a:rPr>
              <a:t>base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Implement </a:t>
            </a:r>
            <a:r>
              <a:rPr lang="en-US" sz="1100" dirty="0">
                <a:latin typeface="Calibri" panose="020F0502020204030204" pitchFamily="34" charset="0"/>
                <a:ea typeface="Calibri" panose="020F0502020204030204" pitchFamily="34" charset="0"/>
                <a:cs typeface="Times New Roman" panose="02020603050405020304" pitchFamily="18" charset="0"/>
              </a:rPr>
              <a:t>Business generation strategies</a:t>
            </a:r>
          </a:p>
          <a:p>
            <a:pPr marL="171450" marR="0" lvl="0" indent="-171450">
              <a:lnSpc>
                <a:spcPct val="107000"/>
              </a:lnSpc>
              <a:spcBef>
                <a:spcPts val="0"/>
              </a:spcBef>
              <a:spcAft>
                <a:spcPts val="0"/>
              </a:spcAft>
              <a:buFont typeface="Arial" panose="020B0604020202020204" pitchFamily="34" charset="0"/>
              <a:buChar char="•"/>
            </a:pPr>
            <a:r>
              <a:rPr lang="en-US" sz="1100" dirty="0" smtClean="0">
                <a:latin typeface="Calibri" panose="020F0502020204030204" pitchFamily="34" charset="0"/>
                <a:ea typeface="Calibri" panose="020F0502020204030204" pitchFamily="34" charset="0"/>
                <a:cs typeface="Times New Roman" panose="02020603050405020304" pitchFamily="18" charset="0"/>
              </a:rPr>
              <a:t>Resolve </a:t>
            </a:r>
            <a:r>
              <a:rPr lang="en-US" sz="1100" dirty="0">
                <a:latin typeface="Calibri" panose="020F0502020204030204" pitchFamily="34" charset="0"/>
                <a:ea typeface="Calibri" panose="020F0502020204030204" pitchFamily="34" charset="0"/>
                <a:cs typeface="Times New Roman" panose="02020603050405020304" pitchFamily="18" charset="0"/>
              </a:rPr>
              <a:t>complaints/ issues, customer queries within TAT’s</a:t>
            </a:r>
          </a:p>
        </p:txBody>
      </p:sp>
    </p:spTree>
    <p:extLst>
      <p:ext uri="{BB962C8B-B14F-4D97-AF65-F5344CB8AC3E}">
        <p14:creationId xmlns:p14="http://schemas.microsoft.com/office/powerpoint/2010/main" val="403772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13058</TotalTime>
  <Words>3542</Words>
  <Application>Microsoft Office PowerPoint</Application>
  <PresentationFormat>Custom</PresentationFormat>
  <Paragraphs>752</Paragraphs>
  <Slides>26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Georgia</vt:lpstr>
      <vt:lpstr>Helvetica</vt:lpstr>
      <vt:lpstr>Shruti</vt:lpstr>
      <vt:lpstr>Times New Roman</vt:lpstr>
      <vt:lpstr>Verdana</vt:lpstr>
      <vt:lpstr>Office Theme</vt:lpstr>
      <vt:lpstr>PowerPoint Presentation</vt:lpstr>
      <vt:lpstr>PowerPoint Presentation</vt:lpstr>
      <vt:lpstr>MCB-AH Organizational Chart</vt:lpstr>
      <vt:lpstr>Mr. Muhammad Asim – Chief Investment Officer</vt:lpstr>
      <vt:lpstr>Mr. Junaid Qamar – Head of Sales</vt:lpstr>
      <vt:lpstr>Corporate Sales</vt:lpstr>
      <vt:lpstr>HNW Sales</vt:lpstr>
      <vt:lpstr>Sales &amp; Marketing - Retail</vt:lpstr>
      <vt:lpstr>Sales &amp; Marketing - Alhamra</vt:lpstr>
      <vt:lpstr>Sales &amp; Marketing - Alternate Distribution Channel</vt:lpstr>
      <vt:lpstr>Mr. Monis Usman – Head of Marketing</vt:lpstr>
      <vt:lpstr>Mr. Muhammad Asif Mehdi Rizvi - COO &amp; CFO</vt:lpstr>
      <vt:lpstr>Fund Accounting</vt:lpstr>
      <vt:lpstr>Operations – Unit Holding Accounts &amp; Settlement</vt:lpstr>
      <vt:lpstr>Finance</vt:lpstr>
      <vt:lpstr>Risk Management</vt:lpstr>
      <vt:lpstr>Corporate Affairs &amp; Taxation</vt:lpstr>
      <vt:lpstr>Mr. Moiz Ali – Head of Quality Assurance &amp; Customer Services</vt:lpstr>
      <vt:lpstr>Investor Services</vt:lpstr>
      <vt:lpstr>Investor Services &amp; Quality Assurance</vt:lpstr>
      <vt:lpstr>Mr. Shabbir Hussain – Head of Information Technology</vt:lpstr>
      <vt:lpstr>Internal Audit</vt:lpstr>
      <vt:lpstr>Compliance</vt:lpstr>
      <vt:lpstr>Human Resources</vt:lpstr>
      <vt:lpstr>Business Transformation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shazaib anwar</dc:creator>
  <cp:lastModifiedBy>Altaf Faisal</cp:lastModifiedBy>
  <cp:revision>264</cp:revision>
  <cp:lastPrinted>2021-11-02T10:14:46Z</cp:lastPrinted>
  <dcterms:created xsi:type="dcterms:W3CDTF">2020-02-05T12:55:03Z</dcterms:created>
  <dcterms:modified xsi:type="dcterms:W3CDTF">2022-05-12T14:01:50Z</dcterms:modified>
</cp:coreProperties>
</file>