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492" r:id="rId3"/>
    <p:sldId id="511" r:id="rId4"/>
    <p:sldId id="508" r:id="rId5"/>
    <p:sldId id="510" r:id="rId6"/>
    <p:sldId id="493" r:id="rId7"/>
    <p:sldId id="399" r:id="rId8"/>
    <p:sldId id="498" r:id="rId9"/>
    <p:sldId id="465" r:id="rId10"/>
    <p:sldId id="499" r:id="rId11"/>
    <p:sldId id="496" r:id="rId12"/>
    <p:sldId id="501" r:id="rId13"/>
    <p:sldId id="502" r:id="rId14"/>
    <p:sldId id="290" r:id="rId15"/>
    <p:sldId id="472" r:id="rId16"/>
    <p:sldId id="473" r:id="rId17"/>
    <p:sldId id="482" r:id="rId18"/>
    <p:sldId id="306" r:id="rId19"/>
    <p:sldId id="474" r:id="rId20"/>
    <p:sldId id="475" r:id="rId21"/>
    <p:sldId id="494" r:id="rId22"/>
    <p:sldId id="483" r:id="rId23"/>
    <p:sldId id="311" r:id="rId24"/>
    <p:sldId id="476" r:id="rId25"/>
    <p:sldId id="489" r:id="rId26"/>
    <p:sldId id="484" r:id="rId27"/>
    <p:sldId id="315" r:id="rId28"/>
    <p:sldId id="477" r:id="rId29"/>
    <p:sldId id="490" r:id="rId30"/>
    <p:sldId id="485" r:id="rId31"/>
    <p:sldId id="319" r:id="rId32"/>
    <p:sldId id="479" r:id="rId33"/>
    <p:sldId id="491" r:id="rId34"/>
    <p:sldId id="486" r:id="rId35"/>
    <p:sldId id="324" r:id="rId36"/>
    <p:sldId id="480" r:id="rId37"/>
    <p:sldId id="487" r:id="rId38"/>
    <p:sldId id="332" r:id="rId39"/>
    <p:sldId id="481" r:id="rId40"/>
    <p:sldId id="488" r:id="rId41"/>
    <p:sldId id="329" r:id="rId42"/>
    <p:sldId id="495" r:id="rId43"/>
    <p:sldId id="25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88" d="100"/>
          <a:sy n="88" d="100"/>
        </p:scale>
        <p:origin x="124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KSE%20and%20other%20Index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Performance%20Review%20Jun-2021%20(FY21)%20Equity%20expense%20ratio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Performance%20Review%20Jun-2021%20(FY21)%20Equity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RV\Departments\Research\Asset%20Mngmt%20&amp;%20Research\Sector%20Data\Presentations%20-%20MCBAH\FY21\Board%20Performance\FY%2021\Attribution\Attribution%20Final\KMI30%20FY21%20Attribu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RV\Departments\Research\Asset%20Mngmt%20&amp;%20Research\Sector%20Data\Presentations%20-%20MCBAH\FY21\Board%20Performance\FY%2021\Attribution\Attribution%20Final\ALHISF%20FY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Q:\Research\Asset%20Mngmt%20&amp;%20Research\Sector%20Data\Presentations%20-%20MCBAH\FY21\Board%20Performance\1QFY21\Foreign%20Activity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Performance%20Review%20Jun-2021%20(FY21)%20Equity%20expense%20ratio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Attribution\Attribution%20Final\PCMF%20FY21%20(FI)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RV\Departments\Research\Asset%20Mngmt%20&amp;%20Research\Sector%20Data\Presentations%20-%20MCBAH\FY21\Board%20Performance\FY%2021\Attribution\Attribution%20Final\PCMF%20FY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RV\Departments\Research\Asset%20Mngmt%20&amp;%20Research\Sector%20Data\Presentations%20-%20MCBAH\FY21\Board%20Performance\FY%2021\Attribution\Attribution%20Final\KSE100%20FY21%20Attribu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Performance%20Review%20Jun-2021%20(FY21)%20Equity%20expense%20ratio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Attribution\Attribution%20Final\ALHAA%20FY21%20(FI)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RV\Departments\Research\Asset%20Mngmt%20&amp;%20Research\Sector%20Data\Presentations%20-%20MCBAH\FY21\Board%20Performance\FY%2021\Attribution\Attribution%20Final\ALHAA%20FY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Performance%20Review%20Jun-2021%20(FY21)%20Equity%20expense%20ratio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Attribution\Attribution%20Final\MCB%20PAAF%20FY21%20(FI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Performance%20Review%20Jun-2021%20(FY21)%20Equity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RV\Departments\Research\Asset%20Mngmt%20&amp;%20Research\Sector%20Data\Presentations%20-%20MCBAH\FY21\Board%20Performance\FY%2021\Attribution\Attribution%20Final\MCB%20PAAF%20FY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Performance%20Review%20Jun-2021%20(FY21)%20Equity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RV\Departments\Research\Asset%20Mngmt%20&amp;%20Research\Sector%20Data\Presentations%20-%20MCBAH\FY21\Board%20Performance\FY%2021\Attribution\Attribution%20Final\ALHIPF%20FY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Performance%20Review%20Jun-2021%20(FY21)%20Equity%20expense%20ratio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Performance%20Review%20Jun-2021%20(FY21)%20Equity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RV\Departments\Research\Asset%20Mngmt%20&amp;%20Research\Sector%20Data\Presentations%20-%20MCBAH\FY21\Board%20Performance\FY%2021\Attribution\Attribution%20Final\PPF%20FY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Performance%20Review%20Jun-2021%20(FY21)%20Equity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Performance%20Review%20Jun-2021%20(FY21)%20Equity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RV\Departments\Research\Asset%20Mngmt%20&amp;%20Research\Sector%20Data\Presentations%20-%20MCBAH\FY21\Board%20Performance\FY%2021\Attribution\Attribution%20Final\MCB%20PSM%20FY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Alloc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76741065170937"/>
          <c:y val="5.6970401776700957E-2"/>
          <c:w val="0.81867354300462225"/>
          <c:h val="0.7165867958812812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'KSE Price &amp; Volume'!$C$2</c:f>
              <c:strCache>
                <c:ptCount val="1"/>
                <c:pt idx="0">
                  <c:v>Volume mn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numRef>
              <c:f>'KSE Price &amp; Volume'!$A$183:$A$1732</c:f>
              <c:numCache>
                <c:formatCode>[$-409]dd\-mmm\-yy;@</c:formatCode>
                <c:ptCount val="1550"/>
                <c:pt idx="0">
                  <c:v>42094</c:v>
                </c:pt>
                <c:pt idx="1">
                  <c:v>42095</c:v>
                </c:pt>
                <c:pt idx="2">
                  <c:v>42096</c:v>
                </c:pt>
                <c:pt idx="3">
                  <c:v>42097</c:v>
                </c:pt>
                <c:pt idx="4">
                  <c:v>42100</c:v>
                </c:pt>
                <c:pt idx="5">
                  <c:v>42101</c:v>
                </c:pt>
                <c:pt idx="6">
                  <c:v>42102</c:v>
                </c:pt>
                <c:pt idx="7">
                  <c:v>42103</c:v>
                </c:pt>
                <c:pt idx="8">
                  <c:v>42104</c:v>
                </c:pt>
                <c:pt idx="9">
                  <c:v>42107</c:v>
                </c:pt>
                <c:pt idx="10">
                  <c:v>42108</c:v>
                </c:pt>
                <c:pt idx="11">
                  <c:v>42109</c:v>
                </c:pt>
                <c:pt idx="12">
                  <c:v>42110</c:v>
                </c:pt>
                <c:pt idx="13">
                  <c:v>42111</c:v>
                </c:pt>
                <c:pt idx="14">
                  <c:v>42114</c:v>
                </c:pt>
                <c:pt idx="15">
                  <c:v>42115</c:v>
                </c:pt>
                <c:pt idx="16">
                  <c:v>42116</c:v>
                </c:pt>
                <c:pt idx="17">
                  <c:v>42117</c:v>
                </c:pt>
                <c:pt idx="18">
                  <c:v>42118</c:v>
                </c:pt>
                <c:pt idx="19">
                  <c:v>42121</c:v>
                </c:pt>
                <c:pt idx="20">
                  <c:v>42122</c:v>
                </c:pt>
                <c:pt idx="21">
                  <c:v>42123</c:v>
                </c:pt>
                <c:pt idx="22">
                  <c:v>42124</c:v>
                </c:pt>
                <c:pt idx="23">
                  <c:v>42128</c:v>
                </c:pt>
                <c:pt idx="24">
                  <c:v>42129</c:v>
                </c:pt>
                <c:pt idx="25">
                  <c:v>42130</c:v>
                </c:pt>
                <c:pt idx="26">
                  <c:v>42131</c:v>
                </c:pt>
                <c:pt idx="27">
                  <c:v>42132</c:v>
                </c:pt>
                <c:pt idx="28">
                  <c:v>42135</c:v>
                </c:pt>
                <c:pt idx="29">
                  <c:v>42136</c:v>
                </c:pt>
                <c:pt idx="30">
                  <c:v>42137</c:v>
                </c:pt>
                <c:pt idx="31">
                  <c:v>42138</c:v>
                </c:pt>
                <c:pt idx="32">
                  <c:v>42139</c:v>
                </c:pt>
                <c:pt idx="33">
                  <c:v>42142</c:v>
                </c:pt>
                <c:pt idx="34">
                  <c:v>42143</c:v>
                </c:pt>
                <c:pt idx="35">
                  <c:v>42144</c:v>
                </c:pt>
                <c:pt idx="36">
                  <c:v>42145</c:v>
                </c:pt>
                <c:pt idx="37">
                  <c:v>42146</c:v>
                </c:pt>
                <c:pt idx="38">
                  <c:v>42149</c:v>
                </c:pt>
                <c:pt idx="39">
                  <c:v>42150</c:v>
                </c:pt>
                <c:pt idx="40">
                  <c:v>42151</c:v>
                </c:pt>
                <c:pt idx="41">
                  <c:v>42152</c:v>
                </c:pt>
                <c:pt idx="42">
                  <c:v>42153</c:v>
                </c:pt>
                <c:pt idx="43">
                  <c:v>42156</c:v>
                </c:pt>
                <c:pt idx="44">
                  <c:v>42157</c:v>
                </c:pt>
                <c:pt idx="45">
                  <c:v>42158</c:v>
                </c:pt>
                <c:pt idx="46">
                  <c:v>42159</c:v>
                </c:pt>
                <c:pt idx="47">
                  <c:v>42160</c:v>
                </c:pt>
                <c:pt idx="48">
                  <c:v>42163</c:v>
                </c:pt>
                <c:pt idx="49">
                  <c:v>42164</c:v>
                </c:pt>
                <c:pt idx="50">
                  <c:v>42165</c:v>
                </c:pt>
                <c:pt idx="51">
                  <c:v>42166</c:v>
                </c:pt>
                <c:pt idx="52">
                  <c:v>42167</c:v>
                </c:pt>
                <c:pt idx="53">
                  <c:v>42170</c:v>
                </c:pt>
                <c:pt idx="54">
                  <c:v>42171</c:v>
                </c:pt>
                <c:pt idx="55">
                  <c:v>42172</c:v>
                </c:pt>
                <c:pt idx="56">
                  <c:v>42173</c:v>
                </c:pt>
                <c:pt idx="57">
                  <c:v>42174</c:v>
                </c:pt>
                <c:pt idx="58">
                  <c:v>42177</c:v>
                </c:pt>
                <c:pt idx="59">
                  <c:v>42178</c:v>
                </c:pt>
                <c:pt idx="60">
                  <c:v>42179</c:v>
                </c:pt>
                <c:pt idx="61">
                  <c:v>42180</c:v>
                </c:pt>
                <c:pt idx="62">
                  <c:v>42181</c:v>
                </c:pt>
                <c:pt idx="63">
                  <c:v>42184</c:v>
                </c:pt>
                <c:pt idx="64">
                  <c:v>42185</c:v>
                </c:pt>
                <c:pt idx="65">
                  <c:v>42186</c:v>
                </c:pt>
                <c:pt idx="66">
                  <c:v>42187</c:v>
                </c:pt>
                <c:pt idx="67">
                  <c:v>42188</c:v>
                </c:pt>
                <c:pt idx="68">
                  <c:v>42191</c:v>
                </c:pt>
                <c:pt idx="69">
                  <c:v>42192</c:v>
                </c:pt>
                <c:pt idx="70">
                  <c:v>42193</c:v>
                </c:pt>
                <c:pt idx="71">
                  <c:v>42194</c:v>
                </c:pt>
                <c:pt idx="72">
                  <c:v>42195</c:v>
                </c:pt>
                <c:pt idx="73">
                  <c:v>42198</c:v>
                </c:pt>
                <c:pt idx="74">
                  <c:v>42199</c:v>
                </c:pt>
                <c:pt idx="75">
                  <c:v>42200</c:v>
                </c:pt>
                <c:pt idx="76">
                  <c:v>42201</c:v>
                </c:pt>
                <c:pt idx="77">
                  <c:v>42207</c:v>
                </c:pt>
                <c:pt idx="78">
                  <c:v>42208</c:v>
                </c:pt>
                <c:pt idx="79">
                  <c:v>42209</c:v>
                </c:pt>
                <c:pt idx="80">
                  <c:v>42212</c:v>
                </c:pt>
                <c:pt idx="81">
                  <c:v>42213</c:v>
                </c:pt>
                <c:pt idx="82">
                  <c:v>42214</c:v>
                </c:pt>
                <c:pt idx="83">
                  <c:v>42215</c:v>
                </c:pt>
                <c:pt idx="84">
                  <c:v>42216</c:v>
                </c:pt>
                <c:pt idx="85">
                  <c:v>42219</c:v>
                </c:pt>
                <c:pt idx="86">
                  <c:v>42220</c:v>
                </c:pt>
                <c:pt idx="87">
                  <c:v>42221</c:v>
                </c:pt>
                <c:pt idx="88">
                  <c:v>42222</c:v>
                </c:pt>
                <c:pt idx="89">
                  <c:v>42223</c:v>
                </c:pt>
                <c:pt idx="90">
                  <c:v>42226</c:v>
                </c:pt>
                <c:pt idx="91">
                  <c:v>42227</c:v>
                </c:pt>
                <c:pt idx="92">
                  <c:v>42228</c:v>
                </c:pt>
                <c:pt idx="93">
                  <c:v>42229</c:v>
                </c:pt>
                <c:pt idx="94">
                  <c:v>42233</c:v>
                </c:pt>
                <c:pt idx="95">
                  <c:v>42234</c:v>
                </c:pt>
                <c:pt idx="96">
                  <c:v>42235</c:v>
                </c:pt>
                <c:pt idx="97">
                  <c:v>42236</c:v>
                </c:pt>
                <c:pt idx="98">
                  <c:v>42237</c:v>
                </c:pt>
                <c:pt idx="99">
                  <c:v>42240</c:v>
                </c:pt>
                <c:pt idx="100">
                  <c:v>42241</c:v>
                </c:pt>
                <c:pt idx="101">
                  <c:v>42242</c:v>
                </c:pt>
                <c:pt idx="102">
                  <c:v>42243</c:v>
                </c:pt>
                <c:pt idx="103">
                  <c:v>42244</c:v>
                </c:pt>
                <c:pt idx="104">
                  <c:v>42247</c:v>
                </c:pt>
                <c:pt idx="105">
                  <c:v>42248</c:v>
                </c:pt>
                <c:pt idx="106">
                  <c:v>42249</c:v>
                </c:pt>
                <c:pt idx="107">
                  <c:v>42250</c:v>
                </c:pt>
                <c:pt idx="108">
                  <c:v>42251</c:v>
                </c:pt>
                <c:pt idx="109">
                  <c:v>42254</c:v>
                </c:pt>
                <c:pt idx="110">
                  <c:v>42255</c:v>
                </c:pt>
                <c:pt idx="111">
                  <c:v>42256</c:v>
                </c:pt>
                <c:pt idx="112">
                  <c:v>42257</c:v>
                </c:pt>
                <c:pt idx="113">
                  <c:v>42258</c:v>
                </c:pt>
                <c:pt idx="114">
                  <c:v>42261</c:v>
                </c:pt>
                <c:pt idx="115">
                  <c:v>42262</c:v>
                </c:pt>
                <c:pt idx="116">
                  <c:v>42263</c:v>
                </c:pt>
                <c:pt idx="117">
                  <c:v>42264</c:v>
                </c:pt>
                <c:pt idx="118">
                  <c:v>42265</c:v>
                </c:pt>
                <c:pt idx="119">
                  <c:v>42268</c:v>
                </c:pt>
                <c:pt idx="120">
                  <c:v>42269</c:v>
                </c:pt>
                <c:pt idx="121">
                  <c:v>42270</c:v>
                </c:pt>
                <c:pt idx="122">
                  <c:v>42275</c:v>
                </c:pt>
                <c:pt idx="123">
                  <c:v>42276</c:v>
                </c:pt>
                <c:pt idx="124">
                  <c:v>42277</c:v>
                </c:pt>
                <c:pt idx="125">
                  <c:v>42278</c:v>
                </c:pt>
                <c:pt idx="126">
                  <c:v>42279</c:v>
                </c:pt>
                <c:pt idx="127">
                  <c:v>42282</c:v>
                </c:pt>
                <c:pt idx="128">
                  <c:v>42283</c:v>
                </c:pt>
                <c:pt idx="129">
                  <c:v>42284</c:v>
                </c:pt>
                <c:pt idx="130">
                  <c:v>42285</c:v>
                </c:pt>
                <c:pt idx="131">
                  <c:v>42286</c:v>
                </c:pt>
                <c:pt idx="132">
                  <c:v>42289</c:v>
                </c:pt>
                <c:pt idx="133">
                  <c:v>42290</c:v>
                </c:pt>
                <c:pt idx="134">
                  <c:v>42291</c:v>
                </c:pt>
                <c:pt idx="135">
                  <c:v>42292</c:v>
                </c:pt>
                <c:pt idx="136">
                  <c:v>42293</c:v>
                </c:pt>
                <c:pt idx="137">
                  <c:v>42296</c:v>
                </c:pt>
                <c:pt idx="138">
                  <c:v>42297</c:v>
                </c:pt>
                <c:pt idx="139">
                  <c:v>42298</c:v>
                </c:pt>
                <c:pt idx="140">
                  <c:v>42299</c:v>
                </c:pt>
                <c:pt idx="141">
                  <c:v>42303</c:v>
                </c:pt>
                <c:pt idx="142">
                  <c:v>42304</c:v>
                </c:pt>
                <c:pt idx="143">
                  <c:v>42305</c:v>
                </c:pt>
                <c:pt idx="144">
                  <c:v>42306</c:v>
                </c:pt>
                <c:pt idx="145">
                  <c:v>42307</c:v>
                </c:pt>
                <c:pt idx="146">
                  <c:v>42310</c:v>
                </c:pt>
                <c:pt idx="147">
                  <c:v>42311</c:v>
                </c:pt>
                <c:pt idx="148">
                  <c:v>42312</c:v>
                </c:pt>
                <c:pt idx="149">
                  <c:v>42313</c:v>
                </c:pt>
                <c:pt idx="150">
                  <c:v>42314</c:v>
                </c:pt>
                <c:pt idx="151">
                  <c:v>42317</c:v>
                </c:pt>
                <c:pt idx="152">
                  <c:v>42318</c:v>
                </c:pt>
                <c:pt idx="153">
                  <c:v>42319</c:v>
                </c:pt>
                <c:pt idx="154">
                  <c:v>42320</c:v>
                </c:pt>
                <c:pt idx="155">
                  <c:v>42321</c:v>
                </c:pt>
                <c:pt idx="156">
                  <c:v>42324</c:v>
                </c:pt>
                <c:pt idx="157">
                  <c:v>42325</c:v>
                </c:pt>
                <c:pt idx="158">
                  <c:v>42326</c:v>
                </c:pt>
                <c:pt idx="159">
                  <c:v>42327</c:v>
                </c:pt>
                <c:pt idx="160">
                  <c:v>42328</c:v>
                </c:pt>
                <c:pt idx="161">
                  <c:v>42331</c:v>
                </c:pt>
                <c:pt idx="162">
                  <c:v>42332</c:v>
                </c:pt>
                <c:pt idx="163">
                  <c:v>42333</c:v>
                </c:pt>
                <c:pt idx="164">
                  <c:v>42334</c:v>
                </c:pt>
                <c:pt idx="165">
                  <c:v>42335</c:v>
                </c:pt>
                <c:pt idx="166">
                  <c:v>42338</c:v>
                </c:pt>
                <c:pt idx="167">
                  <c:v>42339</c:v>
                </c:pt>
                <c:pt idx="168">
                  <c:v>42340</c:v>
                </c:pt>
                <c:pt idx="169">
                  <c:v>42341</c:v>
                </c:pt>
                <c:pt idx="170">
                  <c:v>42342</c:v>
                </c:pt>
                <c:pt idx="171">
                  <c:v>42345</c:v>
                </c:pt>
                <c:pt idx="172">
                  <c:v>42346</c:v>
                </c:pt>
                <c:pt idx="173">
                  <c:v>42347</c:v>
                </c:pt>
                <c:pt idx="174">
                  <c:v>42348</c:v>
                </c:pt>
                <c:pt idx="175">
                  <c:v>42349</c:v>
                </c:pt>
                <c:pt idx="176">
                  <c:v>42352</c:v>
                </c:pt>
                <c:pt idx="177">
                  <c:v>42353</c:v>
                </c:pt>
                <c:pt idx="178">
                  <c:v>42354</c:v>
                </c:pt>
                <c:pt idx="179">
                  <c:v>42355</c:v>
                </c:pt>
                <c:pt idx="180">
                  <c:v>42356</c:v>
                </c:pt>
                <c:pt idx="181">
                  <c:v>42359</c:v>
                </c:pt>
                <c:pt idx="182">
                  <c:v>42360</c:v>
                </c:pt>
                <c:pt idx="183">
                  <c:v>42361</c:v>
                </c:pt>
                <c:pt idx="184">
                  <c:v>42366</c:v>
                </c:pt>
                <c:pt idx="185">
                  <c:v>42367</c:v>
                </c:pt>
                <c:pt idx="186">
                  <c:v>42368</c:v>
                </c:pt>
                <c:pt idx="187">
                  <c:v>42369</c:v>
                </c:pt>
                <c:pt idx="188" formatCode="dd\-mmm\-yy">
                  <c:v>42370</c:v>
                </c:pt>
                <c:pt idx="189" formatCode="dd\-mmm\-yy">
                  <c:v>42373</c:v>
                </c:pt>
                <c:pt idx="190" formatCode="dd\-mmm\-yy">
                  <c:v>42374</c:v>
                </c:pt>
                <c:pt idx="191" formatCode="dd\-mmm\-yy">
                  <c:v>42375</c:v>
                </c:pt>
                <c:pt idx="192" formatCode="dd\-mmm\-yy">
                  <c:v>42376</c:v>
                </c:pt>
                <c:pt idx="193" formatCode="dd\-mmm\-yy">
                  <c:v>42377</c:v>
                </c:pt>
                <c:pt idx="194" formatCode="dd\-mmm\-yy">
                  <c:v>42380</c:v>
                </c:pt>
                <c:pt idx="195" formatCode="dd\-mmm\-yy">
                  <c:v>42381</c:v>
                </c:pt>
                <c:pt idx="196" formatCode="dd\-mmm\-yy">
                  <c:v>42382</c:v>
                </c:pt>
                <c:pt idx="197" formatCode="dd\-mmm\-yy">
                  <c:v>42383</c:v>
                </c:pt>
                <c:pt idx="198" formatCode="dd\-mmm\-yy">
                  <c:v>42384</c:v>
                </c:pt>
                <c:pt idx="199" formatCode="dd\-mmm\-yy">
                  <c:v>42387</c:v>
                </c:pt>
                <c:pt idx="200" formatCode="dd\-mmm\-yy">
                  <c:v>42388</c:v>
                </c:pt>
                <c:pt idx="201" formatCode="dd\-mmm\-yy">
                  <c:v>42389</c:v>
                </c:pt>
                <c:pt idx="202" formatCode="dd\-mmm\-yy">
                  <c:v>42390</c:v>
                </c:pt>
                <c:pt idx="203" formatCode="dd\-mmm\-yy">
                  <c:v>42391</c:v>
                </c:pt>
                <c:pt idx="204" formatCode="dd\-mmm\-yy">
                  <c:v>42394</c:v>
                </c:pt>
                <c:pt idx="205" formatCode="dd\-mmm\-yy">
                  <c:v>42395</c:v>
                </c:pt>
                <c:pt idx="206" formatCode="dd\-mmm\-yy">
                  <c:v>42396</c:v>
                </c:pt>
                <c:pt idx="207" formatCode="dd\-mmm\-yy">
                  <c:v>42397</c:v>
                </c:pt>
                <c:pt idx="208" formatCode="dd\-mmm\-yy">
                  <c:v>42398</c:v>
                </c:pt>
                <c:pt idx="209" formatCode="dd\-mmm\-yy">
                  <c:v>42401</c:v>
                </c:pt>
                <c:pt idx="210" formatCode="dd\-mmm\-yy">
                  <c:v>42402</c:v>
                </c:pt>
                <c:pt idx="211" formatCode="dd\-mmm\-yy">
                  <c:v>42403</c:v>
                </c:pt>
                <c:pt idx="212" formatCode="dd\-mmm\-yy">
                  <c:v>42404</c:v>
                </c:pt>
                <c:pt idx="213" formatCode="dd\-mmm\-yy">
                  <c:v>42408</c:v>
                </c:pt>
                <c:pt idx="214" formatCode="dd\-mmm\-yy">
                  <c:v>42409</c:v>
                </c:pt>
                <c:pt idx="215" formatCode="dd\-mmm\-yy">
                  <c:v>42410</c:v>
                </c:pt>
                <c:pt idx="216" formatCode="dd\-mmm\-yy">
                  <c:v>42411</c:v>
                </c:pt>
                <c:pt idx="217" formatCode="dd\-mmm\-yy">
                  <c:v>42412</c:v>
                </c:pt>
                <c:pt idx="218" formatCode="dd\-mmm\-yy">
                  <c:v>42415</c:v>
                </c:pt>
                <c:pt idx="219" formatCode="dd\-mmm\-yy">
                  <c:v>42416</c:v>
                </c:pt>
                <c:pt idx="220" formatCode="dd\-mmm\-yy">
                  <c:v>42417</c:v>
                </c:pt>
                <c:pt idx="221" formatCode="dd\-mmm\-yy">
                  <c:v>42418</c:v>
                </c:pt>
                <c:pt idx="222" formatCode="dd\-mmm\-yy">
                  <c:v>42419</c:v>
                </c:pt>
                <c:pt idx="223" formatCode="dd\-mmm\-yy">
                  <c:v>42422</c:v>
                </c:pt>
                <c:pt idx="224" formatCode="dd\-mmm\-yy">
                  <c:v>42423</c:v>
                </c:pt>
                <c:pt idx="225" formatCode="dd\-mmm\-yy">
                  <c:v>42424</c:v>
                </c:pt>
                <c:pt idx="226" formatCode="dd\-mmm\-yy">
                  <c:v>42425</c:v>
                </c:pt>
                <c:pt idx="227" formatCode="dd\-mmm\-yy">
                  <c:v>42426</c:v>
                </c:pt>
                <c:pt idx="228" formatCode="dd\-mmm\-yy">
                  <c:v>42429</c:v>
                </c:pt>
                <c:pt idx="229" formatCode="dd\-mmm\-yy">
                  <c:v>42430</c:v>
                </c:pt>
                <c:pt idx="230" formatCode="dd\-mmm\-yy">
                  <c:v>42431</c:v>
                </c:pt>
                <c:pt idx="231" formatCode="dd\-mmm\-yy">
                  <c:v>42432</c:v>
                </c:pt>
                <c:pt idx="232" formatCode="dd\-mmm\-yy">
                  <c:v>42433</c:v>
                </c:pt>
                <c:pt idx="233" formatCode="dd\-mmm\-yy">
                  <c:v>42436</c:v>
                </c:pt>
                <c:pt idx="234" formatCode="dd\-mmm\-yy">
                  <c:v>42437</c:v>
                </c:pt>
                <c:pt idx="235" formatCode="dd\-mmm\-yy">
                  <c:v>42438</c:v>
                </c:pt>
                <c:pt idx="236" formatCode="dd\-mmm\-yy">
                  <c:v>42439</c:v>
                </c:pt>
                <c:pt idx="237" formatCode="dd\-mmm\-yy">
                  <c:v>42440</c:v>
                </c:pt>
                <c:pt idx="238" formatCode="dd\-mmm\-yy">
                  <c:v>42443</c:v>
                </c:pt>
                <c:pt idx="239" formatCode="dd\-mmm\-yy">
                  <c:v>42444</c:v>
                </c:pt>
                <c:pt idx="240" formatCode="dd\-mmm\-yy">
                  <c:v>42445</c:v>
                </c:pt>
                <c:pt idx="241" formatCode="dd\-mmm\-yy">
                  <c:v>42446</c:v>
                </c:pt>
                <c:pt idx="242" formatCode="dd\-mmm\-yy">
                  <c:v>42447</c:v>
                </c:pt>
                <c:pt idx="243" formatCode="dd\-mmm\-yy">
                  <c:v>42450</c:v>
                </c:pt>
                <c:pt idx="244" formatCode="dd\-mmm\-yy">
                  <c:v>42451</c:v>
                </c:pt>
                <c:pt idx="245" formatCode="dd\-mmm\-yy">
                  <c:v>42453</c:v>
                </c:pt>
                <c:pt idx="246" formatCode="dd\-mmm\-yy">
                  <c:v>42454</c:v>
                </c:pt>
                <c:pt idx="247" formatCode="dd\-mmm\-yy">
                  <c:v>42457</c:v>
                </c:pt>
                <c:pt idx="248" formatCode="dd\-mmm\-yy">
                  <c:v>42458</c:v>
                </c:pt>
                <c:pt idx="249" formatCode="dd\-mmm\-yy">
                  <c:v>42459</c:v>
                </c:pt>
                <c:pt idx="250" formatCode="dd\-mmm\-yy">
                  <c:v>42460</c:v>
                </c:pt>
                <c:pt idx="251" formatCode="dd\-mmm\-yy">
                  <c:v>42461</c:v>
                </c:pt>
                <c:pt idx="252" formatCode="dd\-mmm\-yy">
                  <c:v>42464</c:v>
                </c:pt>
                <c:pt idx="253" formatCode="dd\-mmm\-yy">
                  <c:v>42465</c:v>
                </c:pt>
                <c:pt idx="254" formatCode="dd\-mmm\-yy">
                  <c:v>42466</c:v>
                </c:pt>
                <c:pt idx="255" formatCode="dd\-mmm\-yy">
                  <c:v>42467</c:v>
                </c:pt>
                <c:pt idx="256" formatCode="dd\-mmm\-yy">
                  <c:v>42468</c:v>
                </c:pt>
                <c:pt idx="257" formatCode="dd\-mmm\-yy">
                  <c:v>42471</c:v>
                </c:pt>
                <c:pt idx="258" formatCode="dd\-mmm\-yy">
                  <c:v>42472</c:v>
                </c:pt>
                <c:pt idx="259" formatCode="dd\-mmm\-yy">
                  <c:v>42473</c:v>
                </c:pt>
                <c:pt idx="260" formatCode="dd\-mmm\-yy">
                  <c:v>42474</c:v>
                </c:pt>
                <c:pt idx="261" formatCode="dd\-mmm\-yy">
                  <c:v>42475</c:v>
                </c:pt>
                <c:pt idx="262" formatCode="dd\-mmm\-yy">
                  <c:v>42478</c:v>
                </c:pt>
                <c:pt idx="263" formatCode="dd\-mmm\-yy">
                  <c:v>42479</c:v>
                </c:pt>
                <c:pt idx="264" formatCode="dd\-mmm\-yy">
                  <c:v>42480</c:v>
                </c:pt>
                <c:pt idx="265" formatCode="dd\-mmm\-yy">
                  <c:v>42481</c:v>
                </c:pt>
                <c:pt idx="266" formatCode="dd\-mmm\-yy">
                  <c:v>42482</c:v>
                </c:pt>
                <c:pt idx="267" formatCode="dd\-mmm\-yy">
                  <c:v>42485</c:v>
                </c:pt>
                <c:pt idx="268" formatCode="dd\-mmm\-yy">
                  <c:v>42486</c:v>
                </c:pt>
                <c:pt idx="269" formatCode="dd\-mmm\-yy">
                  <c:v>42487</c:v>
                </c:pt>
                <c:pt idx="270" formatCode="dd\-mmm\-yy">
                  <c:v>42488</c:v>
                </c:pt>
                <c:pt idx="271" formatCode="dd\-mmm\-yy">
                  <c:v>42489</c:v>
                </c:pt>
                <c:pt idx="272" formatCode="dd\-mmm\-yy">
                  <c:v>42492</c:v>
                </c:pt>
                <c:pt idx="273" formatCode="dd\-mmm\-yy">
                  <c:v>42493</c:v>
                </c:pt>
                <c:pt idx="274" formatCode="dd\-mmm\-yy">
                  <c:v>42494</c:v>
                </c:pt>
                <c:pt idx="275" formatCode="dd\-mmm\-yy">
                  <c:v>42495</c:v>
                </c:pt>
                <c:pt idx="276" formatCode="dd\-mmm\-yy">
                  <c:v>42496</c:v>
                </c:pt>
                <c:pt idx="277" formatCode="dd\-mmm\-yy">
                  <c:v>42499</c:v>
                </c:pt>
                <c:pt idx="278" formatCode="dd\-mmm\-yy">
                  <c:v>42500</c:v>
                </c:pt>
                <c:pt idx="279" formatCode="dd\-mmm\-yy">
                  <c:v>42501</c:v>
                </c:pt>
                <c:pt idx="280" formatCode="dd\-mmm\-yy">
                  <c:v>42502</c:v>
                </c:pt>
                <c:pt idx="281" formatCode="dd\-mmm\-yy">
                  <c:v>42503</c:v>
                </c:pt>
                <c:pt idx="282" formatCode="dd\-mmm\-yy">
                  <c:v>42506</c:v>
                </c:pt>
                <c:pt idx="283" formatCode="dd\-mmm\-yy">
                  <c:v>42507</c:v>
                </c:pt>
                <c:pt idx="284" formatCode="dd\-mmm\-yy">
                  <c:v>42508</c:v>
                </c:pt>
                <c:pt idx="285" formatCode="dd\-mmm\-yy">
                  <c:v>42509</c:v>
                </c:pt>
                <c:pt idx="286" formatCode="dd\-mmm\-yy">
                  <c:v>42510</c:v>
                </c:pt>
                <c:pt idx="287" formatCode="dd\-mmm\-yy">
                  <c:v>42513</c:v>
                </c:pt>
                <c:pt idx="288" formatCode="dd\-mmm\-yy">
                  <c:v>42514</c:v>
                </c:pt>
                <c:pt idx="289" formatCode="dd\-mmm\-yy">
                  <c:v>42515</c:v>
                </c:pt>
                <c:pt idx="290" formatCode="dd\-mmm\-yy">
                  <c:v>42516</c:v>
                </c:pt>
                <c:pt idx="291" formatCode="dd\-mmm\-yy">
                  <c:v>42517</c:v>
                </c:pt>
                <c:pt idx="292" formatCode="dd\-mmm\-yy">
                  <c:v>42520</c:v>
                </c:pt>
                <c:pt idx="293" formatCode="dd\-mmm\-yy">
                  <c:v>42521</c:v>
                </c:pt>
                <c:pt idx="294" formatCode="dd\-mmm\-yy">
                  <c:v>42522</c:v>
                </c:pt>
                <c:pt idx="295" formatCode="dd\-mmm\-yy">
                  <c:v>42523</c:v>
                </c:pt>
                <c:pt idx="296" formatCode="dd\-mmm\-yy">
                  <c:v>42524</c:v>
                </c:pt>
                <c:pt idx="297" formatCode="dd\-mmm\-yy">
                  <c:v>42527</c:v>
                </c:pt>
                <c:pt idx="298" formatCode="dd\-mmm\-yy">
                  <c:v>42528</c:v>
                </c:pt>
                <c:pt idx="299" formatCode="dd\-mmm\-yy">
                  <c:v>42529</c:v>
                </c:pt>
                <c:pt idx="300" formatCode="dd\-mmm\-yy">
                  <c:v>42530</c:v>
                </c:pt>
                <c:pt idx="301" formatCode="dd\-mmm\-yy">
                  <c:v>42531</c:v>
                </c:pt>
                <c:pt idx="302" formatCode="dd\-mmm\-yy">
                  <c:v>42534</c:v>
                </c:pt>
                <c:pt idx="303" formatCode="dd\-mmm\-yy">
                  <c:v>42535</c:v>
                </c:pt>
                <c:pt idx="304" formatCode="dd\-mmm\-yy">
                  <c:v>42536</c:v>
                </c:pt>
                <c:pt idx="305" formatCode="dd\-mmm\-yy">
                  <c:v>42537</c:v>
                </c:pt>
                <c:pt idx="306" formatCode="dd\-mmm\-yy">
                  <c:v>42538</c:v>
                </c:pt>
                <c:pt idx="307" formatCode="dd\-mmm\-yy">
                  <c:v>42541</c:v>
                </c:pt>
                <c:pt idx="308" formatCode="dd\-mmm\-yy">
                  <c:v>42542</c:v>
                </c:pt>
                <c:pt idx="309" formatCode="dd\-mmm\-yy">
                  <c:v>42543</c:v>
                </c:pt>
                <c:pt idx="310" formatCode="dd\-mmm\-yy">
                  <c:v>42544</c:v>
                </c:pt>
                <c:pt idx="311" formatCode="dd\-mmm\-yy">
                  <c:v>42545</c:v>
                </c:pt>
                <c:pt idx="312" formatCode="dd\-mmm\-yy">
                  <c:v>42548</c:v>
                </c:pt>
                <c:pt idx="313" formatCode="dd\-mmm\-yy">
                  <c:v>42549</c:v>
                </c:pt>
                <c:pt idx="314" formatCode="dd\-mmm\-yy">
                  <c:v>42550</c:v>
                </c:pt>
                <c:pt idx="315" formatCode="dd\-mmm\-yy">
                  <c:v>42551</c:v>
                </c:pt>
                <c:pt idx="316" formatCode="dd\-mmm\-yy">
                  <c:v>42555</c:v>
                </c:pt>
                <c:pt idx="317" formatCode="dd\-mmm\-yy">
                  <c:v>42562</c:v>
                </c:pt>
                <c:pt idx="318" formatCode="dd\-mmm\-yy">
                  <c:v>42563</c:v>
                </c:pt>
                <c:pt idx="319" formatCode="dd\-mmm\-yy">
                  <c:v>42564</c:v>
                </c:pt>
                <c:pt idx="320" formatCode="dd\-mmm\-yy">
                  <c:v>42565</c:v>
                </c:pt>
                <c:pt idx="321" formatCode="dd\-mmm\-yy">
                  <c:v>42566</c:v>
                </c:pt>
                <c:pt idx="322" formatCode="dd\-mmm\-yy">
                  <c:v>42569</c:v>
                </c:pt>
                <c:pt idx="323" formatCode="dd\-mmm\-yy">
                  <c:v>42570</c:v>
                </c:pt>
                <c:pt idx="324" formatCode="dd\-mmm\-yy">
                  <c:v>42571</c:v>
                </c:pt>
                <c:pt idx="325" formatCode="dd\-mmm\-yy">
                  <c:v>42572</c:v>
                </c:pt>
                <c:pt idx="326" formatCode="dd\-mmm\-yy">
                  <c:v>42573</c:v>
                </c:pt>
                <c:pt idx="327" formatCode="dd\-mmm\-yy">
                  <c:v>42576</c:v>
                </c:pt>
                <c:pt idx="328" formatCode="dd\-mmm\-yy">
                  <c:v>42577</c:v>
                </c:pt>
                <c:pt idx="329" formatCode="dd\-mmm\-yy">
                  <c:v>42578</c:v>
                </c:pt>
                <c:pt idx="330" formatCode="dd\-mmm\-yy">
                  <c:v>42579</c:v>
                </c:pt>
                <c:pt idx="331" formatCode="dd\-mmm\-yy">
                  <c:v>42580</c:v>
                </c:pt>
                <c:pt idx="332" formatCode="dd\-mmm\-yy">
                  <c:v>42583</c:v>
                </c:pt>
                <c:pt idx="333" formatCode="dd\-mmm\-yy">
                  <c:v>42584</c:v>
                </c:pt>
                <c:pt idx="334" formatCode="dd\-mmm\-yy">
                  <c:v>42585</c:v>
                </c:pt>
                <c:pt idx="335" formatCode="dd\-mmm\-yy">
                  <c:v>42586</c:v>
                </c:pt>
                <c:pt idx="336" formatCode="dd\-mmm\-yy">
                  <c:v>42587</c:v>
                </c:pt>
                <c:pt idx="337" formatCode="dd\-mmm\-yy">
                  <c:v>42590</c:v>
                </c:pt>
                <c:pt idx="338" formatCode="dd\-mmm\-yy">
                  <c:v>42591</c:v>
                </c:pt>
                <c:pt idx="339" formatCode="dd\-mmm\-yy">
                  <c:v>42592</c:v>
                </c:pt>
                <c:pt idx="340" formatCode="dd\-mmm\-yy">
                  <c:v>42593</c:v>
                </c:pt>
                <c:pt idx="341" formatCode="dd\-mmm\-yy">
                  <c:v>42594</c:v>
                </c:pt>
                <c:pt idx="342" formatCode="dd\-mmm\-yy">
                  <c:v>42597</c:v>
                </c:pt>
                <c:pt idx="343" formatCode="dd\-mmm\-yy">
                  <c:v>42598</c:v>
                </c:pt>
                <c:pt idx="344" formatCode="dd\-mmm\-yy">
                  <c:v>42599</c:v>
                </c:pt>
                <c:pt idx="345" formatCode="dd\-mmm\-yy">
                  <c:v>42600</c:v>
                </c:pt>
                <c:pt idx="346" formatCode="dd\-mmm\-yy">
                  <c:v>42601</c:v>
                </c:pt>
                <c:pt idx="347" formatCode="dd\-mmm\-yy">
                  <c:v>42604</c:v>
                </c:pt>
                <c:pt idx="348" formatCode="dd\-mmm\-yy">
                  <c:v>42605</c:v>
                </c:pt>
                <c:pt idx="349" formatCode="dd\-mmm\-yy">
                  <c:v>42606</c:v>
                </c:pt>
                <c:pt idx="350" formatCode="dd\-mmm\-yy">
                  <c:v>42607</c:v>
                </c:pt>
                <c:pt idx="351" formatCode="dd\-mmm\-yy">
                  <c:v>42608</c:v>
                </c:pt>
                <c:pt idx="352" formatCode="dd\-mmm\-yy">
                  <c:v>42611</c:v>
                </c:pt>
                <c:pt idx="353" formatCode="dd\-mmm\-yy">
                  <c:v>42612</c:v>
                </c:pt>
                <c:pt idx="354" formatCode="dd\-mmm\-yy">
                  <c:v>42613</c:v>
                </c:pt>
                <c:pt idx="355" formatCode="dd\-mmm\-yy">
                  <c:v>42614</c:v>
                </c:pt>
                <c:pt idx="356" formatCode="dd\-mmm\-yy">
                  <c:v>42615</c:v>
                </c:pt>
                <c:pt idx="357" formatCode="dd\-mmm\-yy">
                  <c:v>42618</c:v>
                </c:pt>
                <c:pt idx="358" formatCode="dd\-mmm\-yy">
                  <c:v>42619</c:v>
                </c:pt>
                <c:pt idx="359" formatCode="dd\-mmm\-yy">
                  <c:v>42620</c:v>
                </c:pt>
                <c:pt idx="360" formatCode="dd\-mmm\-yy">
                  <c:v>42621</c:v>
                </c:pt>
                <c:pt idx="361" formatCode="dd\-mmm\-yy">
                  <c:v>42622</c:v>
                </c:pt>
                <c:pt idx="362" formatCode="dd\-mmm\-yy">
                  <c:v>42628</c:v>
                </c:pt>
                <c:pt idx="363" formatCode="dd\-mmm\-yy">
                  <c:v>42629</c:v>
                </c:pt>
                <c:pt idx="364" formatCode="dd\-mmm\-yy">
                  <c:v>42632</c:v>
                </c:pt>
                <c:pt idx="365" formatCode="dd\-mmm\-yy">
                  <c:v>42633</c:v>
                </c:pt>
                <c:pt idx="366" formatCode="dd\-mmm\-yy">
                  <c:v>42634</c:v>
                </c:pt>
                <c:pt idx="367" formatCode="dd\-mmm\-yy">
                  <c:v>42635</c:v>
                </c:pt>
                <c:pt idx="368" formatCode="dd\-mmm\-yy">
                  <c:v>42636</c:v>
                </c:pt>
                <c:pt idx="369" formatCode="dd\-mmm\-yy">
                  <c:v>42639</c:v>
                </c:pt>
                <c:pt idx="370" formatCode="dd\-mmm\-yy">
                  <c:v>42640</c:v>
                </c:pt>
                <c:pt idx="371" formatCode="dd\-mmm\-yy">
                  <c:v>42641</c:v>
                </c:pt>
                <c:pt idx="372" formatCode="dd\-mmm\-yy">
                  <c:v>42642</c:v>
                </c:pt>
                <c:pt idx="373" formatCode="dd\-mmm\-yy">
                  <c:v>42643</c:v>
                </c:pt>
                <c:pt idx="374" formatCode="dd\-mmm\-yy">
                  <c:v>42646</c:v>
                </c:pt>
                <c:pt idx="375" formatCode="dd\-mmm\-yy">
                  <c:v>42647</c:v>
                </c:pt>
                <c:pt idx="376" formatCode="dd\-mmm\-yy">
                  <c:v>42648</c:v>
                </c:pt>
                <c:pt idx="377" formatCode="dd\-mmm\-yy">
                  <c:v>42649</c:v>
                </c:pt>
                <c:pt idx="378" formatCode="dd\-mmm\-yy">
                  <c:v>42650</c:v>
                </c:pt>
                <c:pt idx="379" formatCode="dd\-mmm\-yy">
                  <c:v>42653</c:v>
                </c:pt>
                <c:pt idx="380" formatCode="dd\-mmm\-yy">
                  <c:v>42656</c:v>
                </c:pt>
                <c:pt idx="381" formatCode="dd\-mmm\-yy">
                  <c:v>42657</c:v>
                </c:pt>
                <c:pt idx="382" formatCode="dd\-mmm\-yy">
                  <c:v>42660</c:v>
                </c:pt>
                <c:pt idx="383" formatCode="dd\-mmm\-yy">
                  <c:v>42661</c:v>
                </c:pt>
                <c:pt idx="384" formatCode="dd\-mmm\-yy">
                  <c:v>42662</c:v>
                </c:pt>
                <c:pt idx="385" formatCode="dd\-mmm\-yy">
                  <c:v>42663</c:v>
                </c:pt>
                <c:pt idx="386" formatCode="dd\-mmm\-yy">
                  <c:v>42664</c:v>
                </c:pt>
                <c:pt idx="387" formatCode="dd\-mmm\-yy">
                  <c:v>42667</c:v>
                </c:pt>
                <c:pt idx="388" formatCode="dd\-mmm\-yy">
                  <c:v>42668</c:v>
                </c:pt>
                <c:pt idx="389" formatCode="dd\-mmm\-yy">
                  <c:v>42669</c:v>
                </c:pt>
                <c:pt idx="390" formatCode="dd\-mmm\-yy">
                  <c:v>42670</c:v>
                </c:pt>
                <c:pt idx="391" formatCode="dd\-mmm\-yy">
                  <c:v>42671</c:v>
                </c:pt>
                <c:pt idx="392" formatCode="dd\-mmm\-yy">
                  <c:v>42674</c:v>
                </c:pt>
                <c:pt idx="393" formatCode="dd\-mmm\-yy">
                  <c:v>42675</c:v>
                </c:pt>
                <c:pt idx="394" formatCode="dd\-mmm\-yy">
                  <c:v>42676</c:v>
                </c:pt>
                <c:pt idx="395" formatCode="dd\-mmm\-yy">
                  <c:v>42677</c:v>
                </c:pt>
                <c:pt idx="396" formatCode="dd\-mmm\-yy">
                  <c:v>42678</c:v>
                </c:pt>
                <c:pt idx="397" formatCode="dd\-mmm\-yy">
                  <c:v>42681</c:v>
                </c:pt>
                <c:pt idx="398" formatCode="dd\-mmm\-yy">
                  <c:v>42682</c:v>
                </c:pt>
                <c:pt idx="399" formatCode="dd\-mmm\-yy">
                  <c:v>42683</c:v>
                </c:pt>
                <c:pt idx="400" formatCode="dd\-mmm\-yy">
                  <c:v>42684</c:v>
                </c:pt>
                <c:pt idx="401" formatCode="dd\-mmm\-yy">
                  <c:v>42685</c:v>
                </c:pt>
                <c:pt idx="402" formatCode="dd\-mmm\-yy">
                  <c:v>42688</c:v>
                </c:pt>
                <c:pt idx="403" formatCode="dd\-mmm\-yy">
                  <c:v>42689</c:v>
                </c:pt>
                <c:pt idx="404" formatCode="dd\-mmm\-yy">
                  <c:v>42690</c:v>
                </c:pt>
                <c:pt idx="405" formatCode="dd\-mmm\-yy">
                  <c:v>42691</c:v>
                </c:pt>
                <c:pt idx="406" formatCode="dd\-mmm\-yy">
                  <c:v>42692</c:v>
                </c:pt>
                <c:pt idx="407" formatCode="dd\-mmm\-yy">
                  <c:v>42695</c:v>
                </c:pt>
                <c:pt idx="408" formatCode="dd\-mmm\-yy">
                  <c:v>42696</c:v>
                </c:pt>
                <c:pt idx="409" formatCode="dd\-mmm\-yy">
                  <c:v>42697</c:v>
                </c:pt>
                <c:pt idx="410" formatCode="dd\-mmm\-yy">
                  <c:v>42698</c:v>
                </c:pt>
                <c:pt idx="411" formatCode="dd\-mmm\-yy">
                  <c:v>42699</c:v>
                </c:pt>
                <c:pt idx="412" formatCode="dd\-mmm\-yy">
                  <c:v>42702</c:v>
                </c:pt>
                <c:pt idx="413" formatCode="dd\-mmm\-yy">
                  <c:v>42703</c:v>
                </c:pt>
                <c:pt idx="414" formatCode="dd\-mmm\-yy">
                  <c:v>42704</c:v>
                </c:pt>
                <c:pt idx="415" formatCode="dd\-mmm\-yy">
                  <c:v>42705</c:v>
                </c:pt>
                <c:pt idx="416" formatCode="dd\-mmm\-yy">
                  <c:v>42706</c:v>
                </c:pt>
                <c:pt idx="417" formatCode="dd\-mmm\-yy">
                  <c:v>42709</c:v>
                </c:pt>
                <c:pt idx="418" formatCode="dd\-mmm\-yy">
                  <c:v>42710</c:v>
                </c:pt>
                <c:pt idx="419" formatCode="dd\-mmm\-yy">
                  <c:v>42711</c:v>
                </c:pt>
                <c:pt idx="420" formatCode="dd\-mmm\-yy">
                  <c:v>42712</c:v>
                </c:pt>
                <c:pt idx="421" formatCode="dd\-mmm\-yy">
                  <c:v>42713</c:v>
                </c:pt>
                <c:pt idx="422" formatCode="dd\-mmm\-yy">
                  <c:v>42717</c:v>
                </c:pt>
                <c:pt idx="423" formatCode="dd\-mmm\-yy">
                  <c:v>42718</c:v>
                </c:pt>
                <c:pt idx="424" formatCode="dd\-mmm\-yy">
                  <c:v>42719</c:v>
                </c:pt>
                <c:pt idx="425" formatCode="dd\-mmm\-yy">
                  <c:v>42720</c:v>
                </c:pt>
                <c:pt idx="426" formatCode="dd\-mmm\-yy">
                  <c:v>42723</c:v>
                </c:pt>
                <c:pt idx="427" formatCode="dd\-mmm\-yy">
                  <c:v>42724</c:v>
                </c:pt>
                <c:pt idx="428" formatCode="dd\-mmm\-yy">
                  <c:v>42725</c:v>
                </c:pt>
                <c:pt idx="429" formatCode="dd\-mmm\-yy">
                  <c:v>42726</c:v>
                </c:pt>
                <c:pt idx="430" formatCode="dd\-mmm\-yy">
                  <c:v>42727</c:v>
                </c:pt>
                <c:pt idx="431" formatCode="dd\-mmm\-yy">
                  <c:v>42730</c:v>
                </c:pt>
                <c:pt idx="432" formatCode="dd\-mmm\-yy">
                  <c:v>42731</c:v>
                </c:pt>
                <c:pt idx="433" formatCode="dd\-mmm\-yy">
                  <c:v>42732</c:v>
                </c:pt>
                <c:pt idx="434" formatCode="dd\-mmm\-yy">
                  <c:v>42733</c:v>
                </c:pt>
                <c:pt idx="435" formatCode="dd\-mmm\-yy">
                  <c:v>42734</c:v>
                </c:pt>
                <c:pt idx="436">
                  <c:v>42737</c:v>
                </c:pt>
                <c:pt idx="437">
                  <c:v>42738</c:v>
                </c:pt>
                <c:pt idx="438">
                  <c:v>42739</c:v>
                </c:pt>
                <c:pt idx="439">
                  <c:v>42740</c:v>
                </c:pt>
                <c:pt idx="440">
                  <c:v>42741</c:v>
                </c:pt>
                <c:pt idx="441">
                  <c:v>42744</c:v>
                </c:pt>
                <c:pt idx="442">
                  <c:v>42745</c:v>
                </c:pt>
                <c:pt idx="443">
                  <c:v>42746</c:v>
                </c:pt>
                <c:pt idx="444">
                  <c:v>42747</c:v>
                </c:pt>
                <c:pt idx="445">
                  <c:v>42748</c:v>
                </c:pt>
                <c:pt idx="446">
                  <c:v>42751</c:v>
                </c:pt>
                <c:pt idx="447">
                  <c:v>42752</c:v>
                </c:pt>
                <c:pt idx="448">
                  <c:v>42753</c:v>
                </c:pt>
                <c:pt idx="449">
                  <c:v>42754</c:v>
                </c:pt>
                <c:pt idx="450">
                  <c:v>42755</c:v>
                </c:pt>
                <c:pt idx="451">
                  <c:v>42758</c:v>
                </c:pt>
                <c:pt idx="452">
                  <c:v>42759</c:v>
                </c:pt>
                <c:pt idx="453">
                  <c:v>42760</c:v>
                </c:pt>
                <c:pt idx="454">
                  <c:v>42761</c:v>
                </c:pt>
                <c:pt idx="455">
                  <c:v>42762</c:v>
                </c:pt>
                <c:pt idx="456">
                  <c:v>42765</c:v>
                </c:pt>
                <c:pt idx="457">
                  <c:v>42766</c:v>
                </c:pt>
                <c:pt idx="458">
                  <c:v>42767</c:v>
                </c:pt>
                <c:pt idx="459">
                  <c:v>42768</c:v>
                </c:pt>
                <c:pt idx="460">
                  <c:v>42769</c:v>
                </c:pt>
                <c:pt idx="461">
                  <c:v>42772</c:v>
                </c:pt>
                <c:pt idx="462">
                  <c:v>42773</c:v>
                </c:pt>
                <c:pt idx="463">
                  <c:v>42774</c:v>
                </c:pt>
                <c:pt idx="464">
                  <c:v>42775</c:v>
                </c:pt>
                <c:pt idx="465">
                  <c:v>42776</c:v>
                </c:pt>
                <c:pt idx="466">
                  <c:v>42779</c:v>
                </c:pt>
                <c:pt idx="467">
                  <c:v>42780</c:v>
                </c:pt>
                <c:pt idx="468">
                  <c:v>42781</c:v>
                </c:pt>
                <c:pt idx="469">
                  <c:v>42782</c:v>
                </c:pt>
                <c:pt idx="470">
                  <c:v>42783</c:v>
                </c:pt>
                <c:pt idx="471">
                  <c:v>42786</c:v>
                </c:pt>
                <c:pt idx="472">
                  <c:v>42787</c:v>
                </c:pt>
                <c:pt idx="473">
                  <c:v>42788</c:v>
                </c:pt>
                <c:pt idx="474">
                  <c:v>42789</c:v>
                </c:pt>
                <c:pt idx="475">
                  <c:v>42790</c:v>
                </c:pt>
                <c:pt idx="476">
                  <c:v>42793</c:v>
                </c:pt>
                <c:pt idx="477">
                  <c:v>42794</c:v>
                </c:pt>
                <c:pt idx="478">
                  <c:v>42795</c:v>
                </c:pt>
                <c:pt idx="479">
                  <c:v>42796</c:v>
                </c:pt>
                <c:pt idx="480">
                  <c:v>42797</c:v>
                </c:pt>
                <c:pt idx="481">
                  <c:v>42800</c:v>
                </c:pt>
                <c:pt idx="482">
                  <c:v>42801</c:v>
                </c:pt>
                <c:pt idx="483">
                  <c:v>42802</c:v>
                </c:pt>
                <c:pt idx="484">
                  <c:v>42803</c:v>
                </c:pt>
                <c:pt idx="485">
                  <c:v>42804</c:v>
                </c:pt>
                <c:pt idx="486">
                  <c:v>42807</c:v>
                </c:pt>
                <c:pt idx="487">
                  <c:v>42808</c:v>
                </c:pt>
                <c:pt idx="488">
                  <c:v>42809</c:v>
                </c:pt>
                <c:pt idx="489">
                  <c:v>42810</c:v>
                </c:pt>
                <c:pt idx="490">
                  <c:v>42811</c:v>
                </c:pt>
                <c:pt idx="491">
                  <c:v>42814</c:v>
                </c:pt>
                <c:pt idx="492">
                  <c:v>42815</c:v>
                </c:pt>
                <c:pt idx="493">
                  <c:v>42816</c:v>
                </c:pt>
                <c:pt idx="494">
                  <c:v>42818</c:v>
                </c:pt>
                <c:pt idx="495">
                  <c:v>42821</c:v>
                </c:pt>
                <c:pt idx="496">
                  <c:v>42822</c:v>
                </c:pt>
                <c:pt idx="497">
                  <c:v>42823</c:v>
                </c:pt>
                <c:pt idx="498">
                  <c:v>42824</c:v>
                </c:pt>
                <c:pt idx="499">
                  <c:v>42825</c:v>
                </c:pt>
                <c:pt idx="500">
                  <c:v>42828</c:v>
                </c:pt>
                <c:pt idx="501">
                  <c:v>42829</c:v>
                </c:pt>
                <c:pt idx="502">
                  <c:v>42830</c:v>
                </c:pt>
                <c:pt idx="503">
                  <c:v>42831</c:v>
                </c:pt>
                <c:pt idx="504">
                  <c:v>42832</c:v>
                </c:pt>
                <c:pt idx="505">
                  <c:v>42835</c:v>
                </c:pt>
                <c:pt idx="506">
                  <c:v>42836</c:v>
                </c:pt>
                <c:pt idx="507">
                  <c:v>42837</c:v>
                </c:pt>
                <c:pt idx="508">
                  <c:v>42838</c:v>
                </c:pt>
                <c:pt idx="509">
                  <c:v>42839</c:v>
                </c:pt>
                <c:pt idx="510">
                  <c:v>42842</c:v>
                </c:pt>
                <c:pt idx="511">
                  <c:v>42843</c:v>
                </c:pt>
                <c:pt idx="512">
                  <c:v>42844</c:v>
                </c:pt>
                <c:pt idx="513">
                  <c:v>42845</c:v>
                </c:pt>
                <c:pt idx="514">
                  <c:v>42846</c:v>
                </c:pt>
                <c:pt idx="515">
                  <c:v>42849</c:v>
                </c:pt>
                <c:pt idx="516">
                  <c:v>42850</c:v>
                </c:pt>
                <c:pt idx="517">
                  <c:v>42851</c:v>
                </c:pt>
                <c:pt idx="518">
                  <c:v>42852</c:v>
                </c:pt>
                <c:pt idx="519">
                  <c:v>42853</c:v>
                </c:pt>
                <c:pt idx="520">
                  <c:v>42857</c:v>
                </c:pt>
                <c:pt idx="521">
                  <c:v>42858</c:v>
                </c:pt>
                <c:pt idx="522">
                  <c:v>42859</c:v>
                </c:pt>
                <c:pt idx="523">
                  <c:v>42860</c:v>
                </c:pt>
                <c:pt idx="524">
                  <c:v>42863</c:v>
                </c:pt>
                <c:pt idx="525">
                  <c:v>42864</c:v>
                </c:pt>
                <c:pt idx="526">
                  <c:v>42865</c:v>
                </c:pt>
                <c:pt idx="527">
                  <c:v>42866</c:v>
                </c:pt>
                <c:pt idx="528">
                  <c:v>42867</c:v>
                </c:pt>
                <c:pt idx="529">
                  <c:v>42870</c:v>
                </c:pt>
                <c:pt idx="530">
                  <c:v>42871</c:v>
                </c:pt>
                <c:pt idx="531">
                  <c:v>42872</c:v>
                </c:pt>
                <c:pt idx="532">
                  <c:v>42873</c:v>
                </c:pt>
                <c:pt idx="533">
                  <c:v>42874</c:v>
                </c:pt>
                <c:pt idx="534">
                  <c:v>42877</c:v>
                </c:pt>
                <c:pt idx="535">
                  <c:v>42878</c:v>
                </c:pt>
                <c:pt idx="536">
                  <c:v>42879</c:v>
                </c:pt>
                <c:pt idx="537">
                  <c:v>42880</c:v>
                </c:pt>
                <c:pt idx="538">
                  <c:v>42881</c:v>
                </c:pt>
                <c:pt idx="539">
                  <c:v>42884</c:v>
                </c:pt>
                <c:pt idx="540">
                  <c:v>42885</c:v>
                </c:pt>
                <c:pt idx="541">
                  <c:v>42886</c:v>
                </c:pt>
                <c:pt idx="542">
                  <c:v>42887</c:v>
                </c:pt>
                <c:pt idx="543">
                  <c:v>42888</c:v>
                </c:pt>
                <c:pt idx="544">
                  <c:v>42891</c:v>
                </c:pt>
                <c:pt idx="545">
                  <c:v>42892</c:v>
                </c:pt>
                <c:pt idx="546">
                  <c:v>42893</c:v>
                </c:pt>
                <c:pt idx="547">
                  <c:v>42894</c:v>
                </c:pt>
                <c:pt idx="548">
                  <c:v>42895</c:v>
                </c:pt>
                <c:pt idx="549">
                  <c:v>42898</c:v>
                </c:pt>
                <c:pt idx="550">
                  <c:v>42899</c:v>
                </c:pt>
                <c:pt idx="551">
                  <c:v>42900</c:v>
                </c:pt>
                <c:pt idx="552">
                  <c:v>42901</c:v>
                </c:pt>
                <c:pt idx="553">
                  <c:v>42902</c:v>
                </c:pt>
                <c:pt idx="554">
                  <c:v>42905</c:v>
                </c:pt>
                <c:pt idx="555">
                  <c:v>42906</c:v>
                </c:pt>
                <c:pt idx="556">
                  <c:v>42907</c:v>
                </c:pt>
                <c:pt idx="557">
                  <c:v>42908</c:v>
                </c:pt>
                <c:pt idx="558">
                  <c:v>42915</c:v>
                </c:pt>
                <c:pt idx="559">
                  <c:v>42916</c:v>
                </c:pt>
                <c:pt idx="560">
                  <c:v>42919</c:v>
                </c:pt>
                <c:pt idx="561">
                  <c:v>42920</c:v>
                </c:pt>
                <c:pt idx="562">
                  <c:v>42921</c:v>
                </c:pt>
                <c:pt idx="563">
                  <c:v>42922</c:v>
                </c:pt>
                <c:pt idx="564">
                  <c:v>42923</c:v>
                </c:pt>
                <c:pt idx="565">
                  <c:v>42926</c:v>
                </c:pt>
                <c:pt idx="566">
                  <c:v>42927</c:v>
                </c:pt>
                <c:pt idx="567">
                  <c:v>42928</c:v>
                </c:pt>
                <c:pt idx="568">
                  <c:v>42929</c:v>
                </c:pt>
                <c:pt idx="569">
                  <c:v>42930</c:v>
                </c:pt>
                <c:pt idx="570">
                  <c:v>42933</c:v>
                </c:pt>
                <c:pt idx="571">
                  <c:v>42934</c:v>
                </c:pt>
                <c:pt idx="572">
                  <c:v>42935</c:v>
                </c:pt>
                <c:pt idx="573">
                  <c:v>42936</c:v>
                </c:pt>
                <c:pt idx="574">
                  <c:v>42937</c:v>
                </c:pt>
                <c:pt idx="575">
                  <c:v>42940</c:v>
                </c:pt>
                <c:pt idx="576">
                  <c:v>42941</c:v>
                </c:pt>
                <c:pt idx="577">
                  <c:v>42942</c:v>
                </c:pt>
                <c:pt idx="578">
                  <c:v>42943</c:v>
                </c:pt>
                <c:pt idx="579">
                  <c:v>42944</c:v>
                </c:pt>
                <c:pt idx="580">
                  <c:v>42947</c:v>
                </c:pt>
                <c:pt idx="581">
                  <c:v>42948</c:v>
                </c:pt>
                <c:pt idx="582">
                  <c:v>42949</c:v>
                </c:pt>
                <c:pt idx="583">
                  <c:v>42950</c:v>
                </c:pt>
                <c:pt idx="584">
                  <c:v>42951</c:v>
                </c:pt>
                <c:pt idx="585">
                  <c:v>42954</c:v>
                </c:pt>
                <c:pt idx="586">
                  <c:v>42955</c:v>
                </c:pt>
                <c:pt idx="587">
                  <c:v>42956</c:v>
                </c:pt>
                <c:pt idx="588">
                  <c:v>42957</c:v>
                </c:pt>
                <c:pt idx="589">
                  <c:v>42958</c:v>
                </c:pt>
                <c:pt idx="590">
                  <c:v>42962</c:v>
                </c:pt>
                <c:pt idx="591">
                  <c:v>42963</c:v>
                </c:pt>
                <c:pt idx="592">
                  <c:v>42964</c:v>
                </c:pt>
                <c:pt idx="593">
                  <c:v>42965</c:v>
                </c:pt>
                <c:pt idx="594">
                  <c:v>42968</c:v>
                </c:pt>
                <c:pt idx="595">
                  <c:v>42969</c:v>
                </c:pt>
                <c:pt idx="596">
                  <c:v>42970</c:v>
                </c:pt>
                <c:pt idx="597">
                  <c:v>42971</c:v>
                </c:pt>
                <c:pt idx="598">
                  <c:v>42972</c:v>
                </c:pt>
                <c:pt idx="599">
                  <c:v>42975</c:v>
                </c:pt>
                <c:pt idx="600">
                  <c:v>42976</c:v>
                </c:pt>
                <c:pt idx="601">
                  <c:v>42977</c:v>
                </c:pt>
                <c:pt idx="602">
                  <c:v>42978</c:v>
                </c:pt>
                <c:pt idx="603">
                  <c:v>42983</c:v>
                </c:pt>
                <c:pt idx="604">
                  <c:v>42984</c:v>
                </c:pt>
                <c:pt idx="605">
                  <c:v>42985</c:v>
                </c:pt>
                <c:pt idx="606">
                  <c:v>42986</c:v>
                </c:pt>
                <c:pt idx="607">
                  <c:v>42989</c:v>
                </c:pt>
                <c:pt idx="608">
                  <c:v>42990</c:v>
                </c:pt>
                <c:pt idx="609">
                  <c:v>42991</c:v>
                </c:pt>
                <c:pt idx="610">
                  <c:v>42992</c:v>
                </c:pt>
                <c:pt idx="611">
                  <c:v>42993</c:v>
                </c:pt>
                <c:pt idx="612">
                  <c:v>42996</c:v>
                </c:pt>
                <c:pt idx="613">
                  <c:v>42997</c:v>
                </c:pt>
                <c:pt idx="614">
                  <c:v>42998</c:v>
                </c:pt>
                <c:pt idx="615">
                  <c:v>42999</c:v>
                </c:pt>
                <c:pt idx="616">
                  <c:v>43000</c:v>
                </c:pt>
                <c:pt idx="617">
                  <c:v>43003</c:v>
                </c:pt>
                <c:pt idx="618">
                  <c:v>43004</c:v>
                </c:pt>
                <c:pt idx="619">
                  <c:v>43005</c:v>
                </c:pt>
                <c:pt idx="620">
                  <c:v>43006</c:v>
                </c:pt>
                <c:pt idx="621">
                  <c:v>43007</c:v>
                </c:pt>
                <c:pt idx="622">
                  <c:v>43010</c:v>
                </c:pt>
                <c:pt idx="623">
                  <c:v>43011</c:v>
                </c:pt>
                <c:pt idx="624">
                  <c:v>43012</c:v>
                </c:pt>
                <c:pt idx="625">
                  <c:v>43013</c:v>
                </c:pt>
                <c:pt idx="626">
                  <c:v>43014</c:v>
                </c:pt>
                <c:pt idx="627">
                  <c:v>43017</c:v>
                </c:pt>
                <c:pt idx="628">
                  <c:v>43018</c:v>
                </c:pt>
                <c:pt idx="629">
                  <c:v>43019</c:v>
                </c:pt>
                <c:pt idx="630">
                  <c:v>43020</c:v>
                </c:pt>
                <c:pt idx="631">
                  <c:v>43021</c:v>
                </c:pt>
                <c:pt idx="632">
                  <c:v>43024</c:v>
                </c:pt>
                <c:pt idx="633">
                  <c:v>43025</c:v>
                </c:pt>
                <c:pt idx="634">
                  <c:v>43026</c:v>
                </c:pt>
                <c:pt idx="635">
                  <c:v>43027</c:v>
                </c:pt>
                <c:pt idx="636">
                  <c:v>43028</c:v>
                </c:pt>
                <c:pt idx="637">
                  <c:v>43031</c:v>
                </c:pt>
                <c:pt idx="638">
                  <c:v>43032</c:v>
                </c:pt>
                <c:pt idx="639">
                  <c:v>43033</c:v>
                </c:pt>
                <c:pt idx="640">
                  <c:v>43034</c:v>
                </c:pt>
                <c:pt idx="641">
                  <c:v>43035</c:v>
                </c:pt>
                <c:pt idx="642">
                  <c:v>43038</c:v>
                </c:pt>
                <c:pt idx="643">
                  <c:v>43039</c:v>
                </c:pt>
                <c:pt idx="644">
                  <c:v>43040</c:v>
                </c:pt>
                <c:pt idx="645">
                  <c:v>43041</c:v>
                </c:pt>
                <c:pt idx="646">
                  <c:v>43042</c:v>
                </c:pt>
                <c:pt idx="647">
                  <c:v>43045</c:v>
                </c:pt>
                <c:pt idx="648">
                  <c:v>43046</c:v>
                </c:pt>
                <c:pt idx="649">
                  <c:v>43047</c:v>
                </c:pt>
                <c:pt idx="650">
                  <c:v>43048</c:v>
                </c:pt>
                <c:pt idx="651">
                  <c:v>43049</c:v>
                </c:pt>
                <c:pt idx="652">
                  <c:v>43052</c:v>
                </c:pt>
                <c:pt idx="653">
                  <c:v>43053</c:v>
                </c:pt>
                <c:pt idx="654">
                  <c:v>43054</c:v>
                </c:pt>
                <c:pt idx="655">
                  <c:v>43055</c:v>
                </c:pt>
                <c:pt idx="656">
                  <c:v>43056</c:v>
                </c:pt>
                <c:pt idx="657">
                  <c:v>43059</c:v>
                </c:pt>
                <c:pt idx="658">
                  <c:v>43060</c:v>
                </c:pt>
                <c:pt idx="659">
                  <c:v>43061</c:v>
                </c:pt>
                <c:pt idx="660">
                  <c:v>43062</c:v>
                </c:pt>
                <c:pt idx="661">
                  <c:v>43063</c:v>
                </c:pt>
                <c:pt idx="662">
                  <c:v>43066</c:v>
                </c:pt>
                <c:pt idx="663">
                  <c:v>43067</c:v>
                </c:pt>
                <c:pt idx="664">
                  <c:v>43068</c:v>
                </c:pt>
                <c:pt idx="665">
                  <c:v>43069</c:v>
                </c:pt>
                <c:pt idx="666">
                  <c:v>43073</c:v>
                </c:pt>
                <c:pt idx="667">
                  <c:v>43074</c:v>
                </c:pt>
                <c:pt idx="668">
                  <c:v>43075</c:v>
                </c:pt>
                <c:pt idx="669">
                  <c:v>43076</c:v>
                </c:pt>
                <c:pt idx="670">
                  <c:v>43077</c:v>
                </c:pt>
                <c:pt idx="671">
                  <c:v>43080</c:v>
                </c:pt>
                <c:pt idx="672">
                  <c:v>43081</c:v>
                </c:pt>
                <c:pt idx="673">
                  <c:v>43082</c:v>
                </c:pt>
                <c:pt idx="674">
                  <c:v>43083</c:v>
                </c:pt>
                <c:pt idx="675">
                  <c:v>43084</c:v>
                </c:pt>
                <c:pt idx="676">
                  <c:v>43087</c:v>
                </c:pt>
                <c:pt idx="677">
                  <c:v>43088</c:v>
                </c:pt>
                <c:pt idx="678">
                  <c:v>43089</c:v>
                </c:pt>
                <c:pt idx="679">
                  <c:v>43090</c:v>
                </c:pt>
                <c:pt idx="680">
                  <c:v>43091</c:v>
                </c:pt>
                <c:pt idx="681">
                  <c:v>43095</c:v>
                </c:pt>
                <c:pt idx="682">
                  <c:v>43096</c:v>
                </c:pt>
                <c:pt idx="683">
                  <c:v>43097</c:v>
                </c:pt>
                <c:pt idx="684">
                  <c:v>43098</c:v>
                </c:pt>
                <c:pt idx="685">
                  <c:v>43101</c:v>
                </c:pt>
                <c:pt idx="686">
                  <c:v>43102</c:v>
                </c:pt>
                <c:pt idx="687">
                  <c:v>43103</c:v>
                </c:pt>
                <c:pt idx="688">
                  <c:v>43104</c:v>
                </c:pt>
                <c:pt idx="689">
                  <c:v>43105</c:v>
                </c:pt>
                <c:pt idx="690">
                  <c:v>43108</c:v>
                </c:pt>
                <c:pt idx="691">
                  <c:v>43109</c:v>
                </c:pt>
                <c:pt idx="692">
                  <c:v>43110</c:v>
                </c:pt>
                <c:pt idx="693">
                  <c:v>43111</c:v>
                </c:pt>
                <c:pt idx="694">
                  <c:v>43112</c:v>
                </c:pt>
                <c:pt idx="695">
                  <c:v>43115</c:v>
                </c:pt>
                <c:pt idx="696">
                  <c:v>43116</c:v>
                </c:pt>
                <c:pt idx="697">
                  <c:v>43117</c:v>
                </c:pt>
                <c:pt idx="698">
                  <c:v>43118</c:v>
                </c:pt>
                <c:pt idx="699">
                  <c:v>43119</c:v>
                </c:pt>
                <c:pt idx="700">
                  <c:v>43122</c:v>
                </c:pt>
                <c:pt idx="701">
                  <c:v>43123</c:v>
                </c:pt>
                <c:pt idx="702">
                  <c:v>43124</c:v>
                </c:pt>
                <c:pt idx="703">
                  <c:v>43125</c:v>
                </c:pt>
                <c:pt idx="704">
                  <c:v>43126</c:v>
                </c:pt>
                <c:pt idx="705">
                  <c:v>43129</c:v>
                </c:pt>
                <c:pt idx="706">
                  <c:v>43130</c:v>
                </c:pt>
                <c:pt idx="707">
                  <c:v>43131</c:v>
                </c:pt>
                <c:pt idx="708">
                  <c:v>43132</c:v>
                </c:pt>
                <c:pt idx="709">
                  <c:v>43133</c:v>
                </c:pt>
                <c:pt idx="710">
                  <c:v>43137</c:v>
                </c:pt>
                <c:pt idx="711">
                  <c:v>43138</c:v>
                </c:pt>
                <c:pt idx="712">
                  <c:v>43139</c:v>
                </c:pt>
                <c:pt idx="713">
                  <c:v>43140</c:v>
                </c:pt>
                <c:pt idx="714">
                  <c:v>43143</c:v>
                </c:pt>
                <c:pt idx="715">
                  <c:v>43144</c:v>
                </c:pt>
                <c:pt idx="716">
                  <c:v>43145</c:v>
                </c:pt>
                <c:pt idx="717">
                  <c:v>43146</c:v>
                </c:pt>
                <c:pt idx="718">
                  <c:v>43147</c:v>
                </c:pt>
                <c:pt idx="719">
                  <c:v>43150</c:v>
                </c:pt>
                <c:pt idx="720">
                  <c:v>43151</c:v>
                </c:pt>
                <c:pt idx="721">
                  <c:v>43152</c:v>
                </c:pt>
                <c:pt idx="722">
                  <c:v>43153</c:v>
                </c:pt>
                <c:pt idx="723">
                  <c:v>43154</c:v>
                </c:pt>
                <c:pt idx="724">
                  <c:v>43157</c:v>
                </c:pt>
                <c:pt idx="725">
                  <c:v>43158</c:v>
                </c:pt>
                <c:pt idx="726">
                  <c:v>43159</c:v>
                </c:pt>
                <c:pt idx="727">
                  <c:v>43160</c:v>
                </c:pt>
                <c:pt idx="728">
                  <c:v>43161</c:v>
                </c:pt>
                <c:pt idx="729">
                  <c:v>43164</c:v>
                </c:pt>
                <c:pt idx="730">
                  <c:v>43165</c:v>
                </c:pt>
                <c:pt idx="731">
                  <c:v>43166</c:v>
                </c:pt>
                <c:pt idx="732">
                  <c:v>43167</c:v>
                </c:pt>
                <c:pt idx="733">
                  <c:v>43168</c:v>
                </c:pt>
                <c:pt idx="734">
                  <c:v>43171</c:v>
                </c:pt>
                <c:pt idx="735">
                  <c:v>43172</c:v>
                </c:pt>
                <c:pt idx="736">
                  <c:v>43173</c:v>
                </c:pt>
                <c:pt idx="737">
                  <c:v>43174</c:v>
                </c:pt>
                <c:pt idx="738">
                  <c:v>43175</c:v>
                </c:pt>
                <c:pt idx="739">
                  <c:v>43178</c:v>
                </c:pt>
                <c:pt idx="740">
                  <c:v>43179</c:v>
                </c:pt>
                <c:pt idx="741">
                  <c:v>43180</c:v>
                </c:pt>
                <c:pt idx="742">
                  <c:v>43181</c:v>
                </c:pt>
                <c:pt idx="743">
                  <c:v>43185</c:v>
                </c:pt>
                <c:pt idx="744">
                  <c:v>43186</c:v>
                </c:pt>
                <c:pt idx="745">
                  <c:v>43187</c:v>
                </c:pt>
                <c:pt idx="746">
                  <c:v>43188</c:v>
                </c:pt>
                <c:pt idx="747">
                  <c:v>43189</c:v>
                </c:pt>
                <c:pt idx="748">
                  <c:v>43192</c:v>
                </c:pt>
                <c:pt idx="749">
                  <c:v>43193</c:v>
                </c:pt>
                <c:pt idx="750">
                  <c:v>43194</c:v>
                </c:pt>
                <c:pt idx="751">
                  <c:v>43195</c:v>
                </c:pt>
                <c:pt idx="752">
                  <c:v>43196</c:v>
                </c:pt>
                <c:pt idx="753">
                  <c:v>43199</c:v>
                </c:pt>
                <c:pt idx="754">
                  <c:v>43200</c:v>
                </c:pt>
                <c:pt idx="755">
                  <c:v>43201</c:v>
                </c:pt>
                <c:pt idx="756">
                  <c:v>43202</c:v>
                </c:pt>
                <c:pt idx="757">
                  <c:v>43203</c:v>
                </c:pt>
                <c:pt idx="758">
                  <c:v>43206</c:v>
                </c:pt>
                <c:pt idx="759">
                  <c:v>43207</c:v>
                </c:pt>
                <c:pt idx="760">
                  <c:v>43208</c:v>
                </c:pt>
                <c:pt idx="761">
                  <c:v>43209</c:v>
                </c:pt>
                <c:pt idx="762">
                  <c:v>43210</c:v>
                </c:pt>
                <c:pt idx="763">
                  <c:v>43213</c:v>
                </c:pt>
                <c:pt idx="764">
                  <c:v>43214</c:v>
                </c:pt>
                <c:pt idx="765">
                  <c:v>43215</c:v>
                </c:pt>
                <c:pt idx="766">
                  <c:v>43216</c:v>
                </c:pt>
                <c:pt idx="767">
                  <c:v>43217</c:v>
                </c:pt>
                <c:pt idx="768">
                  <c:v>43220</c:v>
                </c:pt>
                <c:pt idx="769">
                  <c:v>43222</c:v>
                </c:pt>
                <c:pt idx="770">
                  <c:v>43223</c:v>
                </c:pt>
                <c:pt idx="771">
                  <c:v>43224</c:v>
                </c:pt>
                <c:pt idx="772">
                  <c:v>43227</c:v>
                </c:pt>
                <c:pt idx="773">
                  <c:v>43228</c:v>
                </c:pt>
                <c:pt idx="774">
                  <c:v>43229</c:v>
                </c:pt>
                <c:pt idx="775">
                  <c:v>43230</c:v>
                </c:pt>
                <c:pt idx="776">
                  <c:v>43231</c:v>
                </c:pt>
                <c:pt idx="777">
                  <c:v>43234</c:v>
                </c:pt>
                <c:pt idx="778">
                  <c:v>43235</c:v>
                </c:pt>
                <c:pt idx="779">
                  <c:v>43236</c:v>
                </c:pt>
                <c:pt idx="780">
                  <c:v>43237</c:v>
                </c:pt>
                <c:pt idx="781">
                  <c:v>43238</c:v>
                </c:pt>
                <c:pt idx="782">
                  <c:v>43241</c:v>
                </c:pt>
                <c:pt idx="783">
                  <c:v>43242</c:v>
                </c:pt>
                <c:pt idx="784">
                  <c:v>43243</c:v>
                </c:pt>
                <c:pt idx="785">
                  <c:v>43244</c:v>
                </c:pt>
                <c:pt idx="786">
                  <c:v>43245</c:v>
                </c:pt>
                <c:pt idx="787">
                  <c:v>43248</c:v>
                </c:pt>
                <c:pt idx="788">
                  <c:v>43249</c:v>
                </c:pt>
                <c:pt idx="789">
                  <c:v>43250</c:v>
                </c:pt>
                <c:pt idx="790">
                  <c:v>43251</c:v>
                </c:pt>
                <c:pt idx="791">
                  <c:v>43252</c:v>
                </c:pt>
                <c:pt idx="792">
                  <c:v>43255</c:v>
                </c:pt>
                <c:pt idx="793">
                  <c:v>43256</c:v>
                </c:pt>
                <c:pt idx="794">
                  <c:v>43257</c:v>
                </c:pt>
                <c:pt idx="795">
                  <c:v>43258</c:v>
                </c:pt>
                <c:pt idx="796">
                  <c:v>43262</c:v>
                </c:pt>
                <c:pt idx="797">
                  <c:v>43263</c:v>
                </c:pt>
                <c:pt idx="798">
                  <c:v>43264</c:v>
                </c:pt>
                <c:pt idx="799">
                  <c:v>43265</c:v>
                </c:pt>
                <c:pt idx="800">
                  <c:v>43270</c:v>
                </c:pt>
                <c:pt idx="801">
                  <c:v>43271</c:v>
                </c:pt>
                <c:pt idx="802">
                  <c:v>43272</c:v>
                </c:pt>
                <c:pt idx="803">
                  <c:v>43273</c:v>
                </c:pt>
                <c:pt idx="804">
                  <c:v>43276</c:v>
                </c:pt>
                <c:pt idx="805">
                  <c:v>43277</c:v>
                </c:pt>
                <c:pt idx="806">
                  <c:v>43278</c:v>
                </c:pt>
                <c:pt idx="807">
                  <c:v>43279</c:v>
                </c:pt>
                <c:pt idx="808">
                  <c:v>43280</c:v>
                </c:pt>
                <c:pt idx="809">
                  <c:v>43283</c:v>
                </c:pt>
                <c:pt idx="810">
                  <c:v>43284</c:v>
                </c:pt>
                <c:pt idx="811">
                  <c:v>43285</c:v>
                </c:pt>
                <c:pt idx="812">
                  <c:v>43286</c:v>
                </c:pt>
                <c:pt idx="813">
                  <c:v>43287</c:v>
                </c:pt>
                <c:pt idx="814">
                  <c:v>43290</c:v>
                </c:pt>
                <c:pt idx="815">
                  <c:v>43291</c:v>
                </c:pt>
                <c:pt idx="816">
                  <c:v>43292</c:v>
                </c:pt>
                <c:pt idx="817">
                  <c:v>43293</c:v>
                </c:pt>
                <c:pt idx="818">
                  <c:v>43294</c:v>
                </c:pt>
                <c:pt idx="819">
                  <c:v>43297</c:v>
                </c:pt>
                <c:pt idx="820">
                  <c:v>43298</c:v>
                </c:pt>
                <c:pt idx="821">
                  <c:v>43299</c:v>
                </c:pt>
                <c:pt idx="822">
                  <c:v>43300</c:v>
                </c:pt>
                <c:pt idx="823">
                  <c:v>43301</c:v>
                </c:pt>
                <c:pt idx="824">
                  <c:v>43304</c:v>
                </c:pt>
                <c:pt idx="825">
                  <c:v>43305</c:v>
                </c:pt>
                <c:pt idx="826">
                  <c:v>43307</c:v>
                </c:pt>
                <c:pt idx="827">
                  <c:v>43308</c:v>
                </c:pt>
                <c:pt idx="828">
                  <c:v>43311</c:v>
                </c:pt>
                <c:pt idx="829">
                  <c:v>43312</c:v>
                </c:pt>
                <c:pt idx="830">
                  <c:v>43313</c:v>
                </c:pt>
                <c:pt idx="831">
                  <c:v>43314</c:v>
                </c:pt>
                <c:pt idx="832">
                  <c:v>43315</c:v>
                </c:pt>
                <c:pt idx="833">
                  <c:v>43318</c:v>
                </c:pt>
                <c:pt idx="834">
                  <c:v>43319</c:v>
                </c:pt>
                <c:pt idx="835">
                  <c:v>43320</c:v>
                </c:pt>
                <c:pt idx="836">
                  <c:v>43321</c:v>
                </c:pt>
                <c:pt idx="837">
                  <c:v>43322</c:v>
                </c:pt>
                <c:pt idx="838">
                  <c:v>43325</c:v>
                </c:pt>
                <c:pt idx="839">
                  <c:v>43327</c:v>
                </c:pt>
                <c:pt idx="840">
                  <c:v>43328</c:v>
                </c:pt>
                <c:pt idx="841">
                  <c:v>43329</c:v>
                </c:pt>
                <c:pt idx="842">
                  <c:v>43332</c:v>
                </c:pt>
                <c:pt idx="843">
                  <c:v>43336</c:v>
                </c:pt>
                <c:pt idx="844">
                  <c:v>43339</c:v>
                </c:pt>
                <c:pt idx="845">
                  <c:v>43340</c:v>
                </c:pt>
                <c:pt idx="846">
                  <c:v>43341</c:v>
                </c:pt>
                <c:pt idx="847">
                  <c:v>43342</c:v>
                </c:pt>
                <c:pt idx="848">
                  <c:v>43343</c:v>
                </c:pt>
                <c:pt idx="849">
                  <c:v>43346</c:v>
                </c:pt>
                <c:pt idx="850">
                  <c:v>43347</c:v>
                </c:pt>
                <c:pt idx="851">
                  <c:v>43348</c:v>
                </c:pt>
                <c:pt idx="852">
                  <c:v>43349</c:v>
                </c:pt>
                <c:pt idx="853">
                  <c:v>43350</c:v>
                </c:pt>
                <c:pt idx="854">
                  <c:v>43353</c:v>
                </c:pt>
                <c:pt idx="855">
                  <c:v>43354</c:v>
                </c:pt>
                <c:pt idx="856">
                  <c:v>43355</c:v>
                </c:pt>
                <c:pt idx="857">
                  <c:v>43356</c:v>
                </c:pt>
                <c:pt idx="858">
                  <c:v>43357</c:v>
                </c:pt>
                <c:pt idx="859">
                  <c:v>43360</c:v>
                </c:pt>
                <c:pt idx="860">
                  <c:v>43361</c:v>
                </c:pt>
                <c:pt idx="861">
                  <c:v>43362</c:v>
                </c:pt>
                <c:pt idx="862">
                  <c:v>43367</c:v>
                </c:pt>
                <c:pt idx="863">
                  <c:v>43368</c:v>
                </c:pt>
                <c:pt idx="864">
                  <c:v>43369</c:v>
                </c:pt>
                <c:pt idx="865">
                  <c:v>43370</c:v>
                </c:pt>
                <c:pt idx="866">
                  <c:v>43371</c:v>
                </c:pt>
                <c:pt idx="867">
                  <c:v>43374</c:v>
                </c:pt>
                <c:pt idx="868">
                  <c:v>43375</c:v>
                </c:pt>
                <c:pt idx="869">
                  <c:v>43376</c:v>
                </c:pt>
                <c:pt idx="870">
                  <c:v>43377</c:v>
                </c:pt>
                <c:pt idx="871">
                  <c:v>43378</c:v>
                </c:pt>
                <c:pt idx="872">
                  <c:v>43381</c:v>
                </c:pt>
                <c:pt idx="873">
                  <c:v>43382</c:v>
                </c:pt>
                <c:pt idx="874">
                  <c:v>43383</c:v>
                </c:pt>
                <c:pt idx="875">
                  <c:v>43384</c:v>
                </c:pt>
                <c:pt idx="876">
                  <c:v>43385</c:v>
                </c:pt>
                <c:pt idx="877">
                  <c:v>43388</c:v>
                </c:pt>
                <c:pt idx="878">
                  <c:v>43389</c:v>
                </c:pt>
                <c:pt idx="879">
                  <c:v>43390</c:v>
                </c:pt>
                <c:pt idx="880">
                  <c:v>43391</c:v>
                </c:pt>
                <c:pt idx="881">
                  <c:v>43392</c:v>
                </c:pt>
                <c:pt idx="882">
                  <c:v>43395</c:v>
                </c:pt>
                <c:pt idx="883">
                  <c:v>43396</c:v>
                </c:pt>
                <c:pt idx="884">
                  <c:v>43397</c:v>
                </c:pt>
                <c:pt idx="885">
                  <c:v>43398</c:v>
                </c:pt>
                <c:pt idx="886">
                  <c:v>43399</c:v>
                </c:pt>
                <c:pt idx="887">
                  <c:v>43402</c:v>
                </c:pt>
                <c:pt idx="888">
                  <c:v>43403</c:v>
                </c:pt>
                <c:pt idx="889">
                  <c:v>43404</c:v>
                </c:pt>
                <c:pt idx="890">
                  <c:v>43405</c:v>
                </c:pt>
                <c:pt idx="891">
                  <c:v>43406</c:v>
                </c:pt>
                <c:pt idx="892">
                  <c:v>43409</c:v>
                </c:pt>
                <c:pt idx="893">
                  <c:v>43410</c:v>
                </c:pt>
                <c:pt idx="894">
                  <c:v>43411</c:v>
                </c:pt>
                <c:pt idx="895">
                  <c:v>43412</c:v>
                </c:pt>
                <c:pt idx="896">
                  <c:v>43413</c:v>
                </c:pt>
                <c:pt idx="897">
                  <c:v>43416</c:v>
                </c:pt>
                <c:pt idx="898">
                  <c:v>43417</c:v>
                </c:pt>
                <c:pt idx="899">
                  <c:v>43418</c:v>
                </c:pt>
                <c:pt idx="900">
                  <c:v>43419</c:v>
                </c:pt>
                <c:pt idx="901">
                  <c:v>43420</c:v>
                </c:pt>
                <c:pt idx="902">
                  <c:v>43423</c:v>
                </c:pt>
                <c:pt idx="903">
                  <c:v>43424</c:v>
                </c:pt>
                <c:pt idx="904">
                  <c:v>43426</c:v>
                </c:pt>
                <c:pt idx="905">
                  <c:v>43427</c:v>
                </c:pt>
                <c:pt idx="906">
                  <c:v>43430</c:v>
                </c:pt>
                <c:pt idx="907">
                  <c:v>43431</c:v>
                </c:pt>
                <c:pt idx="908">
                  <c:v>43432</c:v>
                </c:pt>
                <c:pt idx="909">
                  <c:v>43433</c:v>
                </c:pt>
                <c:pt idx="910">
                  <c:v>43434</c:v>
                </c:pt>
                <c:pt idx="911">
                  <c:v>43437</c:v>
                </c:pt>
                <c:pt idx="912">
                  <c:v>43438</c:v>
                </c:pt>
                <c:pt idx="913">
                  <c:v>43439</c:v>
                </c:pt>
                <c:pt idx="914">
                  <c:v>43440</c:v>
                </c:pt>
                <c:pt idx="915">
                  <c:v>43441</c:v>
                </c:pt>
                <c:pt idx="916">
                  <c:v>43444</c:v>
                </c:pt>
                <c:pt idx="917">
                  <c:v>43445</c:v>
                </c:pt>
                <c:pt idx="918">
                  <c:v>43446</c:v>
                </c:pt>
                <c:pt idx="919">
                  <c:v>43447</c:v>
                </c:pt>
                <c:pt idx="920">
                  <c:v>43448</c:v>
                </c:pt>
                <c:pt idx="921">
                  <c:v>43451</c:v>
                </c:pt>
                <c:pt idx="922">
                  <c:v>43452</c:v>
                </c:pt>
                <c:pt idx="923">
                  <c:v>43453</c:v>
                </c:pt>
                <c:pt idx="924">
                  <c:v>43454</c:v>
                </c:pt>
                <c:pt idx="925">
                  <c:v>43455</c:v>
                </c:pt>
                <c:pt idx="926">
                  <c:v>43458</c:v>
                </c:pt>
                <c:pt idx="927">
                  <c:v>43460</c:v>
                </c:pt>
                <c:pt idx="928">
                  <c:v>43461</c:v>
                </c:pt>
                <c:pt idx="929">
                  <c:v>43462</c:v>
                </c:pt>
                <c:pt idx="930">
                  <c:v>43465</c:v>
                </c:pt>
                <c:pt idx="931">
                  <c:v>43466</c:v>
                </c:pt>
                <c:pt idx="932">
                  <c:v>43467</c:v>
                </c:pt>
                <c:pt idx="933">
                  <c:v>43468</c:v>
                </c:pt>
                <c:pt idx="934">
                  <c:v>43469</c:v>
                </c:pt>
                <c:pt idx="935">
                  <c:v>43472</c:v>
                </c:pt>
                <c:pt idx="936">
                  <c:v>43473</c:v>
                </c:pt>
                <c:pt idx="937">
                  <c:v>43474</c:v>
                </c:pt>
                <c:pt idx="938">
                  <c:v>43475</c:v>
                </c:pt>
                <c:pt idx="939">
                  <c:v>43476</c:v>
                </c:pt>
                <c:pt idx="940">
                  <c:v>43479</c:v>
                </c:pt>
                <c:pt idx="941">
                  <c:v>43480</c:v>
                </c:pt>
                <c:pt idx="942">
                  <c:v>43481</c:v>
                </c:pt>
                <c:pt idx="943">
                  <c:v>43482</c:v>
                </c:pt>
                <c:pt idx="944">
                  <c:v>43483</c:v>
                </c:pt>
                <c:pt idx="945">
                  <c:v>43486</c:v>
                </c:pt>
                <c:pt idx="946">
                  <c:v>43487</c:v>
                </c:pt>
                <c:pt idx="947">
                  <c:v>43488</c:v>
                </c:pt>
                <c:pt idx="948">
                  <c:v>43489</c:v>
                </c:pt>
                <c:pt idx="949">
                  <c:v>43490</c:v>
                </c:pt>
                <c:pt idx="950">
                  <c:v>43493</c:v>
                </c:pt>
                <c:pt idx="951">
                  <c:v>43494</c:v>
                </c:pt>
                <c:pt idx="952">
                  <c:v>43495</c:v>
                </c:pt>
                <c:pt idx="953">
                  <c:v>43496</c:v>
                </c:pt>
                <c:pt idx="954">
                  <c:v>43497</c:v>
                </c:pt>
                <c:pt idx="955">
                  <c:v>43500</c:v>
                </c:pt>
                <c:pt idx="956">
                  <c:v>43502</c:v>
                </c:pt>
                <c:pt idx="957">
                  <c:v>43503</c:v>
                </c:pt>
                <c:pt idx="958">
                  <c:v>43504</c:v>
                </c:pt>
                <c:pt idx="959">
                  <c:v>43507</c:v>
                </c:pt>
                <c:pt idx="960">
                  <c:v>43508</c:v>
                </c:pt>
                <c:pt idx="961">
                  <c:v>43509</c:v>
                </c:pt>
                <c:pt idx="962">
                  <c:v>43510</c:v>
                </c:pt>
                <c:pt idx="963">
                  <c:v>43511</c:v>
                </c:pt>
                <c:pt idx="964">
                  <c:v>43514</c:v>
                </c:pt>
                <c:pt idx="965">
                  <c:v>43515</c:v>
                </c:pt>
                <c:pt idx="966">
                  <c:v>43516</c:v>
                </c:pt>
                <c:pt idx="967">
                  <c:v>43517</c:v>
                </c:pt>
                <c:pt idx="968">
                  <c:v>43518</c:v>
                </c:pt>
                <c:pt idx="969">
                  <c:v>43521</c:v>
                </c:pt>
                <c:pt idx="970">
                  <c:v>43522</c:v>
                </c:pt>
                <c:pt idx="971">
                  <c:v>43523</c:v>
                </c:pt>
                <c:pt idx="972">
                  <c:v>43524</c:v>
                </c:pt>
                <c:pt idx="973">
                  <c:v>43525</c:v>
                </c:pt>
                <c:pt idx="974">
                  <c:v>43528</c:v>
                </c:pt>
                <c:pt idx="975">
                  <c:v>43529</c:v>
                </c:pt>
                <c:pt idx="976">
                  <c:v>43530</c:v>
                </c:pt>
                <c:pt idx="977">
                  <c:v>43531</c:v>
                </c:pt>
                <c:pt idx="978">
                  <c:v>43532</c:v>
                </c:pt>
                <c:pt idx="979">
                  <c:v>43535</c:v>
                </c:pt>
                <c:pt idx="980">
                  <c:v>43536</c:v>
                </c:pt>
                <c:pt idx="981">
                  <c:v>43537</c:v>
                </c:pt>
                <c:pt idx="982">
                  <c:v>43538</c:v>
                </c:pt>
                <c:pt idx="983">
                  <c:v>43539</c:v>
                </c:pt>
                <c:pt idx="984">
                  <c:v>43542</c:v>
                </c:pt>
                <c:pt idx="985">
                  <c:v>43543</c:v>
                </c:pt>
                <c:pt idx="986">
                  <c:v>43544</c:v>
                </c:pt>
                <c:pt idx="987">
                  <c:v>43545</c:v>
                </c:pt>
                <c:pt idx="988">
                  <c:v>43546</c:v>
                </c:pt>
                <c:pt idx="989">
                  <c:v>43549</c:v>
                </c:pt>
                <c:pt idx="990">
                  <c:v>43550</c:v>
                </c:pt>
                <c:pt idx="991">
                  <c:v>43551</c:v>
                </c:pt>
                <c:pt idx="992">
                  <c:v>43552</c:v>
                </c:pt>
                <c:pt idx="993">
                  <c:v>43553</c:v>
                </c:pt>
                <c:pt idx="994">
                  <c:v>43556</c:v>
                </c:pt>
                <c:pt idx="995">
                  <c:v>43557</c:v>
                </c:pt>
                <c:pt idx="996">
                  <c:v>43558</c:v>
                </c:pt>
                <c:pt idx="997">
                  <c:v>43559</c:v>
                </c:pt>
                <c:pt idx="998">
                  <c:v>43560</c:v>
                </c:pt>
                <c:pt idx="999">
                  <c:v>43563</c:v>
                </c:pt>
                <c:pt idx="1000">
                  <c:v>43564</c:v>
                </c:pt>
                <c:pt idx="1001">
                  <c:v>43565</c:v>
                </c:pt>
                <c:pt idx="1002">
                  <c:v>43566</c:v>
                </c:pt>
                <c:pt idx="1003">
                  <c:v>43567</c:v>
                </c:pt>
                <c:pt idx="1004">
                  <c:v>43570</c:v>
                </c:pt>
                <c:pt idx="1005">
                  <c:v>43571</c:v>
                </c:pt>
                <c:pt idx="1006">
                  <c:v>43572</c:v>
                </c:pt>
                <c:pt idx="1007">
                  <c:v>43573</c:v>
                </c:pt>
                <c:pt idx="1008">
                  <c:v>43574</c:v>
                </c:pt>
                <c:pt idx="1009">
                  <c:v>43577</c:v>
                </c:pt>
                <c:pt idx="1010">
                  <c:v>43578</c:v>
                </c:pt>
                <c:pt idx="1011">
                  <c:v>43579</c:v>
                </c:pt>
                <c:pt idx="1012">
                  <c:v>43580</c:v>
                </c:pt>
                <c:pt idx="1013">
                  <c:v>43581</c:v>
                </c:pt>
                <c:pt idx="1014">
                  <c:v>43584</c:v>
                </c:pt>
                <c:pt idx="1015">
                  <c:v>43585</c:v>
                </c:pt>
                <c:pt idx="1016">
                  <c:v>43587</c:v>
                </c:pt>
                <c:pt idx="1017">
                  <c:v>43588</c:v>
                </c:pt>
                <c:pt idx="1018">
                  <c:v>43591</c:v>
                </c:pt>
                <c:pt idx="1019">
                  <c:v>43592</c:v>
                </c:pt>
                <c:pt idx="1020">
                  <c:v>43593</c:v>
                </c:pt>
                <c:pt idx="1021">
                  <c:v>43594</c:v>
                </c:pt>
                <c:pt idx="1022">
                  <c:v>43595</c:v>
                </c:pt>
                <c:pt idx="1023">
                  <c:v>43598</c:v>
                </c:pt>
                <c:pt idx="1024">
                  <c:v>43599</c:v>
                </c:pt>
                <c:pt idx="1025">
                  <c:v>43600</c:v>
                </c:pt>
                <c:pt idx="1026">
                  <c:v>43601</c:v>
                </c:pt>
                <c:pt idx="1027">
                  <c:v>43602</c:v>
                </c:pt>
                <c:pt idx="1028">
                  <c:v>43605</c:v>
                </c:pt>
                <c:pt idx="1029">
                  <c:v>43606</c:v>
                </c:pt>
                <c:pt idx="1030">
                  <c:v>43607</c:v>
                </c:pt>
                <c:pt idx="1031">
                  <c:v>43608</c:v>
                </c:pt>
                <c:pt idx="1032">
                  <c:v>43609</c:v>
                </c:pt>
                <c:pt idx="1033">
                  <c:v>43612</c:v>
                </c:pt>
                <c:pt idx="1034">
                  <c:v>43613</c:v>
                </c:pt>
                <c:pt idx="1035">
                  <c:v>43614</c:v>
                </c:pt>
                <c:pt idx="1036">
                  <c:v>43615</c:v>
                </c:pt>
                <c:pt idx="1037">
                  <c:v>43619</c:v>
                </c:pt>
                <c:pt idx="1038">
                  <c:v>43626</c:v>
                </c:pt>
                <c:pt idx="1039">
                  <c:v>43627</c:v>
                </c:pt>
                <c:pt idx="1040">
                  <c:v>43628</c:v>
                </c:pt>
                <c:pt idx="1041">
                  <c:v>43629</c:v>
                </c:pt>
                <c:pt idx="1042">
                  <c:v>43630</c:v>
                </c:pt>
                <c:pt idx="1043">
                  <c:v>43633</c:v>
                </c:pt>
                <c:pt idx="1044">
                  <c:v>43634</c:v>
                </c:pt>
                <c:pt idx="1045">
                  <c:v>43635</c:v>
                </c:pt>
                <c:pt idx="1046">
                  <c:v>43636</c:v>
                </c:pt>
                <c:pt idx="1047">
                  <c:v>43637</c:v>
                </c:pt>
                <c:pt idx="1048">
                  <c:v>43640</c:v>
                </c:pt>
                <c:pt idx="1049">
                  <c:v>43641</c:v>
                </c:pt>
                <c:pt idx="1050">
                  <c:v>43642</c:v>
                </c:pt>
                <c:pt idx="1051">
                  <c:v>43643</c:v>
                </c:pt>
                <c:pt idx="1052">
                  <c:v>43644</c:v>
                </c:pt>
                <c:pt idx="1053">
                  <c:v>43647</c:v>
                </c:pt>
                <c:pt idx="1054">
                  <c:v>43648</c:v>
                </c:pt>
                <c:pt idx="1055">
                  <c:v>43649</c:v>
                </c:pt>
                <c:pt idx="1056">
                  <c:v>43650</c:v>
                </c:pt>
                <c:pt idx="1057">
                  <c:v>43651</c:v>
                </c:pt>
                <c:pt idx="1058">
                  <c:v>43654</c:v>
                </c:pt>
                <c:pt idx="1059">
                  <c:v>43655</c:v>
                </c:pt>
                <c:pt idx="1060">
                  <c:v>43656</c:v>
                </c:pt>
                <c:pt idx="1061">
                  <c:v>43657</c:v>
                </c:pt>
                <c:pt idx="1062">
                  <c:v>43658</c:v>
                </c:pt>
                <c:pt idx="1063">
                  <c:v>43661</c:v>
                </c:pt>
                <c:pt idx="1064">
                  <c:v>43662</c:v>
                </c:pt>
                <c:pt idx="1065">
                  <c:v>43663</c:v>
                </c:pt>
                <c:pt idx="1066">
                  <c:v>43664</c:v>
                </c:pt>
                <c:pt idx="1067">
                  <c:v>43665</c:v>
                </c:pt>
                <c:pt idx="1068">
                  <c:v>43668</c:v>
                </c:pt>
                <c:pt idx="1069">
                  <c:v>43669</c:v>
                </c:pt>
                <c:pt idx="1070">
                  <c:v>43670</c:v>
                </c:pt>
                <c:pt idx="1071">
                  <c:v>43671</c:v>
                </c:pt>
                <c:pt idx="1072">
                  <c:v>43672</c:v>
                </c:pt>
                <c:pt idx="1073">
                  <c:v>43675</c:v>
                </c:pt>
                <c:pt idx="1074">
                  <c:v>43676</c:v>
                </c:pt>
                <c:pt idx="1075">
                  <c:v>43677</c:v>
                </c:pt>
                <c:pt idx="1076">
                  <c:v>43678</c:v>
                </c:pt>
                <c:pt idx="1077">
                  <c:v>43679</c:v>
                </c:pt>
                <c:pt idx="1078">
                  <c:v>43682</c:v>
                </c:pt>
                <c:pt idx="1079">
                  <c:v>43683</c:v>
                </c:pt>
                <c:pt idx="1080">
                  <c:v>43684</c:v>
                </c:pt>
                <c:pt idx="1081">
                  <c:v>43685</c:v>
                </c:pt>
                <c:pt idx="1082">
                  <c:v>43686</c:v>
                </c:pt>
                <c:pt idx="1083">
                  <c:v>43693</c:v>
                </c:pt>
                <c:pt idx="1084">
                  <c:v>43696</c:v>
                </c:pt>
                <c:pt idx="1085">
                  <c:v>43697</c:v>
                </c:pt>
                <c:pt idx="1086">
                  <c:v>43698</c:v>
                </c:pt>
                <c:pt idx="1087">
                  <c:v>43699</c:v>
                </c:pt>
                <c:pt idx="1088">
                  <c:v>43700</c:v>
                </c:pt>
                <c:pt idx="1089">
                  <c:v>43703</c:v>
                </c:pt>
                <c:pt idx="1090">
                  <c:v>43704</c:v>
                </c:pt>
                <c:pt idx="1091">
                  <c:v>43705</c:v>
                </c:pt>
                <c:pt idx="1092">
                  <c:v>43706</c:v>
                </c:pt>
                <c:pt idx="1093">
                  <c:v>43707</c:v>
                </c:pt>
                <c:pt idx="1094">
                  <c:v>43710</c:v>
                </c:pt>
                <c:pt idx="1095">
                  <c:v>43711</c:v>
                </c:pt>
                <c:pt idx="1096">
                  <c:v>43712</c:v>
                </c:pt>
                <c:pt idx="1097">
                  <c:v>43713</c:v>
                </c:pt>
                <c:pt idx="1098">
                  <c:v>43714</c:v>
                </c:pt>
                <c:pt idx="1099">
                  <c:v>43719</c:v>
                </c:pt>
                <c:pt idx="1100">
                  <c:v>43720</c:v>
                </c:pt>
                <c:pt idx="1101">
                  <c:v>43721</c:v>
                </c:pt>
                <c:pt idx="1102">
                  <c:v>43724</c:v>
                </c:pt>
                <c:pt idx="1103">
                  <c:v>43725</c:v>
                </c:pt>
                <c:pt idx="1104">
                  <c:v>43726</c:v>
                </c:pt>
                <c:pt idx="1105">
                  <c:v>43727</c:v>
                </c:pt>
                <c:pt idx="1106">
                  <c:v>43728</c:v>
                </c:pt>
                <c:pt idx="1107">
                  <c:v>43731</c:v>
                </c:pt>
                <c:pt idx="1108">
                  <c:v>43732</c:v>
                </c:pt>
                <c:pt idx="1109">
                  <c:v>43733</c:v>
                </c:pt>
                <c:pt idx="1110">
                  <c:v>43734</c:v>
                </c:pt>
                <c:pt idx="1111">
                  <c:v>43735</c:v>
                </c:pt>
                <c:pt idx="1112">
                  <c:v>43738</c:v>
                </c:pt>
                <c:pt idx="1113">
                  <c:v>43739</c:v>
                </c:pt>
                <c:pt idx="1114">
                  <c:v>43740</c:v>
                </c:pt>
                <c:pt idx="1115">
                  <c:v>43741</c:v>
                </c:pt>
                <c:pt idx="1116">
                  <c:v>43742</c:v>
                </c:pt>
                <c:pt idx="1117">
                  <c:v>43745</c:v>
                </c:pt>
                <c:pt idx="1118">
                  <c:v>43746</c:v>
                </c:pt>
                <c:pt idx="1119">
                  <c:v>43747</c:v>
                </c:pt>
                <c:pt idx="1120">
                  <c:v>43748</c:v>
                </c:pt>
                <c:pt idx="1121">
                  <c:v>43749</c:v>
                </c:pt>
                <c:pt idx="1122">
                  <c:v>43752</c:v>
                </c:pt>
                <c:pt idx="1123">
                  <c:v>43753</c:v>
                </c:pt>
                <c:pt idx="1124">
                  <c:v>43754</c:v>
                </c:pt>
                <c:pt idx="1125">
                  <c:v>43755</c:v>
                </c:pt>
                <c:pt idx="1126">
                  <c:v>43756</c:v>
                </c:pt>
                <c:pt idx="1127">
                  <c:v>43759</c:v>
                </c:pt>
                <c:pt idx="1128">
                  <c:v>43760</c:v>
                </c:pt>
                <c:pt idx="1129">
                  <c:v>43761</c:v>
                </c:pt>
                <c:pt idx="1130">
                  <c:v>43762</c:v>
                </c:pt>
                <c:pt idx="1131">
                  <c:v>43763</c:v>
                </c:pt>
                <c:pt idx="1132">
                  <c:v>43766</c:v>
                </c:pt>
                <c:pt idx="1133">
                  <c:v>43767</c:v>
                </c:pt>
                <c:pt idx="1134">
                  <c:v>43768</c:v>
                </c:pt>
                <c:pt idx="1135">
                  <c:v>43769</c:v>
                </c:pt>
                <c:pt idx="1136">
                  <c:v>43770</c:v>
                </c:pt>
                <c:pt idx="1137">
                  <c:v>43773</c:v>
                </c:pt>
                <c:pt idx="1138">
                  <c:v>43774</c:v>
                </c:pt>
                <c:pt idx="1139">
                  <c:v>43775</c:v>
                </c:pt>
                <c:pt idx="1140">
                  <c:v>43776</c:v>
                </c:pt>
                <c:pt idx="1141">
                  <c:v>43777</c:v>
                </c:pt>
                <c:pt idx="1142">
                  <c:v>43780</c:v>
                </c:pt>
                <c:pt idx="1143">
                  <c:v>43781</c:v>
                </c:pt>
                <c:pt idx="1144">
                  <c:v>43782</c:v>
                </c:pt>
                <c:pt idx="1145">
                  <c:v>43783</c:v>
                </c:pt>
                <c:pt idx="1146">
                  <c:v>43784</c:v>
                </c:pt>
                <c:pt idx="1147">
                  <c:v>43787</c:v>
                </c:pt>
                <c:pt idx="1148">
                  <c:v>43788</c:v>
                </c:pt>
                <c:pt idx="1149">
                  <c:v>43789</c:v>
                </c:pt>
                <c:pt idx="1150">
                  <c:v>43790</c:v>
                </c:pt>
                <c:pt idx="1151">
                  <c:v>43791</c:v>
                </c:pt>
                <c:pt idx="1152">
                  <c:v>43794</c:v>
                </c:pt>
                <c:pt idx="1153">
                  <c:v>43795</c:v>
                </c:pt>
                <c:pt idx="1154">
                  <c:v>43796</c:v>
                </c:pt>
                <c:pt idx="1155">
                  <c:v>43797</c:v>
                </c:pt>
                <c:pt idx="1156">
                  <c:v>43798</c:v>
                </c:pt>
                <c:pt idx="1157">
                  <c:v>43801</c:v>
                </c:pt>
                <c:pt idx="1158">
                  <c:v>43802</c:v>
                </c:pt>
                <c:pt idx="1159">
                  <c:v>43803</c:v>
                </c:pt>
                <c:pt idx="1160">
                  <c:v>43804</c:v>
                </c:pt>
                <c:pt idx="1161">
                  <c:v>43805</c:v>
                </c:pt>
                <c:pt idx="1162">
                  <c:v>43808</c:v>
                </c:pt>
                <c:pt idx="1163">
                  <c:v>43809</c:v>
                </c:pt>
                <c:pt idx="1164">
                  <c:v>43810</c:v>
                </c:pt>
                <c:pt idx="1165">
                  <c:v>43811</c:v>
                </c:pt>
                <c:pt idx="1166">
                  <c:v>43812</c:v>
                </c:pt>
                <c:pt idx="1167">
                  <c:v>43815</c:v>
                </c:pt>
                <c:pt idx="1168">
                  <c:v>43816</c:v>
                </c:pt>
                <c:pt idx="1169">
                  <c:v>43817</c:v>
                </c:pt>
                <c:pt idx="1170">
                  <c:v>43818</c:v>
                </c:pt>
                <c:pt idx="1171">
                  <c:v>43819</c:v>
                </c:pt>
                <c:pt idx="1172">
                  <c:v>43822</c:v>
                </c:pt>
                <c:pt idx="1173">
                  <c:v>43823</c:v>
                </c:pt>
                <c:pt idx="1174">
                  <c:v>43825</c:v>
                </c:pt>
                <c:pt idx="1175">
                  <c:v>43826</c:v>
                </c:pt>
                <c:pt idx="1176">
                  <c:v>43829</c:v>
                </c:pt>
                <c:pt idx="1177">
                  <c:v>43830</c:v>
                </c:pt>
                <c:pt idx="1178">
                  <c:v>43831</c:v>
                </c:pt>
                <c:pt idx="1179">
                  <c:v>43832</c:v>
                </c:pt>
                <c:pt idx="1180">
                  <c:v>43833</c:v>
                </c:pt>
                <c:pt idx="1181">
                  <c:v>43836</c:v>
                </c:pt>
                <c:pt idx="1182">
                  <c:v>43837</c:v>
                </c:pt>
                <c:pt idx="1183">
                  <c:v>43838</c:v>
                </c:pt>
                <c:pt idx="1184">
                  <c:v>43839</c:v>
                </c:pt>
                <c:pt idx="1185">
                  <c:v>43840</c:v>
                </c:pt>
                <c:pt idx="1186">
                  <c:v>43843</c:v>
                </c:pt>
                <c:pt idx="1187">
                  <c:v>43844</c:v>
                </c:pt>
                <c:pt idx="1188">
                  <c:v>43845</c:v>
                </c:pt>
                <c:pt idx="1189">
                  <c:v>43846</c:v>
                </c:pt>
                <c:pt idx="1190">
                  <c:v>43847</c:v>
                </c:pt>
                <c:pt idx="1191">
                  <c:v>43850</c:v>
                </c:pt>
                <c:pt idx="1192">
                  <c:v>43851</c:v>
                </c:pt>
                <c:pt idx="1193">
                  <c:v>43852</c:v>
                </c:pt>
                <c:pt idx="1194">
                  <c:v>43853</c:v>
                </c:pt>
                <c:pt idx="1195">
                  <c:v>43854</c:v>
                </c:pt>
                <c:pt idx="1196">
                  <c:v>43857</c:v>
                </c:pt>
                <c:pt idx="1197">
                  <c:v>43858</c:v>
                </c:pt>
                <c:pt idx="1198">
                  <c:v>43859</c:v>
                </c:pt>
                <c:pt idx="1199">
                  <c:v>43860</c:v>
                </c:pt>
                <c:pt idx="1200">
                  <c:v>43861</c:v>
                </c:pt>
                <c:pt idx="1201">
                  <c:v>43864</c:v>
                </c:pt>
                <c:pt idx="1202">
                  <c:v>43865</c:v>
                </c:pt>
                <c:pt idx="1203">
                  <c:v>43867</c:v>
                </c:pt>
                <c:pt idx="1204">
                  <c:v>43868</c:v>
                </c:pt>
                <c:pt idx="1205">
                  <c:v>43871</c:v>
                </c:pt>
                <c:pt idx="1206">
                  <c:v>43872</c:v>
                </c:pt>
                <c:pt idx="1207">
                  <c:v>43873</c:v>
                </c:pt>
                <c:pt idx="1208">
                  <c:v>43874</c:v>
                </c:pt>
                <c:pt idx="1209">
                  <c:v>43875</c:v>
                </c:pt>
                <c:pt idx="1210">
                  <c:v>43878</c:v>
                </c:pt>
                <c:pt idx="1211">
                  <c:v>43879</c:v>
                </c:pt>
                <c:pt idx="1212">
                  <c:v>43880</c:v>
                </c:pt>
                <c:pt idx="1213">
                  <c:v>43881</c:v>
                </c:pt>
                <c:pt idx="1214">
                  <c:v>43882</c:v>
                </c:pt>
                <c:pt idx="1215">
                  <c:v>43885</c:v>
                </c:pt>
                <c:pt idx="1216">
                  <c:v>43886</c:v>
                </c:pt>
                <c:pt idx="1217">
                  <c:v>43887</c:v>
                </c:pt>
                <c:pt idx="1218">
                  <c:v>43888</c:v>
                </c:pt>
                <c:pt idx="1219">
                  <c:v>43889</c:v>
                </c:pt>
                <c:pt idx="1220">
                  <c:v>43892</c:v>
                </c:pt>
                <c:pt idx="1221">
                  <c:v>43893</c:v>
                </c:pt>
                <c:pt idx="1222">
                  <c:v>43894</c:v>
                </c:pt>
                <c:pt idx="1223">
                  <c:v>43895</c:v>
                </c:pt>
                <c:pt idx="1224">
                  <c:v>43896</c:v>
                </c:pt>
                <c:pt idx="1225">
                  <c:v>43899</c:v>
                </c:pt>
                <c:pt idx="1226">
                  <c:v>43900</c:v>
                </c:pt>
                <c:pt idx="1227">
                  <c:v>43901</c:v>
                </c:pt>
                <c:pt idx="1228">
                  <c:v>43902</c:v>
                </c:pt>
                <c:pt idx="1229">
                  <c:v>43903</c:v>
                </c:pt>
                <c:pt idx="1230">
                  <c:v>43906</c:v>
                </c:pt>
                <c:pt idx="1231">
                  <c:v>43907</c:v>
                </c:pt>
                <c:pt idx="1232">
                  <c:v>43908</c:v>
                </c:pt>
                <c:pt idx="1233">
                  <c:v>43909</c:v>
                </c:pt>
                <c:pt idx="1234">
                  <c:v>43910</c:v>
                </c:pt>
                <c:pt idx="1235">
                  <c:v>43914</c:v>
                </c:pt>
                <c:pt idx="1236">
                  <c:v>43915</c:v>
                </c:pt>
                <c:pt idx="1237">
                  <c:v>43916</c:v>
                </c:pt>
                <c:pt idx="1238">
                  <c:v>43917</c:v>
                </c:pt>
                <c:pt idx="1239">
                  <c:v>43920</c:v>
                </c:pt>
                <c:pt idx="1240">
                  <c:v>43921</c:v>
                </c:pt>
                <c:pt idx="1241">
                  <c:v>43922</c:v>
                </c:pt>
                <c:pt idx="1242">
                  <c:v>43923</c:v>
                </c:pt>
                <c:pt idx="1243">
                  <c:v>43924</c:v>
                </c:pt>
                <c:pt idx="1244">
                  <c:v>43927</c:v>
                </c:pt>
                <c:pt idx="1245">
                  <c:v>43928</c:v>
                </c:pt>
                <c:pt idx="1246">
                  <c:v>43929</c:v>
                </c:pt>
                <c:pt idx="1247">
                  <c:v>43930</c:v>
                </c:pt>
                <c:pt idx="1248">
                  <c:v>43931</c:v>
                </c:pt>
                <c:pt idx="1249">
                  <c:v>43934</c:v>
                </c:pt>
                <c:pt idx="1250">
                  <c:v>43935</c:v>
                </c:pt>
                <c:pt idx="1251">
                  <c:v>43936</c:v>
                </c:pt>
                <c:pt idx="1252">
                  <c:v>43937</c:v>
                </c:pt>
                <c:pt idx="1253">
                  <c:v>43938</c:v>
                </c:pt>
                <c:pt idx="1254">
                  <c:v>43941</c:v>
                </c:pt>
                <c:pt idx="1255">
                  <c:v>43942</c:v>
                </c:pt>
                <c:pt idx="1256">
                  <c:v>43943</c:v>
                </c:pt>
                <c:pt idx="1257">
                  <c:v>43944</c:v>
                </c:pt>
                <c:pt idx="1258">
                  <c:v>43945</c:v>
                </c:pt>
                <c:pt idx="1259">
                  <c:v>43948</c:v>
                </c:pt>
                <c:pt idx="1260">
                  <c:v>43949</c:v>
                </c:pt>
                <c:pt idx="1261">
                  <c:v>43950</c:v>
                </c:pt>
                <c:pt idx="1262">
                  <c:v>43951</c:v>
                </c:pt>
                <c:pt idx="1263">
                  <c:v>43955</c:v>
                </c:pt>
                <c:pt idx="1264">
                  <c:v>43956</c:v>
                </c:pt>
                <c:pt idx="1265">
                  <c:v>43957</c:v>
                </c:pt>
                <c:pt idx="1266">
                  <c:v>43958</c:v>
                </c:pt>
                <c:pt idx="1267">
                  <c:v>43959</c:v>
                </c:pt>
                <c:pt idx="1268">
                  <c:v>43962</c:v>
                </c:pt>
                <c:pt idx="1269">
                  <c:v>43963</c:v>
                </c:pt>
                <c:pt idx="1270">
                  <c:v>43964</c:v>
                </c:pt>
                <c:pt idx="1271">
                  <c:v>43965</c:v>
                </c:pt>
                <c:pt idx="1272">
                  <c:v>43966</c:v>
                </c:pt>
                <c:pt idx="1273">
                  <c:v>43969</c:v>
                </c:pt>
                <c:pt idx="1274">
                  <c:v>43970</c:v>
                </c:pt>
                <c:pt idx="1275">
                  <c:v>43971</c:v>
                </c:pt>
                <c:pt idx="1276">
                  <c:v>43972</c:v>
                </c:pt>
                <c:pt idx="1277">
                  <c:v>43979</c:v>
                </c:pt>
                <c:pt idx="1278">
                  <c:v>43980</c:v>
                </c:pt>
                <c:pt idx="1279">
                  <c:v>43983</c:v>
                </c:pt>
                <c:pt idx="1280">
                  <c:v>43984</c:v>
                </c:pt>
                <c:pt idx="1281">
                  <c:v>43985</c:v>
                </c:pt>
                <c:pt idx="1282">
                  <c:v>43986</c:v>
                </c:pt>
                <c:pt idx="1283">
                  <c:v>43987</c:v>
                </c:pt>
                <c:pt idx="1284">
                  <c:v>43990</c:v>
                </c:pt>
                <c:pt idx="1285">
                  <c:v>43991</c:v>
                </c:pt>
                <c:pt idx="1286">
                  <c:v>43992</c:v>
                </c:pt>
                <c:pt idx="1287">
                  <c:v>43993</c:v>
                </c:pt>
                <c:pt idx="1288">
                  <c:v>43994</c:v>
                </c:pt>
                <c:pt idx="1289">
                  <c:v>43997</c:v>
                </c:pt>
                <c:pt idx="1290">
                  <c:v>43998</c:v>
                </c:pt>
                <c:pt idx="1291">
                  <c:v>43999</c:v>
                </c:pt>
                <c:pt idx="1292">
                  <c:v>44000</c:v>
                </c:pt>
                <c:pt idx="1293">
                  <c:v>44001</c:v>
                </c:pt>
                <c:pt idx="1294">
                  <c:v>44004</c:v>
                </c:pt>
                <c:pt idx="1295">
                  <c:v>44005</c:v>
                </c:pt>
                <c:pt idx="1296">
                  <c:v>44006</c:v>
                </c:pt>
                <c:pt idx="1297">
                  <c:v>44007</c:v>
                </c:pt>
                <c:pt idx="1298">
                  <c:v>44008</c:v>
                </c:pt>
                <c:pt idx="1299">
                  <c:v>44011</c:v>
                </c:pt>
                <c:pt idx="1300">
                  <c:v>44012</c:v>
                </c:pt>
                <c:pt idx="1301">
                  <c:v>44013</c:v>
                </c:pt>
                <c:pt idx="1302">
                  <c:v>44014</c:v>
                </c:pt>
                <c:pt idx="1303">
                  <c:v>44015</c:v>
                </c:pt>
                <c:pt idx="1304">
                  <c:v>44018</c:v>
                </c:pt>
                <c:pt idx="1305">
                  <c:v>44019</c:v>
                </c:pt>
                <c:pt idx="1306">
                  <c:v>44020</c:v>
                </c:pt>
                <c:pt idx="1307">
                  <c:v>44021</c:v>
                </c:pt>
                <c:pt idx="1308">
                  <c:v>44022</c:v>
                </c:pt>
                <c:pt idx="1309">
                  <c:v>44025</c:v>
                </c:pt>
                <c:pt idx="1310">
                  <c:v>44026</c:v>
                </c:pt>
                <c:pt idx="1311">
                  <c:v>44027</c:v>
                </c:pt>
                <c:pt idx="1312">
                  <c:v>44028</c:v>
                </c:pt>
                <c:pt idx="1313">
                  <c:v>44029</c:v>
                </c:pt>
                <c:pt idx="1314">
                  <c:v>44032</c:v>
                </c:pt>
                <c:pt idx="1315">
                  <c:v>44033</c:v>
                </c:pt>
                <c:pt idx="1316">
                  <c:v>44034</c:v>
                </c:pt>
                <c:pt idx="1317">
                  <c:v>44035</c:v>
                </c:pt>
                <c:pt idx="1318">
                  <c:v>44036</c:v>
                </c:pt>
                <c:pt idx="1319">
                  <c:v>44039</c:v>
                </c:pt>
                <c:pt idx="1320">
                  <c:v>44040</c:v>
                </c:pt>
                <c:pt idx="1321">
                  <c:v>44041</c:v>
                </c:pt>
                <c:pt idx="1322">
                  <c:v>44042</c:v>
                </c:pt>
                <c:pt idx="1323">
                  <c:v>44046</c:v>
                </c:pt>
                <c:pt idx="1324">
                  <c:v>44047</c:v>
                </c:pt>
                <c:pt idx="1325">
                  <c:v>44048</c:v>
                </c:pt>
                <c:pt idx="1326">
                  <c:v>44049</c:v>
                </c:pt>
                <c:pt idx="1327">
                  <c:v>44050</c:v>
                </c:pt>
                <c:pt idx="1328">
                  <c:v>44053</c:v>
                </c:pt>
                <c:pt idx="1329">
                  <c:v>44054</c:v>
                </c:pt>
                <c:pt idx="1330">
                  <c:v>44055</c:v>
                </c:pt>
                <c:pt idx="1331">
                  <c:v>44056</c:v>
                </c:pt>
                <c:pt idx="1332">
                  <c:v>44060</c:v>
                </c:pt>
                <c:pt idx="1333">
                  <c:v>44061</c:v>
                </c:pt>
                <c:pt idx="1334">
                  <c:v>44062</c:v>
                </c:pt>
                <c:pt idx="1335">
                  <c:v>44063</c:v>
                </c:pt>
                <c:pt idx="1336">
                  <c:v>44064</c:v>
                </c:pt>
                <c:pt idx="1337">
                  <c:v>44067</c:v>
                </c:pt>
                <c:pt idx="1338">
                  <c:v>44068</c:v>
                </c:pt>
                <c:pt idx="1339">
                  <c:v>44069</c:v>
                </c:pt>
                <c:pt idx="1340">
                  <c:v>44070</c:v>
                </c:pt>
                <c:pt idx="1341">
                  <c:v>44071</c:v>
                </c:pt>
                <c:pt idx="1342">
                  <c:v>44074</c:v>
                </c:pt>
                <c:pt idx="1343">
                  <c:v>44075</c:v>
                </c:pt>
                <c:pt idx="1344">
                  <c:v>44076</c:v>
                </c:pt>
                <c:pt idx="1345">
                  <c:v>44077</c:v>
                </c:pt>
                <c:pt idx="1346">
                  <c:v>44078</c:v>
                </c:pt>
                <c:pt idx="1347">
                  <c:v>44081</c:v>
                </c:pt>
                <c:pt idx="1348">
                  <c:v>44082</c:v>
                </c:pt>
                <c:pt idx="1349">
                  <c:v>44083</c:v>
                </c:pt>
                <c:pt idx="1350">
                  <c:v>44084</c:v>
                </c:pt>
                <c:pt idx="1351">
                  <c:v>44085</c:v>
                </c:pt>
                <c:pt idx="1352">
                  <c:v>44088</c:v>
                </c:pt>
                <c:pt idx="1353">
                  <c:v>44089</c:v>
                </c:pt>
                <c:pt idx="1354">
                  <c:v>44090</c:v>
                </c:pt>
                <c:pt idx="1355">
                  <c:v>44091</c:v>
                </c:pt>
                <c:pt idx="1356">
                  <c:v>44092</c:v>
                </c:pt>
                <c:pt idx="1357">
                  <c:v>44095</c:v>
                </c:pt>
                <c:pt idx="1358">
                  <c:v>44096</c:v>
                </c:pt>
                <c:pt idx="1359">
                  <c:v>44097</c:v>
                </c:pt>
                <c:pt idx="1360">
                  <c:v>44098</c:v>
                </c:pt>
                <c:pt idx="1361">
                  <c:v>44099</c:v>
                </c:pt>
                <c:pt idx="1362">
                  <c:v>44102</c:v>
                </c:pt>
                <c:pt idx="1363">
                  <c:v>44103</c:v>
                </c:pt>
                <c:pt idx="1364">
                  <c:v>44104</c:v>
                </c:pt>
                <c:pt idx="1365">
                  <c:v>44105</c:v>
                </c:pt>
                <c:pt idx="1366">
                  <c:v>44106</c:v>
                </c:pt>
                <c:pt idx="1367">
                  <c:v>44109</c:v>
                </c:pt>
                <c:pt idx="1368">
                  <c:v>44110</c:v>
                </c:pt>
                <c:pt idx="1369">
                  <c:v>44111</c:v>
                </c:pt>
                <c:pt idx="1370">
                  <c:v>44112</c:v>
                </c:pt>
                <c:pt idx="1371">
                  <c:v>44113</c:v>
                </c:pt>
                <c:pt idx="1372">
                  <c:v>44116</c:v>
                </c:pt>
                <c:pt idx="1373">
                  <c:v>44117</c:v>
                </c:pt>
                <c:pt idx="1374">
                  <c:v>44118</c:v>
                </c:pt>
                <c:pt idx="1375">
                  <c:v>44119</c:v>
                </c:pt>
                <c:pt idx="1376">
                  <c:v>44120</c:v>
                </c:pt>
                <c:pt idx="1377">
                  <c:v>44123</c:v>
                </c:pt>
                <c:pt idx="1378">
                  <c:v>44124</c:v>
                </c:pt>
                <c:pt idx="1379">
                  <c:v>44125</c:v>
                </c:pt>
                <c:pt idx="1380">
                  <c:v>44126</c:v>
                </c:pt>
                <c:pt idx="1381">
                  <c:v>44127</c:v>
                </c:pt>
                <c:pt idx="1382">
                  <c:v>44130</c:v>
                </c:pt>
                <c:pt idx="1383">
                  <c:v>44131</c:v>
                </c:pt>
                <c:pt idx="1384">
                  <c:v>44132</c:v>
                </c:pt>
                <c:pt idx="1385">
                  <c:v>44133</c:v>
                </c:pt>
                <c:pt idx="1386">
                  <c:v>44137</c:v>
                </c:pt>
                <c:pt idx="1387">
                  <c:v>44138</c:v>
                </c:pt>
                <c:pt idx="1388">
                  <c:v>44139</c:v>
                </c:pt>
                <c:pt idx="1389">
                  <c:v>44140</c:v>
                </c:pt>
                <c:pt idx="1390">
                  <c:v>44141</c:v>
                </c:pt>
                <c:pt idx="1391">
                  <c:v>44144</c:v>
                </c:pt>
                <c:pt idx="1392">
                  <c:v>44145</c:v>
                </c:pt>
                <c:pt idx="1393">
                  <c:v>44146</c:v>
                </c:pt>
                <c:pt idx="1394">
                  <c:v>44147</c:v>
                </c:pt>
                <c:pt idx="1395">
                  <c:v>44148</c:v>
                </c:pt>
                <c:pt idx="1396">
                  <c:v>44151</c:v>
                </c:pt>
                <c:pt idx="1397">
                  <c:v>44152</c:v>
                </c:pt>
                <c:pt idx="1398">
                  <c:v>44153</c:v>
                </c:pt>
                <c:pt idx="1399">
                  <c:v>44154</c:v>
                </c:pt>
                <c:pt idx="1400">
                  <c:v>44155</c:v>
                </c:pt>
                <c:pt idx="1401">
                  <c:v>44158</c:v>
                </c:pt>
                <c:pt idx="1402">
                  <c:v>44159</c:v>
                </c:pt>
                <c:pt idx="1403">
                  <c:v>44160</c:v>
                </c:pt>
                <c:pt idx="1404">
                  <c:v>44161</c:v>
                </c:pt>
                <c:pt idx="1405">
                  <c:v>44162</c:v>
                </c:pt>
                <c:pt idx="1406">
                  <c:v>44165</c:v>
                </c:pt>
                <c:pt idx="1407">
                  <c:v>44166</c:v>
                </c:pt>
                <c:pt idx="1408">
                  <c:v>44167</c:v>
                </c:pt>
                <c:pt idx="1409">
                  <c:v>44168</c:v>
                </c:pt>
                <c:pt idx="1410">
                  <c:v>44169</c:v>
                </c:pt>
                <c:pt idx="1411">
                  <c:v>44172</c:v>
                </c:pt>
                <c:pt idx="1412">
                  <c:v>44173</c:v>
                </c:pt>
                <c:pt idx="1413">
                  <c:v>44174</c:v>
                </c:pt>
                <c:pt idx="1414">
                  <c:v>44175</c:v>
                </c:pt>
                <c:pt idx="1415">
                  <c:v>44176</c:v>
                </c:pt>
                <c:pt idx="1416">
                  <c:v>44179</c:v>
                </c:pt>
                <c:pt idx="1417">
                  <c:v>44180</c:v>
                </c:pt>
                <c:pt idx="1418">
                  <c:v>44181</c:v>
                </c:pt>
                <c:pt idx="1419">
                  <c:v>44182</c:v>
                </c:pt>
                <c:pt idx="1420">
                  <c:v>44183</c:v>
                </c:pt>
                <c:pt idx="1421">
                  <c:v>44186</c:v>
                </c:pt>
                <c:pt idx="1422">
                  <c:v>44187</c:v>
                </c:pt>
                <c:pt idx="1423">
                  <c:v>44188</c:v>
                </c:pt>
                <c:pt idx="1424">
                  <c:v>44189</c:v>
                </c:pt>
                <c:pt idx="1425">
                  <c:v>44193</c:v>
                </c:pt>
                <c:pt idx="1426">
                  <c:v>44194</c:v>
                </c:pt>
                <c:pt idx="1427">
                  <c:v>44195</c:v>
                </c:pt>
                <c:pt idx="1428">
                  <c:v>44196</c:v>
                </c:pt>
                <c:pt idx="1429">
                  <c:v>44197</c:v>
                </c:pt>
                <c:pt idx="1430">
                  <c:v>44200</c:v>
                </c:pt>
                <c:pt idx="1431">
                  <c:v>44201</c:v>
                </c:pt>
                <c:pt idx="1432">
                  <c:v>44202</c:v>
                </c:pt>
                <c:pt idx="1433">
                  <c:v>44203</c:v>
                </c:pt>
                <c:pt idx="1434">
                  <c:v>44204</c:v>
                </c:pt>
                <c:pt idx="1435">
                  <c:v>44207</c:v>
                </c:pt>
                <c:pt idx="1436">
                  <c:v>44208</c:v>
                </c:pt>
                <c:pt idx="1437">
                  <c:v>44209</c:v>
                </c:pt>
                <c:pt idx="1438">
                  <c:v>44210</c:v>
                </c:pt>
                <c:pt idx="1439">
                  <c:v>44211</c:v>
                </c:pt>
                <c:pt idx="1440">
                  <c:v>44214</c:v>
                </c:pt>
                <c:pt idx="1441">
                  <c:v>44215</c:v>
                </c:pt>
                <c:pt idx="1442">
                  <c:v>44216</c:v>
                </c:pt>
                <c:pt idx="1443">
                  <c:v>44217</c:v>
                </c:pt>
                <c:pt idx="1444">
                  <c:v>44218</c:v>
                </c:pt>
                <c:pt idx="1445">
                  <c:v>44221</c:v>
                </c:pt>
                <c:pt idx="1446">
                  <c:v>44222</c:v>
                </c:pt>
                <c:pt idx="1447">
                  <c:v>44223</c:v>
                </c:pt>
                <c:pt idx="1448">
                  <c:v>44224</c:v>
                </c:pt>
                <c:pt idx="1449">
                  <c:v>44225</c:v>
                </c:pt>
                <c:pt idx="1450">
                  <c:v>44228</c:v>
                </c:pt>
                <c:pt idx="1451">
                  <c:v>44229</c:v>
                </c:pt>
                <c:pt idx="1452">
                  <c:v>44230</c:v>
                </c:pt>
                <c:pt idx="1453">
                  <c:v>44231</c:v>
                </c:pt>
                <c:pt idx="1454">
                  <c:v>44235</c:v>
                </c:pt>
                <c:pt idx="1455">
                  <c:v>44236</c:v>
                </c:pt>
                <c:pt idx="1456">
                  <c:v>44237</c:v>
                </c:pt>
                <c:pt idx="1457">
                  <c:v>44238</c:v>
                </c:pt>
                <c:pt idx="1458">
                  <c:v>44239</c:v>
                </c:pt>
                <c:pt idx="1459">
                  <c:v>44242</c:v>
                </c:pt>
                <c:pt idx="1460">
                  <c:v>44243</c:v>
                </c:pt>
                <c:pt idx="1461">
                  <c:v>44244</c:v>
                </c:pt>
                <c:pt idx="1462">
                  <c:v>44245</c:v>
                </c:pt>
                <c:pt idx="1463">
                  <c:v>44246</c:v>
                </c:pt>
                <c:pt idx="1464">
                  <c:v>44249</c:v>
                </c:pt>
                <c:pt idx="1465">
                  <c:v>44250</c:v>
                </c:pt>
                <c:pt idx="1466">
                  <c:v>44251</c:v>
                </c:pt>
                <c:pt idx="1467">
                  <c:v>44252</c:v>
                </c:pt>
                <c:pt idx="1468">
                  <c:v>44253</c:v>
                </c:pt>
                <c:pt idx="1469">
                  <c:v>44256</c:v>
                </c:pt>
                <c:pt idx="1470">
                  <c:v>44257</c:v>
                </c:pt>
                <c:pt idx="1471">
                  <c:v>44258</c:v>
                </c:pt>
                <c:pt idx="1472">
                  <c:v>44259</c:v>
                </c:pt>
                <c:pt idx="1473">
                  <c:v>44260</c:v>
                </c:pt>
                <c:pt idx="1474">
                  <c:v>44263</c:v>
                </c:pt>
                <c:pt idx="1475">
                  <c:v>44264</c:v>
                </c:pt>
                <c:pt idx="1476">
                  <c:v>44265</c:v>
                </c:pt>
                <c:pt idx="1477">
                  <c:v>44266</c:v>
                </c:pt>
                <c:pt idx="1478">
                  <c:v>44267</c:v>
                </c:pt>
                <c:pt idx="1479">
                  <c:v>44270</c:v>
                </c:pt>
                <c:pt idx="1480">
                  <c:v>44271</c:v>
                </c:pt>
                <c:pt idx="1481">
                  <c:v>44272</c:v>
                </c:pt>
                <c:pt idx="1482">
                  <c:v>44273</c:v>
                </c:pt>
                <c:pt idx="1483">
                  <c:v>44274</c:v>
                </c:pt>
                <c:pt idx="1484">
                  <c:v>44277</c:v>
                </c:pt>
                <c:pt idx="1485">
                  <c:v>44279</c:v>
                </c:pt>
                <c:pt idx="1486">
                  <c:v>44280</c:v>
                </c:pt>
                <c:pt idx="1487">
                  <c:v>44281</c:v>
                </c:pt>
                <c:pt idx="1488">
                  <c:v>44284</c:v>
                </c:pt>
                <c:pt idx="1489">
                  <c:v>44285</c:v>
                </c:pt>
                <c:pt idx="1490">
                  <c:v>44286</c:v>
                </c:pt>
                <c:pt idx="1491">
                  <c:v>44287</c:v>
                </c:pt>
                <c:pt idx="1492">
                  <c:v>44288</c:v>
                </c:pt>
                <c:pt idx="1493">
                  <c:v>44291</c:v>
                </c:pt>
                <c:pt idx="1494">
                  <c:v>44292</c:v>
                </c:pt>
                <c:pt idx="1495">
                  <c:v>44293</c:v>
                </c:pt>
                <c:pt idx="1496">
                  <c:v>44294</c:v>
                </c:pt>
                <c:pt idx="1497">
                  <c:v>44295</c:v>
                </c:pt>
                <c:pt idx="1498">
                  <c:v>44298</c:v>
                </c:pt>
                <c:pt idx="1499">
                  <c:v>44299</c:v>
                </c:pt>
                <c:pt idx="1500">
                  <c:v>44300</c:v>
                </c:pt>
                <c:pt idx="1501">
                  <c:v>44301</c:v>
                </c:pt>
                <c:pt idx="1502">
                  <c:v>44302</c:v>
                </c:pt>
                <c:pt idx="1503">
                  <c:v>44305</c:v>
                </c:pt>
                <c:pt idx="1504">
                  <c:v>44306</c:v>
                </c:pt>
                <c:pt idx="1505">
                  <c:v>44307</c:v>
                </c:pt>
                <c:pt idx="1506">
                  <c:v>44308</c:v>
                </c:pt>
                <c:pt idx="1507">
                  <c:v>44309</c:v>
                </c:pt>
                <c:pt idx="1508">
                  <c:v>44312</c:v>
                </c:pt>
                <c:pt idx="1509">
                  <c:v>44313</c:v>
                </c:pt>
                <c:pt idx="1510">
                  <c:v>44314</c:v>
                </c:pt>
                <c:pt idx="1511">
                  <c:v>44315</c:v>
                </c:pt>
                <c:pt idx="1512">
                  <c:v>44316</c:v>
                </c:pt>
                <c:pt idx="1513">
                  <c:v>44319</c:v>
                </c:pt>
                <c:pt idx="1514">
                  <c:v>44320</c:v>
                </c:pt>
                <c:pt idx="1515">
                  <c:v>44321</c:v>
                </c:pt>
                <c:pt idx="1516">
                  <c:v>44322</c:v>
                </c:pt>
                <c:pt idx="1517">
                  <c:v>44333</c:v>
                </c:pt>
                <c:pt idx="1518">
                  <c:v>44334</c:v>
                </c:pt>
                <c:pt idx="1519">
                  <c:v>44335</c:v>
                </c:pt>
                <c:pt idx="1520">
                  <c:v>44336</c:v>
                </c:pt>
                <c:pt idx="1521">
                  <c:v>44337</c:v>
                </c:pt>
                <c:pt idx="1522">
                  <c:v>44340</c:v>
                </c:pt>
                <c:pt idx="1523">
                  <c:v>44341</c:v>
                </c:pt>
                <c:pt idx="1524">
                  <c:v>44342</c:v>
                </c:pt>
                <c:pt idx="1525">
                  <c:v>44343</c:v>
                </c:pt>
                <c:pt idx="1526">
                  <c:v>44344</c:v>
                </c:pt>
                <c:pt idx="1527">
                  <c:v>44347</c:v>
                </c:pt>
                <c:pt idx="1528">
                  <c:v>44348</c:v>
                </c:pt>
                <c:pt idx="1529">
                  <c:v>44349</c:v>
                </c:pt>
                <c:pt idx="1530">
                  <c:v>44350</c:v>
                </c:pt>
                <c:pt idx="1531">
                  <c:v>44351</c:v>
                </c:pt>
                <c:pt idx="1532">
                  <c:v>44354</c:v>
                </c:pt>
                <c:pt idx="1533">
                  <c:v>44355</c:v>
                </c:pt>
                <c:pt idx="1534">
                  <c:v>44356</c:v>
                </c:pt>
                <c:pt idx="1535">
                  <c:v>44357</c:v>
                </c:pt>
                <c:pt idx="1536">
                  <c:v>44358</c:v>
                </c:pt>
                <c:pt idx="1537">
                  <c:v>44361</c:v>
                </c:pt>
                <c:pt idx="1538">
                  <c:v>44362</c:v>
                </c:pt>
                <c:pt idx="1539">
                  <c:v>44363</c:v>
                </c:pt>
                <c:pt idx="1540">
                  <c:v>44364</c:v>
                </c:pt>
                <c:pt idx="1541">
                  <c:v>44365</c:v>
                </c:pt>
                <c:pt idx="1542">
                  <c:v>44368</c:v>
                </c:pt>
                <c:pt idx="1543">
                  <c:v>44369</c:v>
                </c:pt>
                <c:pt idx="1544">
                  <c:v>44370</c:v>
                </c:pt>
                <c:pt idx="1545">
                  <c:v>44371</c:v>
                </c:pt>
                <c:pt idx="1546">
                  <c:v>44372</c:v>
                </c:pt>
                <c:pt idx="1547">
                  <c:v>44375</c:v>
                </c:pt>
                <c:pt idx="1548">
                  <c:v>44376</c:v>
                </c:pt>
                <c:pt idx="1549">
                  <c:v>44377</c:v>
                </c:pt>
              </c:numCache>
            </c:numRef>
          </c:cat>
          <c:val>
            <c:numRef>
              <c:f>'KSE Price &amp; Volume'!$C$183:$C$1732</c:f>
              <c:numCache>
                <c:formatCode>_(* #,##0_);_(* \(#,##0\);_(* "-"??_);_(@_)</c:formatCode>
                <c:ptCount val="1550"/>
                <c:pt idx="0">
                  <c:v>260.78181999999998</c:v>
                </c:pt>
                <c:pt idx="1">
                  <c:v>245.89324999999999</c:v>
                </c:pt>
                <c:pt idx="2">
                  <c:v>201.98681999999999</c:v>
                </c:pt>
                <c:pt idx="3">
                  <c:v>285.06259</c:v>
                </c:pt>
                <c:pt idx="4">
                  <c:v>241.44485</c:v>
                </c:pt>
                <c:pt idx="5">
                  <c:v>249.66958</c:v>
                </c:pt>
                <c:pt idx="6">
                  <c:v>256.24691000000001</c:v>
                </c:pt>
                <c:pt idx="7">
                  <c:v>200.84576999999999</c:v>
                </c:pt>
                <c:pt idx="8">
                  <c:v>253.65564000000001</c:v>
                </c:pt>
                <c:pt idx="9">
                  <c:v>263.55360999999999</c:v>
                </c:pt>
                <c:pt idx="10">
                  <c:v>217.74838</c:v>
                </c:pt>
                <c:pt idx="11">
                  <c:v>225.82583</c:v>
                </c:pt>
                <c:pt idx="12">
                  <c:v>372.72507999999999</c:v>
                </c:pt>
                <c:pt idx="13">
                  <c:v>400.17036000000002</c:v>
                </c:pt>
                <c:pt idx="14">
                  <c:v>382.52442000000002</c:v>
                </c:pt>
                <c:pt idx="15">
                  <c:v>251.54035999999999</c:v>
                </c:pt>
                <c:pt idx="16">
                  <c:v>353.74453999999997</c:v>
                </c:pt>
                <c:pt idx="17">
                  <c:v>348.01686000000001</c:v>
                </c:pt>
                <c:pt idx="18">
                  <c:v>307.44977</c:v>
                </c:pt>
                <c:pt idx="19">
                  <c:v>263.46104000000003</c:v>
                </c:pt>
                <c:pt idx="20">
                  <c:v>330.29984000000002</c:v>
                </c:pt>
                <c:pt idx="21">
                  <c:v>228.04456999999999</c:v>
                </c:pt>
                <c:pt idx="22">
                  <c:v>190.26254</c:v>
                </c:pt>
                <c:pt idx="23">
                  <c:v>206.08403000000001</c:v>
                </c:pt>
                <c:pt idx="24">
                  <c:v>172.64918</c:v>
                </c:pt>
                <c:pt idx="25">
                  <c:v>214.62438</c:v>
                </c:pt>
                <c:pt idx="26">
                  <c:v>159.84066999999999</c:v>
                </c:pt>
                <c:pt idx="27">
                  <c:v>182.88305</c:v>
                </c:pt>
                <c:pt idx="28">
                  <c:v>235.31502</c:v>
                </c:pt>
                <c:pt idx="29">
                  <c:v>176.99921000000001</c:v>
                </c:pt>
                <c:pt idx="30">
                  <c:v>154.62675999999999</c:v>
                </c:pt>
                <c:pt idx="31">
                  <c:v>213.39837</c:v>
                </c:pt>
                <c:pt idx="32">
                  <c:v>174.91453999999999</c:v>
                </c:pt>
                <c:pt idx="33">
                  <c:v>117.53847</c:v>
                </c:pt>
                <c:pt idx="34">
                  <c:v>136.28244000000001</c:v>
                </c:pt>
                <c:pt idx="35">
                  <c:v>135.62134</c:v>
                </c:pt>
                <c:pt idx="36">
                  <c:v>80.340829999999997</c:v>
                </c:pt>
                <c:pt idx="37">
                  <c:v>75.468320000000006</c:v>
                </c:pt>
                <c:pt idx="38">
                  <c:v>179.13471999999999</c:v>
                </c:pt>
                <c:pt idx="39">
                  <c:v>98.527469999999994</c:v>
                </c:pt>
                <c:pt idx="40">
                  <c:v>200.10258999999999</c:v>
                </c:pt>
                <c:pt idx="41">
                  <c:v>148.71073999999999</c:v>
                </c:pt>
                <c:pt idx="42">
                  <c:v>304.38810000000001</c:v>
                </c:pt>
                <c:pt idx="43">
                  <c:v>261.15544999999997</c:v>
                </c:pt>
                <c:pt idx="44">
                  <c:v>316.68268999999998</c:v>
                </c:pt>
                <c:pt idx="45">
                  <c:v>304.24054999999998</c:v>
                </c:pt>
                <c:pt idx="46">
                  <c:v>362.21024</c:v>
                </c:pt>
                <c:pt idx="47">
                  <c:v>333.65688</c:v>
                </c:pt>
                <c:pt idx="48">
                  <c:v>449.97757999999999</c:v>
                </c:pt>
                <c:pt idx="49">
                  <c:v>403.61086</c:v>
                </c:pt>
                <c:pt idx="50">
                  <c:v>332.51143999999999</c:v>
                </c:pt>
                <c:pt idx="51">
                  <c:v>381.25756999999999</c:v>
                </c:pt>
                <c:pt idx="52">
                  <c:v>431.94279999999998</c:v>
                </c:pt>
                <c:pt idx="53">
                  <c:v>568.07534999999996</c:v>
                </c:pt>
                <c:pt idx="54">
                  <c:v>525.04827999999998</c:v>
                </c:pt>
                <c:pt idx="55">
                  <c:v>540.40159000000006</c:v>
                </c:pt>
                <c:pt idx="56">
                  <c:v>450.10185000000001</c:v>
                </c:pt>
                <c:pt idx="57">
                  <c:v>207.00847999999999</c:v>
                </c:pt>
                <c:pt idx="58">
                  <c:v>187.74995000000001</c:v>
                </c:pt>
                <c:pt idx="59">
                  <c:v>258.34931</c:v>
                </c:pt>
                <c:pt idx="60">
                  <c:v>391.85748999999998</c:v>
                </c:pt>
                <c:pt idx="61">
                  <c:v>549.22051999999996</c:v>
                </c:pt>
                <c:pt idx="62">
                  <c:v>400.88781999999998</c:v>
                </c:pt>
                <c:pt idx="63">
                  <c:v>293.69828000000001</c:v>
                </c:pt>
                <c:pt idx="64">
                  <c:v>347.15037000000001</c:v>
                </c:pt>
                <c:pt idx="65">
                  <c:v>376.15037000000001</c:v>
                </c:pt>
                <c:pt idx="66">
                  <c:v>405.85879</c:v>
                </c:pt>
                <c:pt idx="67">
                  <c:v>355.89272</c:v>
                </c:pt>
                <c:pt idx="68">
                  <c:v>362.82263999999998</c:v>
                </c:pt>
                <c:pt idx="69">
                  <c:v>442.02526</c:v>
                </c:pt>
                <c:pt idx="70">
                  <c:v>405.79253999999997</c:v>
                </c:pt>
                <c:pt idx="71">
                  <c:v>364.11363</c:v>
                </c:pt>
                <c:pt idx="72">
                  <c:v>316.01740999999998</c:v>
                </c:pt>
                <c:pt idx="73">
                  <c:v>345.54262999999997</c:v>
                </c:pt>
                <c:pt idx="74">
                  <c:v>417.39994999999999</c:v>
                </c:pt>
                <c:pt idx="75">
                  <c:v>551.53850999999997</c:v>
                </c:pt>
                <c:pt idx="76">
                  <c:v>602.38292000000001</c:v>
                </c:pt>
                <c:pt idx="77">
                  <c:v>621.47324000000003</c:v>
                </c:pt>
                <c:pt idx="78">
                  <c:v>575.61221999999998</c:v>
                </c:pt>
                <c:pt idx="79">
                  <c:v>783.33159000000001</c:v>
                </c:pt>
                <c:pt idx="80">
                  <c:v>570.68232999999998</c:v>
                </c:pt>
                <c:pt idx="81">
                  <c:v>362.68036000000001</c:v>
                </c:pt>
                <c:pt idx="82">
                  <c:v>352.72942</c:v>
                </c:pt>
                <c:pt idx="83">
                  <c:v>428.15361999999999</c:v>
                </c:pt>
                <c:pt idx="84">
                  <c:v>229.37035</c:v>
                </c:pt>
                <c:pt idx="85">
                  <c:v>200.57839000000001</c:v>
                </c:pt>
                <c:pt idx="86">
                  <c:v>310.67043999999999</c:v>
                </c:pt>
                <c:pt idx="87">
                  <c:v>336.73599999999999</c:v>
                </c:pt>
                <c:pt idx="88">
                  <c:v>337.82857999999999</c:v>
                </c:pt>
                <c:pt idx="89">
                  <c:v>291.14636999999999</c:v>
                </c:pt>
                <c:pt idx="90">
                  <c:v>264.64875000000001</c:v>
                </c:pt>
                <c:pt idx="91">
                  <c:v>328.29989999999998</c:v>
                </c:pt>
                <c:pt idx="92">
                  <c:v>359.96060999999997</c:v>
                </c:pt>
                <c:pt idx="93">
                  <c:v>380.07211999999998</c:v>
                </c:pt>
                <c:pt idx="94">
                  <c:v>347.84532999999999</c:v>
                </c:pt>
                <c:pt idx="95">
                  <c:v>277.83296000000001</c:v>
                </c:pt>
                <c:pt idx="96">
                  <c:v>210.59183999999999</c:v>
                </c:pt>
                <c:pt idx="97">
                  <c:v>281.71123999999998</c:v>
                </c:pt>
                <c:pt idx="98">
                  <c:v>314.49833000000001</c:v>
                </c:pt>
                <c:pt idx="99">
                  <c:v>322.55374</c:v>
                </c:pt>
                <c:pt idx="100">
                  <c:v>395.40059000000002</c:v>
                </c:pt>
                <c:pt idx="101">
                  <c:v>278.69303000000002</c:v>
                </c:pt>
                <c:pt idx="102">
                  <c:v>223.24958000000001</c:v>
                </c:pt>
                <c:pt idx="103">
                  <c:v>282.65114999999997</c:v>
                </c:pt>
                <c:pt idx="104">
                  <c:v>353.05070999999998</c:v>
                </c:pt>
                <c:pt idx="105">
                  <c:v>353.53780999999998</c:v>
                </c:pt>
                <c:pt idx="106">
                  <c:v>248.89543</c:v>
                </c:pt>
                <c:pt idx="107">
                  <c:v>260.29453999999998</c:v>
                </c:pt>
                <c:pt idx="108">
                  <c:v>231.01159000000001</c:v>
                </c:pt>
                <c:pt idx="109">
                  <c:v>218.48568</c:v>
                </c:pt>
                <c:pt idx="110">
                  <c:v>291.91187000000002</c:v>
                </c:pt>
                <c:pt idx="111">
                  <c:v>195.24502000000001</c:v>
                </c:pt>
                <c:pt idx="112">
                  <c:v>170.24367000000001</c:v>
                </c:pt>
                <c:pt idx="113">
                  <c:v>151.71955</c:v>
                </c:pt>
                <c:pt idx="114">
                  <c:v>133.61877999999999</c:v>
                </c:pt>
                <c:pt idx="115">
                  <c:v>132.15100000000001</c:v>
                </c:pt>
                <c:pt idx="116">
                  <c:v>104.04345000000001</c:v>
                </c:pt>
                <c:pt idx="117">
                  <c:v>182.83133000000001</c:v>
                </c:pt>
                <c:pt idx="118">
                  <c:v>123.55289</c:v>
                </c:pt>
                <c:pt idx="119">
                  <c:v>105.41409</c:v>
                </c:pt>
                <c:pt idx="120">
                  <c:v>137.06050999999999</c:v>
                </c:pt>
                <c:pt idx="121">
                  <c:v>130.22803999999999</c:v>
                </c:pt>
                <c:pt idx="122">
                  <c:v>110.86717</c:v>
                </c:pt>
                <c:pt idx="123">
                  <c:v>178.73992999999999</c:v>
                </c:pt>
                <c:pt idx="124">
                  <c:v>209.50255000000001</c:v>
                </c:pt>
                <c:pt idx="125">
                  <c:v>180.41050999999999</c:v>
                </c:pt>
                <c:pt idx="126">
                  <c:v>210.88763</c:v>
                </c:pt>
                <c:pt idx="127">
                  <c:v>166.36762999999999</c:v>
                </c:pt>
                <c:pt idx="128">
                  <c:v>148.52797000000001</c:v>
                </c:pt>
                <c:pt idx="129">
                  <c:v>132.47739000000001</c:v>
                </c:pt>
                <c:pt idx="130">
                  <c:v>179.22256999999999</c:v>
                </c:pt>
                <c:pt idx="131">
                  <c:v>248.91927999999999</c:v>
                </c:pt>
                <c:pt idx="132">
                  <c:v>195.91388000000001</c:v>
                </c:pt>
                <c:pt idx="133">
                  <c:v>239.43989999999999</c:v>
                </c:pt>
                <c:pt idx="134">
                  <c:v>192.66723999999999</c:v>
                </c:pt>
                <c:pt idx="135">
                  <c:v>145.16122999999999</c:v>
                </c:pt>
                <c:pt idx="136">
                  <c:v>132.07871</c:v>
                </c:pt>
                <c:pt idx="137">
                  <c:v>135.23937000000001</c:v>
                </c:pt>
                <c:pt idx="138">
                  <c:v>170.273</c:v>
                </c:pt>
                <c:pt idx="139">
                  <c:v>139.14507</c:v>
                </c:pt>
                <c:pt idx="140">
                  <c:v>0</c:v>
                </c:pt>
                <c:pt idx="141">
                  <c:v>146.72504000000001</c:v>
                </c:pt>
                <c:pt idx="142">
                  <c:v>126.75678000000001</c:v>
                </c:pt>
                <c:pt idx="143">
                  <c:v>163.80960999999999</c:v>
                </c:pt>
                <c:pt idx="144">
                  <c:v>192.39098999999999</c:v>
                </c:pt>
                <c:pt idx="145">
                  <c:v>196.23347000000001</c:v>
                </c:pt>
                <c:pt idx="146">
                  <c:v>122.5218</c:v>
                </c:pt>
                <c:pt idx="147">
                  <c:v>123.9806</c:v>
                </c:pt>
                <c:pt idx="148">
                  <c:v>184.79640000000001</c:v>
                </c:pt>
                <c:pt idx="149">
                  <c:v>200.14997</c:v>
                </c:pt>
                <c:pt idx="150">
                  <c:v>302.88641000000001</c:v>
                </c:pt>
                <c:pt idx="151">
                  <c:v>219.69775000000001</c:v>
                </c:pt>
                <c:pt idx="152">
                  <c:v>205.27599000000001</c:v>
                </c:pt>
                <c:pt idx="153">
                  <c:v>152.29061999999999</c:v>
                </c:pt>
                <c:pt idx="154">
                  <c:v>167.59039999999999</c:v>
                </c:pt>
                <c:pt idx="155">
                  <c:v>181.48384999999999</c:v>
                </c:pt>
                <c:pt idx="156">
                  <c:v>131.31497999999999</c:v>
                </c:pt>
                <c:pt idx="157">
                  <c:v>190.86378999999999</c:v>
                </c:pt>
                <c:pt idx="158">
                  <c:v>184.43646000000001</c:v>
                </c:pt>
                <c:pt idx="159">
                  <c:v>189.77573000000001</c:v>
                </c:pt>
                <c:pt idx="160">
                  <c:v>182.38879</c:v>
                </c:pt>
                <c:pt idx="161">
                  <c:v>143.76301000000001</c:v>
                </c:pt>
                <c:pt idx="162">
                  <c:v>157.74268000000001</c:v>
                </c:pt>
                <c:pt idx="163">
                  <c:v>152.52670000000001</c:v>
                </c:pt>
                <c:pt idx="164">
                  <c:v>140.05260999999999</c:v>
                </c:pt>
                <c:pt idx="165">
                  <c:v>122.32635999999999</c:v>
                </c:pt>
                <c:pt idx="166">
                  <c:v>142.75766999999999</c:v>
                </c:pt>
                <c:pt idx="167">
                  <c:v>189.25614999999999</c:v>
                </c:pt>
                <c:pt idx="168">
                  <c:v>191.53308000000001</c:v>
                </c:pt>
                <c:pt idx="169">
                  <c:v>119.89566000000001</c:v>
                </c:pt>
                <c:pt idx="170">
                  <c:v>129.72293999999999</c:v>
                </c:pt>
                <c:pt idx="171">
                  <c:v>155.39776000000001</c:v>
                </c:pt>
                <c:pt idx="172">
                  <c:v>192.63566</c:v>
                </c:pt>
                <c:pt idx="173">
                  <c:v>195.42326</c:v>
                </c:pt>
                <c:pt idx="174">
                  <c:v>171.45048</c:v>
                </c:pt>
                <c:pt idx="175">
                  <c:v>189.18539999999999</c:v>
                </c:pt>
                <c:pt idx="176">
                  <c:v>144.51831999999999</c:v>
                </c:pt>
                <c:pt idx="177">
                  <c:v>145.50210000000001</c:v>
                </c:pt>
                <c:pt idx="178">
                  <c:v>149.01224999999999</c:v>
                </c:pt>
                <c:pt idx="179">
                  <c:v>142.18287000000001</c:v>
                </c:pt>
                <c:pt idx="180">
                  <c:v>114.37803</c:v>
                </c:pt>
                <c:pt idx="181">
                  <c:v>90.926779999999994</c:v>
                </c:pt>
                <c:pt idx="182">
                  <c:v>78.561769999999996</c:v>
                </c:pt>
                <c:pt idx="183">
                  <c:v>104.50393</c:v>
                </c:pt>
                <c:pt idx="184">
                  <c:v>120.03834000000001</c:v>
                </c:pt>
                <c:pt idx="185">
                  <c:v>144.73938000000001</c:v>
                </c:pt>
                <c:pt idx="186">
                  <c:v>79.953410000000005</c:v>
                </c:pt>
                <c:pt idx="187">
                  <c:v>99.632990000000007</c:v>
                </c:pt>
                <c:pt idx="188">
                  <c:v>124.06981</c:v>
                </c:pt>
                <c:pt idx="189">
                  <c:v>109.61993</c:v>
                </c:pt>
                <c:pt idx="190">
                  <c:v>142.38602</c:v>
                </c:pt>
                <c:pt idx="191">
                  <c:v>100.52734</c:v>
                </c:pt>
                <c:pt idx="192">
                  <c:v>135.85131999999999</c:v>
                </c:pt>
                <c:pt idx="193">
                  <c:v>110.55598999999999</c:v>
                </c:pt>
                <c:pt idx="194">
                  <c:v>86.486149999999995</c:v>
                </c:pt>
                <c:pt idx="195">
                  <c:v>127.4105</c:v>
                </c:pt>
                <c:pt idx="196">
                  <c:v>115.44370000000001</c:v>
                </c:pt>
                <c:pt idx="197">
                  <c:v>190.25384</c:v>
                </c:pt>
                <c:pt idx="198">
                  <c:v>137.56124</c:v>
                </c:pt>
                <c:pt idx="199">
                  <c:v>210.25336999999999</c:v>
                </c:pt>
                <c:pt idx="200">
                  <c:v>154.12694999999999</c:v>
                </c:pt>
                <c:pt idx="201">
                  <c:v>105.99966999999999</c:v>
                </c:pt>
                <c:pt idx="202">
                  <c:v>135.80725000000001</c:v>
                </c:pt>
                <c:pt idx="203">
                  <c:v>131.17541</c:v>
                </c:pt>
                <c:pt idx="204">
                  <c:v>129.37692000000001</c:v>
                </c:pt>
                <c:pt idx="205">
                  <c:v>107.99518999999999</c:v>
                </c:pt>
                <c:pt idx="206">
                  <c:v>119.38394</c:v>
                </c:pt>
                <c:pt idx="207">
                  <c:v>85.739919999999998</c:v>
                </c:pt>
                <c:pt idx="208">
                  <c:v>141.45526000000001</c:v>
                </c:pt>
                <c:pt idx="209">
                  <c:v>134.35212000000001</c:v>
                </c:pt>
                <c:pt idx="210">
                  <c:v>144.36588</c:v>
                </c:pt>
                <c:pt idx="211">
                  <c:v>147.25397000000001</c:v>
                </c:pt>
                <c:pt idx="212">
                  <c:v>151.18082999999999</c:v>
                </c:pt>
                <c:pt idx="213">
                  <c:v>152.1746</c:v>
                </c:pt>
                <c:pt idx="214">
                  <c:v>148.43847</c:v>
                </c:pt>
                <c:pt idx="215">
                  <c:v>168.80101999999999</c:v>
                </c:pt>
                <c:pt idx="216">
                  <c:v>112.99082</c:v>
                </c:pt>
                <c:pt idx="217">
                  <c:v>121.68298</c:v>
                </c:pt>
                <c:pt idx="218">
                  <c:v>89.232669999999999</c:v>
                </c:pt>
                <c:pt idx="219">
                  <c:v>166.74321</c:v>
                </c:pt>
                <c:pt idx="220">
                  <c:v>124.04877999999999</c:v>
                </c:pt>
                <c:pt idx="221">
                  <c:v>130.02449999999999</c:v>
                </c:pt>
                <c:pt idx="222">
                  <c:v>109.51716999999999</c:v>
                </c:pt>
                <c:pt idx="223">
                  <c:v>133.3075</c:v>
                </c:pt>
                <c:pt idx="224">
                  <c:v>172.84064000000001</c:v>
                </c:pt>
                <c:pt idx="225">
                  <c:v>138.47716</c:v>
                </c:pt>
                <c:pt idx="226">
                  <c:v>121.25333999999999</c:v>
                </c:pt>
                <c:pt idx="227">
                  <c:v>125.15648</c:v>
                </c:pt>
                <c:pt idx="228">
                  <c:v>130.36148</c:v>
                </c:pt>
                <c:pt idx="229">
                  <c:v>94.459019999999995</c:v>
                </c:pt>
                <c:pt idx="230">
                  <c:v>160.20506</c:v>
                </c:pt>
                <c:pt idx="231">
                  <c:v>139.79348999999999</c:v>
                </c:pt>
                <c:pt idx="232">
                  <c:v>150.35471999999999</c:v>
                </c:pt>
                <c:pt idx="233">
                  <c:v>203.11869999999999</c:v>
                </c:pt>
                <c:pt idx="234">
                  <c:v>216.54971</c:v>
                </c:pt>
                <c:pt idx="235">
                  <c:v>204.36989</c:v>
                </c:pt>
                <c:pt idx="236">
                  <c:v>135.51653999999999</c:v>
                </c:pt>
                <c:pt idx="237">
                  <c:v>116.27028</c:v>
                </c:pt>
                <c:pt idx="238">
                  <c:v>131.58946</c:v>
                </c:pt>
                <c:pt idx="239">
                  <c:v>204.12595999999999</c:v>
                </c:pt>
                <c:pt idx="240">
                  <c:v>182.11270999999999</c:v>
                </c:pt>
                <c:pt idx="241">
                  <c:v>143.48652000000001</c:v>
                </c:pt>
                <c:pt idx="242">
                  <c:v>172.82670999999999</c:v>
                </c:pt>
                <c:pt idx="243">
                  <c:v>122.99664</c:v>
                </c:pt>
                <c:pt idx="244">
                  <c:v>133.16002</c:v>
                </c:pt>
                <c:pt idx="245">
                  <c:v>86.360010000000003</c:v>
                </c:pt>
                <c:pt idx="246">
                  <c:v>109.22241</c:v>
                </c:pt>
                <c:pt idx="247">
                  <c:v>86.378739999999993</c:v>
                </c:pt>
                <c:pt idx="248">
                  <c:v>130.48099999999999</c:v>
                </c:pt>
                <c:pt idx="249">
                  <c:v>115.59647</c:v>
                </c:pt>
                <c:pt idx="250">
                  <c:v>163.77638999999999</c:v>
                </c:pt>
                <c:pt idx="251">
                  <c:v>204.09513999999999</c:v>
                </c:pt>
                <c:pt idx="252">
                  <c:v>292.27033</c:v>
                </c:pt>
                <c:pt idx="253">
                  <c:v>327.62497999999999</c:v>
                </c:pt>
                <c:pt idx="254">
                  <c:v>298.76598000000001</c:v>
                </c:pt>
                <c:pt idx="255">
                  <c:v>261.47431999999998</c:v>
                </c:pt>
                <c:pt idx="256">
                  <c:v>196.12152</c:v>
                </c:pt>
                <c:pt idx="257">
                  <c:v>224.7123</c:v>
                </c:pt>
                <c:pt idx="258">
                  <c:v>156.49616</c:v>
                </c:pt>
                <c:pt idx="259">
                  <c:v>187.75382999999999</c:v>
                </c:pt>
                <c:pt idx="260">
                  <c:v>188.78299999999999</c:v>
                </c:pt>
                <c:pt idx="261">
                  <c:v>193.90110000000001</c:v>
                </c:pt>
                <c:pt idx="262">
                  <c:v>156.5838</c:v>
                </c:pt>
                <c:pt idx="263">
                  <c:v>241.44647000000001</c:v>
                </c:pt>
                <c:pt idx="264">
                  <c:v>262.82182</c:v>
                </c:pt>
                <c:pt idx="265">
                  <c:v>327.06821000000002</c:v>
                </c:pt>
                <c:pt idx="266">
                  <c:v>208.73166000000001</c:v>
                </c:pt>
                <c:pt idx="267">
                  <c:v>171.28907000000001</c:v>
                </c:pt>
                <c:pt idx="268">
                  <c:v>258.49090999999999</c:v>
                </c:pt>
                <c:pt idx="269">
                  <c:v>257.62889000000001</c:v>
                </c:pt>
                <c:pt idx="270">
                  <c:v>270.03543999999999</c:v>
                </c:pt>
                <c:pt idx="271">
                  <c:v>254.72202999999999</c:v>
                </c:pt>
                <c:pt idx="272">
                  <c:v>185.57821999999999</c:v>
                </c:pt>
                <c:pt idx="273">
                  <c:v>197.75881000000001</c:v>
                </c:pt>
                <c:pt idx="274">
                  <c:v>279.26623000000001</c:v>
                </c:pt>
                <c:pt idx="275">
                  <c:v>250.95910000000001</c:v>
                </c:pt>
                <c:pt idx="276">
                  <c:v>286.06983000000002</c:v>
                </c:pt>
                <c:pt idx="277">
                  <c:v>273.02051999999998</c:v>
                </c:pt>
                <c:pt idx="278">
                  <c:v>281.46717000000001</c:v>
                </c:pt>
                <c:pt idx="279">
                  <c:v>300.98775999999998</c:v>
                </c:pt>
                <c:pt idx="280">
                  <c:v>304.05851000000001</c:v>
                </c:pt>
                <c:pt idx="281">
                  <c:v>312.75324999999998</c:v>
                </c:pt>
                <c:pt idx="282">
                  <c:v>220.95495</c:v>
                </c:pt>
                <c:pt idx="283">
                  <c:v>274.27461</c:v>
                </c:pt>
                <c:pt idx="284">
                  <c:v>268.57314000000002</c:v>
                </c:pt>
                <c:pt idx="285">
                  <c:v>468.36326000000003</c:v>
                </c:pt>
                <c:pt idx="286">
                  <c:v>394.92095</c:v>
                </c:pt>
                <c:pt idx="287">
                  <c:v>265.54807</c:v>
                </c:pt>
                <c:pt idx="288">
                  <c:v>298.41208</c:v>
                </c:pt>
                <c:pt idx="289">
                  <c:v>269.11815000000001</c:v>
                </c:pt>
                <c:pt idx="290">
                  <c:v>212.86429000000001</c:v>
                </c:pt>
                <c:pt idx="291">
                  <c:v>199.98584</c:v>
                </c:pt>
                <c:pt idx="292">
                  <c:v>205.44811999999999</c:v>
                </c:pt>
                <c:pt idx="293">
                  <c:v>220.78659999999999</c:v>
                </c:pt>
                <c:pt idx="294">
                  <c:v>206.27597</c:v>
                </c:pt>
                <c:pt idx="295">
                  <c:v>306.92516000000001</c:v>
                </c:pt>
                <c:pt idx="296">
                  <c:v>253.61886000000001</c:v>
                </c:pt>
                <c:pt idx="297">
                  <c:v>227.51593</c:v>
                </c:pt>
                <c:pt idx="298">
                  <c:v>140.30590000000001</c:v>
                </c:pt>
                <c:pt idx="299">
                  <c:v>143.02133000000001</c:v>
                </c:pt>
                <c:pt idx="300">
                  <c:v>139.85001</c:v>
                </c:pt>
                <c:pt idx="301">
                  <c:v>109.21673</c:v>
                </c:pt>
                <c:pt idx="302">
                  <c:v>139.41621000000001</c:v>
                </c:pt>
                <c:pt idx="303">
                  <c:v>143.56322</c:v>
                </c:pt>
                <c:pt idx="304">
                  <c:v>243.69120000000001</c:v>
                </c:pt>
                <c:pt idx="305">
                  <c:v>255.78272999999999</c:v>
                </c:pt>
                <c:pt idx="306">
                  <c:v>134.63603000000001</c:v>
                </c:pt>
                <c:pt idx="307">
                  <c:v>149.15581</c:v>
                </c:pt>
                <c:pt idx="308">
                  <c:v>154.53921</c:v>
                </c:pt>
                <c:pt idx="309">
                  <c:v>124.21012</c:v>
                </c:pt>
                <c:pt idx="310">
                  <c:v>113.65814</c:v>
                </c:pt>
                <c:pt idx="311">
                  <c:v>236.83995999999999</c:v>
                </c:pt>
                <c:pt idx="312">
                  <c:v>163.68944999999999</c:v>
                </c:pt>
                <c:pt idx="313">
                  <c:v>158.90010000000001</c:v>
                </c:pt>
                <c:pt idx="314">
                  <c:v>134.27510000000001</c:v>
                </c:pt>
                <c:pt idx="315">
                  <c:v>115.30976</c:v>
                </c:pt>
                <c:pt idx="316">
                  <c:v>110.62175000000001</c:v>
                </c:pt>
                <c:pt idx="317">
                  <c:v>159.5111</c:v>
                </c:pt>
                <c:pt idx="318">
                  <c:v>248.39614</c:v>
                </c:pt>
                <c:pt idx="319">
                  <c:v>196.12804</c:v>
                </c:pt>
                <c:pt idx="320">
                  <c:v>164.96369999999999</c:v>
                </c:pt>
                <c:pt idx="321">
                  <c:v>199.79688999999999</c:v>
                </c:pt>
                <c:pt idx="322">
                  <c:v>172.00314</c:v>
                </c:pt>
                <c:pt idx="323">
                  <c:v>178.06524999999999</c:v>
                </c:pt>
                <c:pt idx="324">
                  <c:v>232.29992999999999</c:v>
                </c:pt>
                <c:pt idx="325">
                  <c:v>233.82995</c:v>
                </c:pt>
                <c:pt idx="326">
                  <c:v>219.53622999999999</c:v>
                </c:pt>
                <c:pt idx="327">
                  <c:v>165.9573</c:v>
                </c:pt>
                <c:pt idx="328">
                  <c:v>197.05571</c:v>
                </c:pt>
                <c:pt idx="329">
                  <c:v>224.25026</c:v>
                </c:pt>
                <c:pt idx="330">
                  <c:v>181.33840000000001</c:v>
                </c:pt>
                <c:pt idx="331">
                  <c:v>145.43517</c:v>
                </c:pt>
                <c:pt idx="332">
                  <c:v>203.78355999999999</c:v>
                </c:pt>
                <c:pt idx="333">
                  <c:v>225.82380000000001</c:v>
                </c:pt>
                <c:pt idx="334">
                  <c:v>227.61315999999999</c:v>
                </c:pt>
                <c:pt idx="335">
                  <c:v>204.84603999999999</c:v>
                </c:pt>
                <c:pt idx="336">
                  <c:v>262.62308000000002</c:v>
                </c:pt>
                <c:pt idx="337">
                  <c:v>199.41105999999999</c:v>
                </c:pt>
                <c:pt idx="338">
                  <c:v>221.18332000000001</c:v>
                </c:pt>
                <c:pt idx="339">
                  <c:v>242.15651</c:v>
                </c:pt>
                <c:pt idx="340">
                  <c:v>385.01436000000001</c:v>
                </c:pt>
                <c:pt idx="341">
                  <c:v>277.57357999999999</c:v>
                </c:pt>
                <c:pt idx="342">
                  <c:v>216.38529</c:v>
                </c:pt>
                <c:pt idx="343">
                  <c:v>240.36106000000001</c:v>
                </c:pt>
                <c:pt idx="344">
                  <c:v>239.01859999999999</c:v>
                </c:pt>
                <c:pt idx="345">
                  <c:v>239.05492000000001</c:v>
                </c:pt>
                <c:pt idx="346">
                  <c:v>218.63802999999999</c:v>
                </c:pt>
                <c:pt idx="347">
                  <c:v>186.24861999999999</c:v>
                </c:pt>
                <c:pt idx="348">
                  <c:v>173.74575999999999</c:v>
                </c:pt>
                <c:pt idx="349">
                  <c:v>140.44668999999999</c:v>
                </c:pt>
                <c:pt idx="350">
                  <c:v>297.51319000000001</c:v>
                </c:pt>
                <c:pt idx="351">
                  <c:v>362.09674999999999</c:v>
                </c:pt>
                <c:pt idx="352">
                  <c:v>389.07830999999999</c:v>
                </c:pt>
                <c:pt idx="353">
                  <c:v>424.30552</c:v>
                </c:pt>
                <c:pt idx="354">
                  <c:v>350.60809</c:v>
                </c:pt>
                <c:pt idx="355">
                  <c:v>365.62252000000001</c:v>
                </c:pt>
                <c:pt idx="356">
                  <c:v>329.11565999999999</c:v>
                </c:pt>
                <c:pt idx="357">
                  <c:v>252.63296</c:v>
                </c:pt>
                <c:pt idx="358">
                  <c:v>330.21548000000001</c:v>
                </c:pt>
                <c:pt idx="359">
                  <c:v>498.46578</c:v>
                </c:pt>
                <c:pt idx="360">
                  <c:v>565.88666999999998</c:v>
                </c:pt>
                <c:pt idx="361">
                  <c:v>637.59795999999994</c:v>
                </c:pt>
                <c:pt idx="362">
                  <c:v>531.16164000000003</c:v>
                </c:pt>
                <c:pt idx="363">
                  <c:v>850.50089000000003</c:v>
                </c:pt>
                <c:pt idx="364">
                  <c:v>876.82871999999998</c:v>
                </c:pt>
                <c:pt idx="365">
                  <c:v>903.22307999999998</c:v>
                </c:pt>
                <c:pt idx="366">
                  <c:v>693.04078000000004</c:v>
                </c:pt>
                <c:pt idx="367">
                  <c:v>659.89425000000006</c:v>
                </c:pt>
                <c:pt idx="368">
                  <c:v>505.80308000000002</c:v>
                </c:pt>
                <c:pt idx="369">
                  <c:v>484.01405999999997</c:v>
                </c:pt>
                <c:pt idx="370">
                  <c:v>573.53782999999999</c:v>
                </c:pt>
                <c:pt idx="371">
                  <c:v>435.06151</c:v>
                </c:pt>
                <c:pt idx="372">
                  <c:v>712.16111000000001</c:v>
                </c:pt>
                <c:pt idx="373">
                  <c:v>436.51648999999998</c:v>
                </c:pt>
                <c:pt idx="374">
                  <c:v>568.47380999999996</c:v>
                </c:pt>
                <c:pt idx="375">
                  <c:v>559.94442000000004</c:v>
                </c:pt>
                <c:pt idx="376">
                  <c:v>657.86549000000002</c:v>
                </c:pt>
                <c:pt idx="377">
                  <c:v>774.86351999999999</c:v>
                </c:pt>
                <c:pt idx="378">
                  <c:v>462.87110999999999</c:v>
                </c:pt>
                <c:pt idx="379">
                  <c:v>363.05054999999999</c:v>
                </c:pt>
                <c:pt idx="380">
                  <c:v>440.73739</c:v>
                </c:pt>
                <c:pt idx="381">
                  <c:v>407.60511000000002</c:v>
                </c:pt>
                <c:pt idx="382">
                  <c:v>378.69189</c:v>
                </c:pt>
                <c:pt idx="383">
                  <c:v>382.81954000000002</c:v>
                </c:pt>
                <c:pt idx="384">
                  <c:v>506.42666000000003</c:v>
                </c:pt>
                <c:pt idx="385">
                  <c:v>561.92534999999998</c:v>
                </c:pt>
                <c:pt idx="386">
                  <c:v>529.53363999999999</c:v>
                </c:pt>
                <c:pt idx="387">
                  <c:v>277.92543999999998</c:v>
                </c:pt>
                <c:pt idx="388">
                  <c:v>367.89156000000003</c:v>
                </c:pt>
                <c:pt idx="389">
                  <c:v>347.52708000000001</c:v>
                </c:pt>
                <c:pt idx="390">
                  <c:v>384.00513000000001</c:v>
                </c:pt>
                <c:pt idx="391">
                  <c:v>328.55099999999999</c:v>
                </c:pt>
                <c:pt idx="392">
                  <c:v>237.11649</c:v>
                </c:pt>
                <c:pt idx="393">
                  <c:v>506.50017000000003</c:v>
                </c:pt>
                <c:pt idx="394">
                  <c:v>695.74306999999999</c:v>
                </c:pt>
                <c:pt idx="395">
                  <c:v>529.36249999999995</c:v>
                </c:pt>
                <c:pt idx="396">
                  <c:v>451.97879</c:v>
                </c:pt>
                <c:pt idx="397">
                  <c:v>333.36331000000001</c:v>
                </c:pt>
                <c:pt idx="398">
                  <c:v>480.65701999999999</c:v>
                </c:pt>
                <c:pt idx="399">
                  <c:v>552.54369999999994</c:v>
                </c:pt>
                <c:pt idx="400">
                  <c:v>560.21360000000004</c:v>
                </c:pt>
                <c:pt idx="401">
                  <c:v>541.94979999999998</c:v>
                </c:pt>
                <c:pt idx="402">
                  <c:v>554.30412000000001</c:v>
                </c:pt>
                <c:pt idx="403">
                  <c:v>365.81281999999999</c:v>
                </c:pt>
                <c:pt idx="404">
                  <c:v>385.70112</c:v>
                </c:pt>
                <c:pt idx="405">
                  <c:v>496.67926</c:v>
                </c:pt>
                <c:pt idx="406">
                  <c:v>490.71404999999999</c:v>
                </c:pt>
                <c:pt idx="407">
                  <c:v>347.08827000000002</c:v>
                </c:pt>
                <c:pt idx="408">
                  <c:v>467.00279</c:v>
                </c:pt>
                <c:pt idx="409">
                  <c:v>495.6053</c:v>
                </c:pt>
                <c:pt idx="410">
                  <c:v>564.48339999999996</c:v>
                </c:pt>
                <c:pt idx="411">
                  <c:v>502.42505999999997</c:v>
                </c:pt>
                <c:pt idx="412">
                  <c:v>460.22158999999999</c:v>
                </c:pt>
                <c:pt idx="413">
                  <c:v>585.21451000000002</c:v>
                </c:pt>
                <c:pt idx="414">
                  <c:v>394.18673999999999</c:v>
                </c:pt>
                <c:pt idx="415">
                  <c:v>503.129728</c:v>
                </c:pt>
                <c:pt idx="416">
                  <c:v>373.88694400000003</c:v>
                </c:pt>
                <c:pt idx="417">
                  <c:v>345.02873599999998</c:v>
                </c:pt>
                <c:pt idx="418">
                  <c:v>371.54457600000001</c:v>
                </c:pt>
                <c:pt idx="419">
                  <c:v>469.35011200000002</c:v>
                </c:pt>
                <c:pt idx="420">
                  <c:v>367.82521600000001</c:v>
                </c:pt>
                <c:pt idx="421">
                  <c:v>406.20022399999999</c:v>
                </c:pt>
                <c:pt idx="422">
                  <c:v>381.43046399999997</c:v>
                </c:pt>
                <c:pt idx="423">
                  <c:v>358.31942400000003</c:v>
                </c:pt>
                <c:pt idx="424">
                  <c:v>337.88726400000002</c:v>
                </c:pt>
                <c:pt idx="425">
                  <c:v>340.861312</c:v>
                </c:pt>
                <c:pt idx="426">
                  <c:v>342.49139200000002</c:v>
                </c:pt>
                <c:pt idx="427">
                  <c:v>448.88147199999997</c:v>
                </c:pt>
                <c:pt idx="428">
                  <c:v>387.20665600000001</c:v>
                </c:pt>
                <c:pt idx="429">
                  <c:v>269.49622399999998</c:v>
                </c:pt>
                <c:pt idx="430">
                  <c:v>228.65852799999999</c:v>
                </c:pt>
                <c:pt idx="431">
                  <c:v>177.389104</c:v>
                </c:pt>
                <c:pt idx="432">
                  <c:v>196.107968</c:v>
                </c:pt>
                <c:pt idx="433">
                  <c:v>270.23619200000002</c:v>
                </c:pt>
                <c:pt idx="434">
                  <c:v>389.39193599999999</c:v>
                </c:pt>
                <c:pt idx="435">
                  <c:v>386.79641600000002</c:v>
                </c:pt>
                <c:pt idx="436">
                  <c:v>376.45385599999997</c:v>
                </c:pt>
                <c:pt idx="437">
                  <c:v>497.47807999999998</c:v>
                </c:pt>
                <c:pt idx="438">
                  <c:v>400.46556800000002</c:v>
                </c:pt>
                <c:pt idx="439">
                  <c:v>326.81747200000001</c:v>
                </c:pt>
                <c:pt idx="440">
                  <c:v>426.74991999999997</c:v>
                </c:pt>
                <c:pt idx="441">
                  <c:v>488.56217600000002</c:v>
                </c:pt>
                <c:pt idx="442">
                  <c:v>412.36934400000001</c:v>
                </c:pt>
                <c:pt idx="443">
                  <c:v>458.612864</c:v>
                </c:pt>
                <c:pt idx="444">
                  <c:v>557.12934399999995</c:v>
                </c:pt>
                <c:pt idx="445">
                  <c:v>509.77382399999999</c:v>
                </c:pt>
                <c:pt idx="446">
                  <c:v>312.28716800000001</c:v>
                </c:pt>
                <c:pt idx="447">
                  <c:v>377.41836799999999</c:v>
                </c:pt>
                <c:pt idx="448">
                  <c:v>327.42483199999998</c:v>
                </c:pt>
                <c:pt idx="449">
                  <c:v>455.070336</c:v>
                </c:pt>
                <c:pt idx="450">
                  <c:v>457.66188799999998</c:v>
                </c:pt>
                <c:pt idx="451">
                  <c:v>595.84960000000001</c:v>
                </c:pt>
                <c:pt idx="452">
                  <c:v>504.76633600000002</c:v>
                </c:pt>
                <c:pt idx="453">
                  <c:v>453.84464000000003</c:v>
                </c:pt>
                <c:pt idx="454">
                  <c:v>441.88313599999998</c:v>
                </c:pt>
                <c:pt idx="455">
                  <c:v>591.75206400000002</c:v>
                </c:pt>
                <c:pt idx="456">
                  <c:v>385.93427200000002</c:v>
                </c:pt>
                <c:pt idx="457">
                  <c:v>312.20175999999998</c:v>
                </c:pt>
                <c:pt idx="458">
                  <c:v>349.884704</c:v>
                </c:pt>
                <c:pt idx="459">
                  <c:v>441.54016000000001</c:v>
                </c:pt>
                <c:pt idx="460">
                  <c:v>330.691776</c:v>
                </c:pt>
                <c:pt idx="461">
                  <c:v>276.19673599999999</c:v>
                </c:pt>
                <c:pt idx="462">
                  <c:v>391.54032000000001</c:v>
                </c:pt>
                <c:pt idx="463">
                  <c:v>492.92204800000002</c:v>
                </c:pt>
                <c:pt idx="464">
                  <c:v>529.80284800000004</c:v>
                </c:pt>
                <c:pt idx="465">
                  <c:v>338.360928</c:v>
                </c:pt>
                <c:pt idx="466">
                  <c:v>352.373088</c:v>
                </c:pt>
                <c:pt idx="467">
                  <c:v>345.46921600000002</c:v>
                </c:pt>
                <c:pt idx="468">
                  <c:v>412.48975999999999</c:v>
                </c:pt>
                <c:pt idx="469">
                  <c:v>259.67521599999998</c:v>
                </c:pt>
                <c:pt idx="470">
                  <c:v>369.63609600000001</c:v>
                </c:pt>
                <c:pt idx="471">
                  <c:v>340.58006399999999</c:v>
                </c:pt>
                <c:pt idx="472">
                  <c:v>340.608384</c:v>
                </c:pt>
                <c:pt idx="473">
                  <c:v>375.61638399999998</c:v>
                </c:pt>
                <c:pt idx="474">
                  <c:v>262.84614399999998</c:v>
                </c:pt>
                <c:pt idx="475">
                  <c:v>272.8064</c:v>
                </c:pt>
                <c:pt idx="476">
                  <c:v>245.99830399999999</c:v>
                </c:pt>
                <c:pt idx="477">
                  <c:v>224.738496</c:v>
                </c:pt>
                <c:pt idx="478">
                  <c:v>234.01136</c:v>
                </c:pt>
                <c:pt idx="479">
                  <c:v>397.31651199999999</c:v>
                </c:pt>
                <c:pt idx="480">
                  <c:v>391.18089600000002</c:v>
                </c:pt>
                <c:pt idx="481">
                  <c:v>302.16912000000002</c:v>
                </c:pt>
                <c:pt idx="482">
                  <c:v>235.93188799999999</c:v>
                </c:pt>
                <c:pt idx="483">
                  <c:v>242.84308799999999</c:v>
                </c:pt>
                <c:pt idx="484">
                  <c:v>219.85062400000001</c:v>
                </c:pt>
                <c:pt idx="485">
                  <c:v>182.32369600000001</c:v>
                </c:pt>
                <c:pt idx="486">
                  <c:v>132.84294399999999</c:v>
                </c:pt>
                <c:pt idx="487">
                  <c:v>194.800624</c:v>
                </c:pt>
                <c:pt idx="488">
                  <c:v>205.85764800000001</c:v>
                </c:pt>
                <c:pt idx="489">
                  <c:v>180.385088</c:v>
                </c:pt>
                <c:pt idx="490">
                  <c:v>212.344784</c:v>
                </c:pt>
                <c:pt idx="491">
                  <c:v>133.94936799999999</c:v>
                </c:pt>
                <c:pt idx="492">
                  <c:v>222.26091199999999</c:v>
                </c:pt>
                <c:pt idx="493">
                  <c:v>316.81756799999999</c:v>
                </c:pt>
                <c:pt idx="494">
                  <c:v>350.338368</c:v>
                </c:pt>
                <c:pt idx="495">
                  <c:v>235.691472</c:v>
                </c:pt>
                <c:pt idx="496">
                  <c:v>216.47880000000001</c:v>
                </c:pt>
                <c:pt idx="497">
                  <c:v>270.29068799999999</c:v>
                </c:pt>
                <c:pt idx="498">
                  <c:v>237.122512</c:v>
                </c:pt>
                <c:pt idx="499">
                  <c:v>272.141728</c:v>
                </c:pt>
                <c:pt idx="500">
                  <c:v>158.05057600000001</c:v>
                </c:pt>
                <c:pt idx="501">
                  <c:v>132.80061599999999</c:v>
                </c:pt>
                <c:pt idx="502">
                  <c:v>183.65310400000001</c:v>
                </c:pt>
                <c:pt idx="503">
                  <c:v>145.44919999999999</c:v>
                </c:pt>
                <c:pt idx="504">
                  <c:v>150.76185599999999</c:v>
                </c:pt>
                <c:pt idx="505">
                  <c:v>129.24235999999999</c:v>
                </c:pt>
                <c:pt idx="506">
                  <c:v>143.52542399999999</c:v>
                </c:pt>
                <c:pt idx="507">
                  <c:v>215.16731200000001</c:v>
                </c:pt>
                <c:pt idx="508">
                  <c:v>230.21848</c:v>
                </c:pt>
                <c:pt idx="509">
                  <c:v>123.03521600000001</c:v>
                </c:pt>
                <c:pt idx="510">
                  <c:v>152.44129599999999</c:v>
                </c:pt>
                <c:pt idx="511">
                  <c:v>163.575008</c:v>
                </c:pt>
                <c:pt idx="512">
                  <c:v>264.152896</c:v>
                </c:pt>
                <c:pt idx="513">
                  <c:v>407.417664</c:v>
                </c:pt>
                <c:pt idx="514">
                  <c:v>395.49504000000002</c:v>
                </c:pt>
                <c:pt idx="515">
                  <c:v>397.91331200000002</c:v>
                </c:pt>
                <c:pt idx="516">
                  <c:v>379.84396800000002</c:v>
                </c:pt>
                <c:pt idx="517">
                  <c:v>321.36345599999999</c:v>
                </c:pt>
                <c:pt idx="518">
                  <c:v>396.22310399999998</c:v>
                </c:pt>
                <c:pt idx="519">
                  <c:v>288.94288</c:v>
                </c:pt>
                <c:pt idx="520">
                  <c:v>198.546032</c:v>
                </c:pt>
                <c:pt idx="521">
                  <c:v>259.114464</c:v>
                </c:pt>
                <c:pt idx="522">
                  <c:v>286.83052800000002</c:v>
                </c:pt>
                <c:pt idx="523">
                  <c:v>306.901184</c:v>
                </c:pt>
                <c:pt idx="524">
                  <c:v>325.12899199999998</c:v>
                </c:pt>
                <c:pt idx="525">
                  <c:v>369.66672</c:v>
                </c:pt>
                <c:pt idx="526">
                  <c:v>331.91110400000002</c:v>
                </c:pt>
                <c:pt idx="527">
                  <c:v>395.94108799999998</c:v>
                </c:pt>
                <c:pt idx="528">
                  <c:v>346.15558399999998</c:v>
                </c:pt>
                <c:pt idx="529">
                  <c:v>352.02700800000002</c:v>
                </c:pt>
                <c:pt idx="530">
                  <c:v>376.18406399999998</c:v>
                </c:pt>
                <c:pt idx="531">
                  <c:v>370.64528000000001</c:v>
                </c:pt>
                <c:pt idx="532">
                  <c:v>301.05664000000002</c:v>
                </c:pt>
                <c:pt idx="533">
                  <c:v>344.03974399999998</c:v>
                </c:pt>
                <c:pt idx="534">
                  <c:v>238.80990399999999</c:v>
                </c:pt>
                <c:pt idx="535">
                  <c:v>323.31756799999999</c:v>
                </c:pt>
                <c:pt idx="536">
                  <c:v>602.86067200000002</c:v>
                </c:pt>
                <c:pt idx="537">
                  <c:v>406.06748800000003</c:v>
                </c:pt>
                <c:pt idx="538">
                  <c:v>431.15728000000001</c:v>
                </c:pt>
                <c:pt idx="539">
                  <c:v>201.22084799999999</c:v>
                </c:pt>
                <c:pt idx="540">
                  <c:v>231.35888</c:v>
                </c:pt>
                <c:pt idx="541">
                  <c:v>407.89344</c:v>
                </c:pt>
                <c:pt idx="542">
                  <c:v>400.45020799999998</c:v>
                </c:pt>
                <c:pt idx="543">
                  <c:v>219.80987200000001</c:v>
                </c:pt>
                <c:pt idx="544">
                  <c:v>254.068208</c:v>
                </c:pt>
                <c:pt idx="545">
                  <c:v>230.810576</c:v>
                </c:pt>
                <c:pt idx="546">
                  <c:v>230.97350399999999</c:v>
                </c:pt>
                <c:pt idx="547">
                  <c:v>267.73489599999999</c:v>
                </c:pt>
                <c:pt idx="548">
                  <c:v>206.29480000000001</c:v>
                </c:pt>
                <c:pt idx="549">
                  <c:v>218.801568</c:v>
                </c:pt>
                <c:pt idx="550">
                  <c:v>315.749888</c:v>
                </c:pt>
                <c:pt idx="551">
                  <c:v>254.347376</c:v>
                </c:pt>
                <c:pt idx="552">
                  <c:v>354.17017600000003</c:v>
                </c:pt>
                <c:pt idx="553">
                  <c:v>127.862672</c:v>
                </c:pt>
                <c:pt idx="554">
                  <c:v>168.023088</c:v>
                </c:pt>
                <c:pt idx="555">
                  <c:v>285.49356799999998</c:v>
                </c:pt>
                <c:pt idx="556">
                  <c:v>343.97420799999998</c:v>
                </c:pt>
                <c:pt idx="557">
                  <c:v>290.57651199999998</c:v>
                </c:pt>
                <c:pt idx="558">
                  <c:v>187.10239999999999</c:v>
                </c:pt>
                <c:pt idx="559">
                  <c:v>234.95859200000001</c:v>
                </c:pt>
                <c:pt idx="560">
                  <c:v>156.11625599999999</c:v>
                </c:pt>
                <c:pt idx="561">
                  <c:v>189.270928</c:v>
                </c:pt>
                <c:pt idx="562">
                  <c:v>203.502016</c:v>
                </c:pt>
                <c:pt idx="563">
                  <c:v>146.156128</c:v>
                </c:pt>
                <c:pt idx="564">
                  <c:v>132.11371199999999</c:v>
                </c:pt>
                <c:pt idx="565">
                  <c:v>234.95577599999999</c:v>
                </c:pt>
                <c:pt idx="566">
                  <c:v>184.70105599999999</c:v>
                </c:pt>
                <c:pt idx="567">
                  <c:v>214.40553600000001</c:v>
                </c:pt>
                <c:pt idx="568">
                  <c:v>125.127656</c:v>
                </c:pt>
                <c:pt idx="569">
                  <c:v>112.017112</c:v>
                </c:pt>
                <c:pt idx="570">
                  <c:v>75.248016000000007</c:v>
                </c:pt>
                <c:pt idx="571">
                  <c:v>158.06401600000001</c:v>
                </c:pt>
                <c:pt idx="572">
                  <c:v>165.43935999999999</c:v>
                </c:pt>
                <c:pt idx="573">
                  <c:v>148.03272000000001</c:v>
                </c:pt>
                <c:pt idx="574">
                  <c:v>122.340264</c:v>
                </c:pt>
                <c:pt idx="575">
                  <c:v>105.829864</c:v>
                </c:pt>
                <c:pt idx="576">
                  <c:v>223.41916800000001</c:v>
                </c:pt>
                <c:pt idx="577">
                  <c:v>175.52697599999999</c:v>
                </c:pt>
                <c:pt idx="578">
                  <c:v>158.75188800000001</c:v>
                </c:pt>
                <c:pt idx="579">
                  <c:v>326.854176</c:v>
                </c:pt>
                <c:pt idx="580">
                  <c:v>319.03801600000003</c:v>
                </c:pt>
                <c:pt idx="581">
                  <c:v>256.08503999999999</c:v>
                </c:pt>
                <c:pt idx="582">
                  <c:v>367.73913599999997</c:v>
                </c:pt>
                <c:pt idx="583">
                  <c:v>455.209024</c:v>
                </c:pt>
                <c:pt idx="584">
                  <c:v>345.72703999999999</c:v>
                </c:pt>
                <c:pt idx="585">
                  <c:v>240.881584</c:v>
                </c:pt>
                <c:pt idx="586">
                  <c:v>205.53062399999999</c:v>
                </c:pt>
                <c:pt idx="587">
                  <c:v>213.53654399999999</c:v>
                </c:pt>
                <c:pt idx="588">
                  <c:v>175.034896</c:v>
                </c:pt>
                <c:pt idx="589">
                  <c:v>113.425696</c:v>
                </c:pt>
                <c:pt idx="590">
                  <c:v>191.23024000000001</c:v>
                </c:pt>
                <c:pt idx="591">
                  <c:v>187.11657600000001</c:v>
                </c:pt>
                <c:pt idx="592">
                  <c:v>167.21155200000001</c:v>
                </c:pt>
                <c:pt idx="593">
                  <c:v>188.003568</c:v>
                </c:pt>
                <c:pt idx="594">
                  <c:v>152.92585600000001</c:v>
                </c:pt>
                <c:pt idx="595">
                  <c:v>216.73572799999999</c:v>
                </c:pt>
                <c:pt idx="596">
                  <c:v>166.72958399999999</c:v>
                </c:pt>
                <c:pt idx="597">
                  <c:v>184.580816</c:v>
                </c:pt>
                <c:pt idx="598">
                  <c:v>176.88057599999999</c:v>
                </c:pt>
                <c:pt idx="599">
                  <c:v>103.13392</c:v>
                </c:pt>
                <c:pt idx="600">
                  <c:v>130.09752</c:v>
                </c:pt>
                <c:pt idx="601">
                  <c:v>132.06623200000001</c:v>
                </c:pt>
                <c:pt idx="602">
                  <c:v>70.509904000000006</c:v>
                </c:pt>
                <c:pt idx="603">
                  <c:v>107.757672</c:v>
                </c:pt>
                <c:pt idx="604">
                  <c:v>147.81116800000001</c:v>
                </c:pt>
                <c:pt idx="605">
                  <c:v>147.310384</c:v>
                </c:pt>
                <c:pt idx="606">
                  <c:v>140.504144</c:v>
                </c:pt>
                <c:pt idx="607">
                  <c:v>94.911568000000003</c:v>
                </c:pt>
                <c:pt idx="608">
                  <c:v>99.629943999999995</c:v>
                </c:pt>
                <c:pt idx="609">
                  <c:v>173.73721599999999</c:v>
                </c:pt>
                <c:pt idx="610">
                  <c:v>217.037744</c:v>
                </c:pt>
                <c:pt idx="611">
                  <c:v>200.03684799999999</c:v>
                </c:pt>
                <c:pt idx="612">
                  <c:v>113.75223200000001</c:v>
                </c:pt>
                <c:pt idx="613">
                  <c:v>218.56321600000001</c:v>
                </c:pt>
                <c:pt idx="614">
                  <c:v>222.97864000000001</c:v>
                </c:pt>
                <c:pt idx="615">
                  <c:v>165.695888</c:v>
                </c:pt>
                <c:pt idx="616">
                  <c:v>132.03028</c:v>
                </c:pt>
                <c:pt idx="617">
                  <c:v>126.094032</c:v>
                </c:pt>
                <c:pt idx="618">
                  <c:v>145.39740800000001</c:v>
                </c:pt>
                <c:pt idx="619">
                  <c:v>146.74052800000001</c:v>
                </c:pt>
                <c:pt idx="620">
                  <c:v>140.35414399999999</c:v>
                </c:pt>
                <c:pt idx="621">
                  <c:v>172.912496</c:v>
                </c:pt>
                <c:pt idx="622">
                  <c:v>88.852680000000007</c:v>
                </c:pt>
                <c:pt idx="623">
                  <c:v>121.209424</c:v>
                </c:pt>
                <c:pt idx="624">
                  <c:v>191.98236800000001</c:v>
                </c:pt>
                <c:pt idx="625">
                  <c:v>150.21428800000001</c:v>
                </c:pt>
                <c:pt idx="626">
                  <c:v>147.69443200000001</c:v>
                </c:pt>
                <c:pt idx="627">
                  <c:v>123.14071199999999</c:v>
                </c:pt>
                <c:pt idx="628">
                  <c:v>183.86235199999999</c:v>
                </c:pt>
                <c:pt idx="629">
                  <c:v>129.53960799999999</c:v>
                </c:pt>
                <c:pt idx="630">
                  <c:v>137.888544</c:v>
                </c:pt>
                <c:pt idx="631">
                  <c:v>153.67486400000001</c:v>
                </c:pt>
                <c:pt idx="632">
                  <c:v>124.783328</c:v>
                </c:pt>
                <c:pt idx="633">
                  <c:v>166.79444799999999</c:v>
                </c:pt>
                <c:pt idx="634">
                  <c:v>138.07966400000001</c:v>
                </c:pt>
                <c:pt idx="635">
                  <c:v>232.14220800000001</c:v>
                </c:pt>
                <c:pt idx="636">
                  <c:v>260.45155199999999</c:v>
                </c:pt>
                <c:pt idx="637">
                  <c:v>153.27425600000001</c:v>
                </c:pt>
                <c:pt idx="638">
                  <c:v>143.298832</c:v>
                </c:pt>
                <c:pt idx="639">
                  <c:v>102.66004</c:v>
                </c:pt>
                <c:pt idx="640">
                  <c:v>139.59542400000001</c:v>
                </c:pt>
                <c:pt idx="641">
                  <c:v>133.11320799999999</c:v>
                </c:pt>
                <c:pt idx="642">
                  <c:v>98.472384000000005</c:v>
                </c:pt>
                <c:pt idx="643">
                  <c:v>139.10056</c:v>
                </c:pt>
                <c:pt idx="644">
                  <c:v>116.51304</c:v>
                </c:pt>
                <c:pt idx="645">
                  <c:v>116.28466400000001</c:v>
                </c:pt>
                <c:pt idx="646">
                  <c:v>115.385904</c:v>
                </c:pt>
                <c:pt idx="647">
                  <c:v>75.355000000000004</c:v>
                </c:pt>
                <c:pt idx="648">
                  <c:v>106.366984</c:v>
                </c:pt>
                <c:pt idx="649">
                  <c:v>97.243031999999999</c:v>
                </c:pt>
                <c:pt idx="650">
                  <c:v>161.485264</c:v>
                </c:pt>
                <c:pt idx="651">
                  <c:v>127.91382400000001</c:v>
                </c:pt>
                <c:pt idx="652">
                  <c:v>86.885103999999998</c:v>
                </c:pt>
                <c:pt idx="653">
                  <c:v>125.52471199999999</c:v>
                </c:pt>
                <c:pt idx="654">
                  <c:v>86.484504000000001</c:v>
                </c:pt>
                <c:pt idx="655">
                  <c:v>93.377080000000007</c:v>
                </c:pt>
                <c:pt idx="656">
                  <c:v>113.809048</c:v>
                </c:pt>
                <c:pt idx="657">
                  <c:v>89.330719999999999</c:v>
                </c:pt>
                <c:pt idx="658">
                  <c:v>86.330680000000001</c:v>
                </c:pt>
                <c:pt idx="659">
                  <c:v>153.571664</c:v>
                </c:pt>
                <c:pt idx="660">
                  <c:v>97.186840000000004</c:v>
                </c:pt>
                <c:pt idx="661">
                  <c:v>101.28828</c:v>
                </c:pt>
                <c:pt idx="662">
                  <c:v>110.59059999999999</c:v>
                </c:pt>
                <c:pt idx="663">
                  <c:v>112.988488</c:v>
                </c:pt>
                <c:pt idx="664">
                  <c:v>114.898304</c:v>
                </c:pt>
                <c:pt idx="665">
                  <c:v>180.760784</c:v>
                </c:pt>
                <c:pt idx="666">
                  <c:v>95.540480000000002</c:v>
                </c:pt>
                <c:pt idx="667">
                  <c:v>146.658288</c:v>
                </c:pt>
                <c:pt idx="668">
                  <c:v>149.21238399999999</c:v>
                </c:pt>
                <c:pt idx="669">
                  <c:v>161.953936</c:v>
                </c:pt>
                <c:pt idx="670">
                  <c:v>148.72758400000001</c:v>
                </c:pt>
                <c:pt idx="671">
                  <c:v>127.444952</c:v>
                </c:pt>
                <c:pt idx="672">
                  <c:v>177.46580800000001</c:v>
                </c:pt>
                <c:pt idx="673">
                  <c:v>111.636832</c:v>
                </c:pt>
                <c:pt idx="674">
                  <c:v>90.589464000000007</c:v>
                </c:pt>
                <c:pt idx="675">
                  <c:v>137.269824</c:v>
                </c:pt>
                <c:pt idx="676">
                  <c:v>47.469079999999998</c:v>
                </c:pt>
                <c:pt idx="677">
                  <c:v>105.944576</c:v>
                </c:pt>
                <c:pt idx="678">
                  <c:v>128.94607199999999</c:v>
                </c:pt>
                <c:pt idx="679">
                  <c:v>177.95204799999999</c:v>
                </c:pt>
                <c:pt idx="680">
                  <c:v>220.32206400000001</c:v>
                </c:pt>
                <c:pt idx="681">
                  <c:v>174.02835200000001</c:v>
                </c:pt>
                <c:pt idx="682">
                  <c:v>197.61342400000001</c:v>
                </c:pt>
                <c:pt idx="683">
                  <c:v>238.520432</c:v>
                </c:pt>
                <c:pt idx="684">
                  <c:v>238.72841600000001</c:v>
                </c:pt>
                <c:pt idx="685">
                  <c:v>118.26016</c:v>
                </c:pt>
                <c:pt idx="686">
                  <c:v>229.362032</c:v>
                </c:pt>
                <c:pt idx="687">
                  <c:v>233.604096</c:v>
                </c:pt>
                <c:pt idx="688">
                  <c:v>222.308336</c:v>
                </c:pt>
                <c:pt idx="689">
                  <c:v>260.89344</c:v>
                </c:pt>
                <c:pt idx="690">
                  <c:v>270.59788800000001</c:v>
                </c:pt>
                <c:pt idx="691">
                  <c:v>225.32947200000001</c:v>
                </c:pt>
                <c:pt idx="692">
                  <c:v>327.67532799999998</c:v>
                </c:pt>
                <c:pt idx="693">
                  <c:v>319.337152</c:v>
                </c:pt>
                <c:pt idx="694">
                  <c:v>238.63684799999999</c:v>
                </c:pt>
                <c:pt idx="695">
                  <c:v>130.371016</c:v>
                </c:pt>
                <c:pt idx="696">
                  <c:v>160.84576000000001</c:v>
                </c:pt>
                <c:pt idx="697">
                  <c:v>151.26273599999999</c:v>
                </c:pt>
                <c:pt idx="698">
                  <c:v>268.44435199999998</c:v>
                </c:pt>
                <c:pt idx="699">
                  <c:v>209.43260799999999</c:v>
                </c:pt>
                <c:pt idx="700">
                  <c:v>294.17353600000001</c:v>
                </c:pt>
                <c:pt idx="701">
                  <c:v>226.31652800000001</c:v>
                </c:pt>
                <c:pt idx="702">
                  <c:v>339.42956800000002</c:v>
                </c:pt>
                <c:pt idx="703">
                  <c:v>245.51969600000001</c:v>
                </c:pt>
                <c:pt idx="704">
                  <c:v>270.60019199999999</c:v>
                </c:pt>
                <c:pt idx="705">
                  <c:v>192.121264</c:v>
                </c:pt>
                <c:pt idx="706">
                  <c:v>282.44550400000003</c:v>
                </c:pt>
                <c:pt idx="707">
                  <c:v>287.60496000000001</c:v>
                </c:pt>
                <c:pt idx="708">
                  <c:v>228.29612800000001</c:v>
                </c:pt>
                <c:pt idx="709">
                  <c:v>284.369664</c:v>
                </c:pt>
                <c:pt idx="710">
                  <c:v>237.93550400000001</c:v>
                </c:pt>
                <c:pt idx="711">
                  <c:v>269.94704000000002</c:v>
                </c:pt>
                <c:pt idx="712">
                  <c:v>245.98057600000001</c:v>
                </c:pt>
                <c:pt idx="713">
                  <c:v>225.62388799999999</c:v>
                </c:pt>
                <c:pt idx="714">
                  <c:v>214.93849599999999</c:v>
                </c:pt>
                <c:pt idx="715">
                  <c:v>203.24936</c:v>
                </c:pt>
                <c:pt idx="716">
                  <c:v>206.95430400000001</c:v>
                </c:pt>
                <c:pt idx="717">
                  <c:v>219.460848</c:v>
                </c:pt>
                <c:pt idx="718">
                  <c:v>148.27356800000001</c:v>
                </c:pt>
                <c:pt idx="719">
                  <c:v>126.70672</c:v>
                </c:pt>
                <c:pt idx="720">
                  <c:v>169.64774399999999</c:v>
                </c:pt>
                <c:pt idx="721">
                  <c:v>188.01430400000001</c:v>
                </c:pt>
                <c:pt idx="722">
                  <c:v>190.59481600000001</c:v>
                </c:pt>
                <c:pt idx="723">
                  <c:v>244.4496</c:v>
                </c:pt>
                <c:pt idx="724">
                  <c:v>167.552944</c:v>
                </c:pt>
                <c:pt idx="725">
                  <c:v>144.86878400000001</c:v>
                </c:pt>
                <c:pt idx="726">
                  <c:v>151.360624</c:v>
                </c:pt>
                <c:pt idx="727">
                  <c:v>211.94046399999999</c:v>
                </c:pt>
                <c:pt idx="728">
                  <c:v>229.91814400000001</c:v>
                </c:pt>
                <c:pt idx="729">
                  <c:v>136.947968</c:v>
                </c:pt>
                <c:pt idx="730">
                  <c:v>177.55588800000001</c:v>
                </c:pt>
                <c:pt idx="731">
                  <c:v>142.41225600000001</c:v>
                </c:pt>
                <c:pt idx="732">
                  <c:v>163.17815999999999</c:v>
                </c:pt>
                <c:pt idx="733">
                  <c:v>139.87777600000001</c:v>
                </c:pt>
                <c:pt idx="734">
                  <c:v>109.5956</c:v>
                </c:pt>
                <c:pt idx="735">
                  <c:v>152.297808</c:v>
                </c:pt>
                <c:pt idx="736">
                  <c:v>198.36238399999999</c:v>
                </c:pt>
                <c:pt idx="737">
                  <c:v>220.39950400000001</c:v>
                </c:pt>
                <c:pt idx="738">
                  <c:v>193.35448</c:v>
                </c:pt>
                <c:pt idx="739">
                  <c:v>115.58321599999999</c:v>
                </c:pt>
                <c:pt idx="740">
                  <c:v>219.51555200000001</c:v>
                </c:pt>
                <c:pt idx="741">
                  <c:v>207.034144</c:v>
                </c:pt>
                <c:pt idx="742">
                  <c:v>228.44057599999999</c:v>
                </c:pt>
                <c:pt idx="743">
                  <c:v>187.91526400000001</c:v>
                </c:pt>
                <c:pt idx="744">
                  <c:v>235.57024000000001</c:v>
                </c:pt>
                <c:pt idx="745">
                  <c:v>247.737424</c:v>
                </c:pt>
                <c:pt idx="746">
                  <c:v>296.58508799999998</c:v>
                </c:pt>
                <c:pt idx="747">
                  <c:v>230.32987199999999</c:v>
                </c:pt>
                <c:pt idx="748">
                  <c:v>262.50510400000002</c:v>
                </c:pt>
                <c:pt idx="749">
                  <c:v>282.630112</c:v>
                </c:pt>
                <c:pt idx="750">
                  <c:v>270.12838399999998</c:v>
                </c:pt>
                <c:pt idx="751">
                  <c:v>233.26057599999999</c:v>
                </c:pt>
                <c:pt idx="752">
                  <c:v>247.986672</c:v>
                </c:pt>
                <c:pt idx="753">
                  <c:v>202.69097600000001</c:v>
                </c:pt>
                <c:pt idx="754">
                  <c:v>219.53297599999999</c:v>
                </c:pt>
                <c:pt idx="755">
                  <c:v>283.76441599999998</c:v>
                </c:pt>
                <c:pt idx="756">
                  <c:v>332.40611200000001</c:v>
                </c:pt>
                <c:pt idx="757">
                  <c:v>195.92836800000001</c:v>
                </c:pt>
                <c:pt idx="758">
                  <c:v>144.23488</c:v>
                </c:pt>
                <c:pt idx="759">
                  <c:v>146.82131200000001</c:v>
                </c:pt>
                <c:pt idx="760">
                  <c:v>155.754704</c:v>
                </c:pt>
                <c:pt idx="761">
                  <c:v>183.10892799999999</c:v>
                </c:pt>
                <c:pt idx="762">
                  <c:v>143.61395200000001</c:v>
                </c:pt>
                <c:pt idx="763">
                  <c:v>112.53332</c:v>
                </c:pt>
                <c:pt idx="764">
                  <c:v>154.164016</c:v>
                </c:pt>
                <c:pt idx="765">
                  <c:v>180.65001599999999</c:v>
                </c:pt>
                <c:pt idx="766">
                  <c:v>170.230064</c:v>
                </c:pt>
                <c:pt idx="767">
                  <c:v>224.70276799999999</c:v>
                </c:pt>
                <c:pt idx="768">
                  <c:v>247.97236799999999</c:v>
                </c:pt>
                <c:pt idx="769">
                  <c:v>131.20326399999999</c:v>
                </c:pt>
                <c:pt idx="770">
                  <c:v>144.08721600000001</c:v>
                </c:pt>
                <c:pt idx="771">
                  <c:v>139.637136</c:v>
                </c:pt>
                <c:pt idx="772">
                  <c:v>130.44607199999999</c:v>
                </c:pt>
                <c:pt idx="773">
                  <c:v>153.509792</c:v>
                </c:pt>
                <c:pt idx="774">
                  <c:v>191.83580799999999</c:v>
                </c:pt>
                <c:pt idx="775">
                  <c:v>196.26529600000001</c:v>
                </c:pt>
                <c:pt idx="776">
                  <c:v>164.41228799999999</c:v>
                </c:pt>
                <c:pt idx="777">
                  <c:v>176.0412</c:v>
                </c:pt>
                <c:pt idx="778">
                  <c:v>181.08287999999999</c:v>
                </c:pt>
                <c:pt idx="779">
                  <c:v>77.520712000000003</c:v>
                </c:pt>
                <c:pt idx="780">
                  <c:v>56.891060000000003</c:v>
                </c:pt>
                <c:pt idx="781">
                  <c:v>82.825007999999997</c:v>
                </c:pt>
                <c:pt idx="782">
                  <c:v>88.316016000000005</c:v>
                </c:pt>
                <c:pt idx="783">
                  <c:v>140.61113599999999</c:v>
                </c:pt>
                <c:pt idx="784">
                  <c:v>131.20691199999999</c:v>
                </c:pt>
                <c:pt idx="785">
                  <c:v>127.082176</c:v>
                </c:pt>
                <c:pt idx="786">
                  <c:v>109.60511200000001</c:v>
                </c:pt>
                <c:pt idx="787">
                  <c:v>139.19828799999999</c:v>
                </c:pt>
                <c:pt idx="788">
                  <c:v>120.26231199999999</c:v>
                </c:pt>
                <c:pt idx="789">
                  <c:v>133.31495200000001</c:v>
                </c:pt>
                <c:pt idx="790">
                  <c:v>142.47955200000001</c:v>
                </c:pt>
                <c:pt idx="791">
                  <c:v>59.226647999999997</c:v>
                </c:pt>
                <c:pt idx="792">
                  <c:v>118.03004</c:v>
                </c:pt>
                <c:pt idx="793">
                  <c:v>166.472928</c:v>
                </c:pt>
                <c:pt idx="794">
                  <c:v>223.35771199999999</c:v>
                </c:pt>
                <c:pt idx="795">
                  <c:v>227.05235200000001</c:v>
                </c:pt>
                <c:pt idx="796">
                  <c:v>160.39011199999999</c:v>
                </c:pt>
                <c:pt idx="797">
                  <c:v>137.714496</c:v>
                </c:pt>
                <c:pt idx="798">
                  <c:v>112.01036000000001</c:v>
                </c:pt>
                <c:pt idx="799">
                  <c:v>154.10465600000001</c:v>
                </c:pt>
                <c:pt idx="800">
                  <c:v>123.268968</c:v>
                </c:pt>
                <c:pt idx="801">
                  <c:v>136.366784</c:v>
                </c:pt>
                <c:pt idx="802">
                  <c:v>241.678416</c:v>
                </c:pt>
                <c:pt idx="803">
                  <c:v>178.955488</c:v>
                </c:pt>
                <c:pt idx="804">
                  <c:v>166.90796800000001</c:v>
                </c:pt>
                <c:pt idx="805">
                  <c:v>179.810416</c:v>
                </c:pt>
                <c:pt idx="806">
                  <c:v>235.504064</c:v>
                </c:pt>
                <c:pt idx="807">
                  <c:v>159.81267199999999</c:v>
                </c:pt>
                <c:pt idx="808">
                  <c:v>166.49811199999999</c:v>
                </c:pt>
                <c:pt idx="809">
                  <c:v>84.502632000000006</c:v>
                </c:pt>
                <c:pt idx="810">
                  <c:v>104.18615200000001</c:v>
                </c:pt>
                <c:pt idx="811">
                  <c:v>117.58775199999999</c:v>
                </c:pt>
                <c:pt idx="812">
                  <c:v>128.667856</c:v>
                </c:pt>
                <c:pt idx="813">
                  <c:v>99.482336000000004</c:v>
                </c:pt>
                <c:pt idx="814">
                  <c:v>119.817752</c:v>
                </c:pt>
                <c:pt idx="815">
                  <c:v>163.59131199999999</c:v>
                </c:pt>
                <c:pt idx="816">
                  <c:v>125.004992</c:v>
                </c:pt>
                <c:pt idx="817">
                  <c:v>102.902016</c:v>
                </c:pt>
                <c:pt idx="818">
                  <c:v>123.74632</c:v>
                </c:pt>
                <c:pt idx="819">
                  <c:v>173.115184</c:v>
                </c:pt>
                <c:pt idx="820">
                  <c:v>134.333392</c:v>
                </c:pt>
                <c:pt idx="821">
                  <c:v>228.599152</c:v>
                </c:pt>
                <c:pt idx="822">
                  <c:v>320.24473599999999</c:v>
                </c:pt>
                <c:pt idx="823">
                  <c:v>212.925152</c:v>
                </c:pt>
                <c:pt idx="824">
                  <c:v>98.146360000000001</c:v>
                </c:pt>
                <c:pt idx="825">
                  <c:v>171.52531200000001</c:v>
                </c:pt>
                <c:pt idx="826">
                  <c:v>238.40108799999999</c:v>
                </c:pt>
                <c:pt idx="827">
                  <c:v>345.17046399999998</c:v>
                </c:pt>
                <c:pt idx="828">
                  <c:v>377.14844799999997</c:v>
                </c:pt>
                <c:pt idx="829">
                  <c:v>377.14844799999997</c:v>
                </c:pt>
                <c:pt idx="830">
                  <c:v>278.236896</c:v>
                </c:pt>
                <c:pt idx="831">
                  <c:v>284.51094399999999</c:v>
                </c:pt>
                <c:pt idx="832">
                  <c:v>202.966736</c:v>
                </c:pt>
                <c:pt idx="833">
                  <c:v>153.76808</c:v>
                </c:pt>
                <c:pt idx="834">
                  <c:v>239.34612799999999</c:v>
                </c:pt>
                <c:pt idx="835">
                  <c:v>191.38808</c:v>
                </c:pt>
                <c:pt idx="836">
                  <c:v>206.143216</c:v>
                </c:pt>
                <c:pt idx="837">
                  <c:v>249.84316799999999</c:v>
                </c:pt>
                <c:pt idx="838">
                  <c:v>163.0924</c:v>
                </c:pt>
                <c:pt idx="839">
                  <c:v>145.31616</c:v>
                </c:pt>
                <c:pt idx="840">
                  <c:v>142.057376</c:v>
                </c:pt>
                <c:pt idx="841">
                  <c:v>194.068928</c:v>
                </c:pt>
                <c:pt idx="842">
                  <c:v>147.54355200000001</c:v>
                </c:pt>
                <c:pt idx="843">
                  <c:v>115.88923200000001</c:v>
                </c:pt>
                <c:pt idx="844">
                  <c:v>217.58192</c:v>
                </c:pt>
                <c:pt idx="845">
                  <c:v>183.58683199999999</c:v>
                </c:pt>
                <c:pt idx="846">
                  <c:v>134.77891199999999</c:v>
                </c:pt>
                <c:pt idx="847">
                  <c:v>191.51043200000001</c:v>
                </c:pt>
                <c:pt idx="848">
                  <c:v>159.78377599999999</c:v>
                </c:pt>
                <c:pt idx="849">
                  <c:v>159.20638400000001</c:v>
                </c:pt>
                <c:pt idx="850">
                  <c:v>126.570792</c:v>
                </c:pt>
                <c:pt idx="851">
                  <c:v>126.91659199999999</c:v>
                </c:pt>
                <c:pt idx="852">
                  <c:v>160.20793599999999</c:v>
                </c:pt>
                <c:pt idx="853">
                  <c:v>120.73636</c:v>
                </c:pt>
                <c:pt idx="854">
                  <c:v>113.55135199999999</c:v>
                </c:pt>
                <c:pt idx="855">
                  <c:v>139.56492800000001</c:v>
                </c:pt>
                <c:pt idx="856">
                  <c:v>136.953248</c:v>
                </c:pt>
                <c:pt idx="857">
                  <c:v>148.986096</c:v>
                </c:pt>
                <c:pt idx="858">
                  <c:v>156.75772799999999</c:v>
                </c:pt>
                <c:pt idx="859">
                  <c:v>145.236976</c:v>
                </c:pt>
                <c:pt idx="860">
                  <c:v>166.49683200000001</c:v>
                </c:pt>
                <c:pt idx="861">
                  <c:v>161.38259199999999</c:v>
                </c:pt>
                <c:pt idx="862">
                  <c:v>98.673047999999994</c:v>
                </c:pt>
                <c:pt idx="863">
                  <c:v>102.020864</c:v>
                </c:pt>
                <c:pt idx="864">
                  <c:v>126.39339200000001</c:v>
                </c:pt>
                <c:pt idx="865">
                  <c:v>149.34481600000001</c:v>
                </c:pt>
                <c:pt idx="866">
                  <c:v>147.394688</c:v>
                </c:pt>
                <c:pt idx="867">
                  <c:v>106.24833</c:v>
                </c:pt>
                <c:pt idx="868">
                  <c:v>106.83599</c:v>
                </c:pt>
                <c:pt idx="869">
                  <c:v>90.007990000000007</c:v>
                </c:pt>
                <c:pt idx="870">
                  <c:v>110.52528</c:v>
                </c:pt>
                <c:pt idx="871">
                  <c:v>154.07896</c:v>
                </c:pt>
                <c:pt idx="872">
                  <c:v>185.98106999999999</c:v>
                </c:pt>
                <c:pt idx="873">
                  <c:v>225.09879000000001</c:v>
                </c:pt>
                <c:pt idx="874">
                  <c:v>199.64330000000001</c:v>
                </c:pt>
                <c:pt idx="875">
                  <c:v>134.59291999999999</c:v>
                </c:pt>
                <c:pt idx="876">
                  <c:v>135.40451999999999</c:v>
                </c:pt>
                <c:pt idx="877">
                  <c:v>165.52708000000001</c:v>
                </c:pt>
                <c:pt idx="878">
                  <c:v>181.71122</c:v>
                </c:pt>
                <c:pt idx="879">
                  <c:v>197.87715</c:v>
                </c:pt>
                <c:pt idx="880">
                  <c:v>223.24734000000001</c:v>
                </c:pt>
                <c:pt idx="881">
                  <c:v>230.64321000000001</c:v>
                </c:pt>
                <c:pt idx="882">
                  <c:v>235.33443</c:v>
                </c:pt>
                <c:pt idx="883">
                  <c:v>224.97523200000001</c:v>
                </c:pt>
                <c:pt idx="884">
                  <c:v>334.47071999999997</c:v>
                </c:pt>
                <c:pt idx="885">
                  <c:v>343.78787</c:v>
                </c:pt>
                <c:pt idx="886">
                  <c:v>369.31200999999999</c:v>
                </c:pt>
                <c:pt idx="887">
                  <c:v>460.99822</c:v>
                </c:pt>
                <c:pt idx="888">
                  <c:v>327.73624999999998</c:v>
                </c:pt>
                <c:pt idx="889">
                  <c:v>285.15825000000001</c:v>
                </c:pt>
                <c:pt idx="890">
                  <c:v>245.11123000000001</c:v>
                </c:pt>
                <c:pt idx="891">
                  <c:v>292.36502000000002</c:v>
                </c:pt>
                <c:pt idx="892">
                  <c:v>214.08013</c:v>
                </c:pt>
                <c:pt idx="893">
                  <c:v>230.34291999999999</c:v>
                </c:pt>
                <c:pt idx="894">
                  <c:v>276.92090999999999</c:v>
                </c:pt>
                <c:pt idx="895">
                  <c:v>224.67064999999999</c:v>
                </c:pt>
                <c:pt idx="896">
                  <c:v>224.58391</c:v>
                </c:pt>
                <c:pt idx="897">
                  <c:v>178.01467600000001</c:v>
                </c:pt>
                <c:pt idx="898">
                  <c:v>177.167877</c:v>
                </c:pt>
                <c:pt idx="899">
                  <c:v>255.150746</c:v>
                </c:pt>
                <c:pt idx="900">
                  <c:v>254.74678</c:v>
                </c:pt>
                <c:pt idx="901">
                  <c:v>201.45618999999999</c:v>
                </c:pt>
                <c:pt idx="902">
                  <c:v>176.41154</c:v>
                </c:pt>
                <c:pt idx="903">
                  <c:v>167.29444000000001</c:v>
                </c:pt>
                <c:pt idx="904">
                  <c:v>160.12074000000001</c:v>
                </c:pt>
                <c:pt idx="905">
                  <c:v>123.49889</c:v>
                </c:pt>
                <c:pt idx="906">
                  <c:v>135.60674</c:v>
                </c:pt>
                <c:pt idx="907">
                  <c:v>132.27965</c:v>
                </c:pt>
                <c:pt idx="908">
                  <c:v>124.01282</c:v>
                </c:pt>
                <c:pt idx="909">
                  <c:v>97.385159999999999</c:v>
                </c:pt>
                <c:pt idx="910">
                  <c:v>270.954519</c:v>
                </c:pt>
                <c:pt idx="911">
                  <c:v>164.93894700000001</c:v>
                </c:pt>
                <c:pt idx="912">
                  <c:v>195.8442</c:v>
                </c:pt>
                <c:pt idx="913">
                  <c:v>138.33615</c:v>
                </c:pt>
                <c:pt idx="914">
                  <c:v>189.75155000000001</c:v>
                </c:pt>
                <c:pt idx="915">
                  <c:v>128.50845000000001</c:v>
                </c:pt>
                <c:pt idx="916">
                  <c:v>154.16553999999999</c:v>
                </c:pt>
                <c:pt idx="917">
                  <c:v>124.00688</c:v>
                </c:pt>
                <c:pt idx="918">
                  <c:v>148.158895</c:v>
                </c:pt>
                <c:pt idx="919">
                  <c:v>86.8215</c:v>
                </c:pt>
                <c:pt idx="920">
                  <c:v>101.89273</c:v>
                </c:pt>
                <c:pt idx="921">
                  <c:v>69.77664</c:v>
                </c:pt>
                <c:pt idx="922">
                  <c:v>90.615369999999999</c:v>
                </c:pt>
                <c:pt idx="923">
                  <c:v>125.67452</c:v>
                </c:pt>
                <c:pt idx="924">
                  <c:v>136.67959999999999</c:v>
                </c:pt>
                <c:pt idx="925">
                  <c:v>130.40581</c:v>
                </c:pt>
                <c:pt idx="926">
                  <c:v>74.646019999999993</c:v>
                </c:pt>
                <c:pt idx="927">
                  <c:v>88.566450000000003</c:v>
                </c:pt>
                <c:pt idx="928">
                  <c:v>103.64352</c:v>
                </c:pt>
                <c:pt idx="929">
                  <c:v>174.44169400000001</c:v>
                </c:pt>
                <c:pt idx="930">
                  <c:v>283.56956000000002</c:v>
                </c:pt>
                <c:pt idx="931">
                  <c:v>96.660989999999998</c:v>
                </c:pt>
                <c:pt idx="932">
                  <c:v>133.65262000000001</c:v>
                </c:pt>
                <c:pt idx="933">
                  <c:v>67.950249999999997</c:v>
                </c:pt>
                <c:pt idx="934">
                  <c:v>64.423990000000003</c:v>
                </c:pt>
                <c:pt idx="935">
                  <c:v>157.60055</c:v>
                </c:pt>
                <c:pt idx="936">
                  <c:v>166.76972000000001</c:v>
                </c:pt>
                <c:pt idx="937">
                  <c:v>134.43718999999999</c:v>
                </c:pt>
                <c:pt idx="938">
                  <c:v>121.774646</c:v>
                </c:pt>
                <c:pt idx="939">
                  <c:v>124.85715999999999</c:v>
                </c:pt>
                <c:pt idx="940">
                  <c:v>117.06215</c:v>
                </c:pt>
                <c:pt idx="941">
                  <c:v>123.22587</c:v>
                </c:pt>
                <c:pt idx="942">
                  <c:v>92.965670000000003</c:v>
                </c:pt>
                <c:pt idx="943">
                  <c:v>104.47823</c:v>
                </c:pt>
                <c:pt idx="944">
                  <c:v>155.34264999999999</c:v>
                </c:pt>
                <c:pt idx="945">
                  <c:v>124.82711999999999</c:v>
                </c:pt>
                <c:pt idx="946">
                  <c:v>136.77195</c:v>
                </c:pt>
                <c:pt idx="947">
                  <c:v>179.27619899999999</c:v>
                </c:pt>
                <c:pt idx="948">
                  <c:v>245.84256999999999</c:v>
                </c:pt>
                <c:pt idx="949">
                  <c:v>156.15152800000001</c:v>
                </c:pt>
                <c:pt idx="950">
                  <c:v>126.00931</c:v>
                </c:pt>
                <c:pt idx="951">
                  <c:v>154.73050000000001</c:v>
                </c:pt>
                <c:pt idx="952">
                  <c:v>124.98013</c:v>
                </c:pt>
                <c:pt idx="953">
                  <c:v>239.52501000000001</c:v>
                </c:pt>
                <c:pt idx="954">
                  <c:v>228.91219000000001</c:v>
                </c:pt>
                <c:pt idx="955">
                  <c:v>254.09674999999999</c:v>
                </c:pt>
                <c:pt idx="956">
                  <c:v>205.1395</c:v>
                </c:pt>
                <c:pt idx="957">
                  <c:v>137.65227999999999</c:v>
                </c:pt>
                <c:pt idx="958">
                  <c:v>169.07946000000001</c:v>
                </c:pt>
                <c:pt idx="959">
                  <c:v>134.41146000000001</c:v>
                </c:pt>
                <c:pt idx="960">
                  <c:v>166.16288</c:v>
                </c:pt>
                <c:pt idx="961">
                  <c:v>167.71581</c:v>
                </c:pt>
                <c:pt idx="962">
                  <c:v>123.61790000000001</c:v>
                </c:pt>
                <c:pt idx="963">
                  <c:v>92.998890000000003</c:v>
                </c:pt>
                <c:pt idx="964">
                  <c:v>98.842359999999999</c:v>
                </c:pt>
                <c:pt idx="965">
                  <c:v>99.35942</c:v>
                </c:pt>
                <c:pt idx="966">
                  <c:v>132.42232999999999</c:v>
                </c:pt>
                <c:pt idx="967">
                  <c:v>102.96475</c:v>
                </c:pt>
                <c:pt idx="968">
                  <c:v>98.722589999999997</c:v>
                </c:pt>
                <c:pt idx="969">
                  <c:v>68.423631</c:v>
                </c:pt>
                <c:pt idx="970">
                  <c:v>161.88627</c:v>
                </c:pt>
                <c:pt idx="971">
                  <c:v>273.97023000000002</c:v>
                </c:pt>
                <c:pt idx="972">
                  <c:v>159.3622</c:v>
                </c:pt>
                <c:pt idx="973">
                  <c:v>137.23802000000001</c:v>
                </c:pt>
                <c:pt idx="974">
                  <c:v>177.08506</c:v>
                </c:pt>
                <c:pt idx="975">
                  <c:v>163.78657000000001</c:v>
                </c:pt>
                <c:pt idx="976">
                  <c:v>81.243979999999993</c:v>
                </c:pt>
                <c:pt idx="977">
                  <c:v>82.948869999999999</c:v>
                </c:pt>
                <c:pt idx="978">
                  <c:v>73.918260000000004</c:v>
                </c:pt>
                <c:pt idx="979">
                  <c:v>76.406260000000003</c:v>
                </c:pt>
                <c:pt idx="980">
                  <c:v>89.805570000000003</c:v>
                </c:pt>
                <c:pt idx="981">
                  <c:v>93.732919999999993</c:v>
                </c:pt>
                <c:pt idx="982">
                  <c:v>85.853430000000003</c:v>
                </c:pt>
                <c:pt idx="983">
                  <c:v>129.38363000000001</c:v>
                </c:pt>
                <c:pt idx="984">
                  <c:v>99.529839999999993</c:v>
                </c:pt>
                <c:pt idx="985">
                  <c:v>71.159909999999996</c:v>
                </c:pt>
                <c:pt idx="986">
                  <c:v>83.537132</c:v>
                </c:pt>
                <c:pt idx="987">
                  <c:v>83.019990000000007</c:v>
                </c:pt>
                <c:pt idx="988">
                  <c:v>84.521460000000005</c:v>
                </c:pt>
                <c:pt idx="989">
                  <c:v>96.402749999999997</c:v>
                </c:pt>
                <c:pt idx="990">
                  <c:v>111.69247</c:v>
                </c:pt>
                <c:pt idx="991">
                  <c:v>147.60919999999999</c:v>
                </c:pt>
                <c:pt idx="992">
                  <c:v>89.040199999999999</c:v>
                </c:pt>
                <c:pt idx="993">
                  <c:v>112.45383</c:v>
                </c:pt>
                <c:pt idx="994">
                  <c:v>51.659509999999997</c:v>
                </c:pt>
                <c:pt idx="995">
                  <c:v>81.854010000000002</c:v>
                </c:pt>
                <c:pt idx="996">
                  <c:v>113.73206999999999</c:v>
                </c:pt>
                <c:pt idx="997">
                  <c:v>95.484880000000004</c:v>
                </c:pt>
                <c:pt idx="998">
                  <c:v>87.992919999999998</c:v>
                </c:pt>
                <c:pt idx="999">
                  <c:v>99.472899999999996</c:v>
                </c:pt>
                <c:pt idx="1000">
                  <c:v>144.60055</c:v>
                </c:pt>
                <c:pt idx="1001">
                  <c:v>173.53777400000001</c:v>
                </c:pt>
                <c:pt idx="1002">
                  <c:v>136.84139999999999</c:v>
                </c:pt>
                <c:pt idx="1003">
                  <c:v>168.52956</c:v>
                </c:pt>
                <c:pt idx="1004">
                  <c:v>168.99095</c:v>
                </c:pt>
                <c:pt idx="1005">
                  <c:v>123.64014</c:v>
                </c:pt>
                <c:pt idx="1006">
                  <c:v>150.4273</c:v>
                </c:pt>
                <c:pt idx="1007">
                  <c:v>179.89603399999999</c:v>
                </c:pt>
                <c:pt idx="1008">
                  <c:v>177.43007</c:v>
                </c:pt>
                <c:pt idx="1009">
                  <c:v>126.03211</c:v>
                </c:pt>
                <c:pt idx="1010">
                  <c:v>120.71357999999999</c:v>
                </c:pt>
                <c:pt idx="1011">
                  <c:v>116.28762999999999</c:v>
                </c:pt>
                <c:pt idx="1012">
                  <c:v>109.76309000000001</c:v>
                </c:pt>
                <c:pt idx="1013">
                  <c:v>143.8793</c:v>
                </c:pt>
                <c:pt idx="1014">
                  <c:v>185.67940999999999</c:v>
                </c:pt>
                <c:pt idx="1015">
                  <c:v>111.18174</c:v>
                </c:pt>
                <c:pt idx="1016">
                  <c:v>68.628810000000001</c:v>
                </c:pt>
                <c:pt idx="1017">
                  <c:v>64.335470000000001</c:v>
                </c:pt>
                <c:pt idx="1018">
                  <c:v>71.414109999999994</c:v>
                </c:pt>
                <c:pt idx="1019">
                  <c:v>65.357830000000007</c:v>
                </c:pt>
                <c:pt idx="1020">
                  <c:v>113.73408000000001</c:v>
                </c:pt>
                <c:pt idx="1021">
                  <c:v>78.107839999999996</c:v>
                </c:pt>
                <c:pt idx="1022">
                  <c:v>39.286090000000002</c:v>
                </c:pt>
                <c:pt idx="1023">
                  <c:v>122.56796</c:v>
                </c:pt>
                <c:pt idx="1024">
                  <c:v>105.855701</c:v>
                </c:pt>
                <c:pt idx="1025">
                  <c:v>111.10996</c:v>
                </c:pt>
                <c:pt idx="1026">
                  <c:v>108.60567</c:v>
                </c:pt>
                <c:pt idx="1027">
                  <c:v>90.389269999999996</c:v>
                </c:pt>
                <c:pt idx="1028">
                  <c:v>166.78434999999999</c:v>
                </c:pt>
                <c:pt idx="1029">
                  <c:v>153.76259999999999</c:v>
                </c:pt>
                <c:pt idx="1030">
                  <c:v>203.79104899999999</c:v>
                </c:pt>
                <c:pt idx="1031">
                  <c:v>227.81405000000001</c:v>
                </c:pt>
                <c:pt idx="1032">
                  <c:v>142.01668000000001</c:v>
                </c:pt>
                <c:pt idx="1033">
                  <c:v>125.21342</c:v>
                </c:pt>
                <c:pt idx="1034">
                  <c:v>152.27453</c:v>
                </c:pt>
                <c:pt idx="1035">
                  <c:v>182.47604000000001</c:v>
                </c:pt>
                <c:pt idx="1036">
                  <c:v>198.66367</c:v>
                </c:pt>
                <c:pt idx="1037">
                  <c:v>124.63864</c:v>
                </c:pt>
                <c:pt idx="1038">
                  <c:v>91.724350000000001</c:v>
                </c:pt>
                <c:pt idx="1039">
                  <c:v>116.93186</c:v>
                </c:pt>
                <c:pt idx="1040">
                  <c:v>150.97784999999999</c:v>
                </c:pt>
                <c:pt idx="1041">
                  <c:v>154.32499000000001</c:v>
                </c:pt>
                <c:pt idx="1042">
                  <c:v>167.65647000000001</c:v>
                </c:pt>
                <c:pt idx="1043">
                  <c:v>127.91381</c:v>
                </c:pt>
                <c:pt idx="1044">
                  <c:v>104.12739000000001</c:v>
                </c:pt>
                <c:pt idx="1045">
                  <c:v>99.344759999999994</c:v>
                </c:pt>
                <c:pt idx="1046">
                  <c:v>163.02819</c:v>
                </c:pt>
                <c:pt idx="1047">
                  <c:v>129.29930999999999</c:v>
                </c:pt>
                <c:pt idx="1048">
                  <c:v>77.130650000000003</c:v>
                </c:pt>
                <c:pt idx="1049">
                  <c:v>143.90262000000001</c:v>
                </c:pt>
                <c:pt idx="1050">
                  <c:v>158.54557</c:v>
                </c:pt>
                <c:pt idx="1051">
                  <c:v>134.38781</c:v>
                </c:pt>
                <c:pt idx="1052">
                  <c:v>213.59457</c:v>
                </c:pt>
                <c:pt idx="1053">
                  <c:v>48.046080000000003</c:v>
                </c:pt>
                <c:pt idx="1054">
                  <c:v>91.162130000000005</c:v>
                </c:pt>
                <c:pt idx="1055">
                  <c:v>130.42993999999999</c:v>
                </c:pt>
                <c:pt idx="1056">
                  <c:v>111.85906</c:v>
                </c:pt>
                <c:pt idx="1057">
                  <c:v>51.24503</c:v>
                </c:pt>
                <c:pt idx="1058">
                  <c:v>59.555500000000002</c:v>
                </c:pt>
                <c:pt idx="1059">
                  <c:v>60.158610000000003</c:v>
                </c:pt>
                <c:pt idx="1060">
                  <c:v>40.61186</c:v>
                </c:pt>
                <c:pt idx="1061">
                  <c:v>39.486849999999997</c:v>
                </c:pt>
                <c:pt idx="1062">
                  <c:v>55.509749999999997</c:v>
                </c:pt>
                <c:pt idx="1063">
                  <c:v>69.191850000000002</c:v>
                </c:pt>
                <c:pt idx="1064">
                  <c:v>138.72628</c:v>
                </c:pt>
                <c:pt idx="1065">
                  <c:v>111.55855</c:v>
                </c:pt>
                <c:pt idx="1066">
                  <c:v>87.413250000000005</c:v>
                </c:pt>
                <c:pt idx="1067">
                  <c:v>121.55622</c:v>
                </c:pt>
                <c:pt idx="1068">
                  <c:v>44.702350000000003</c:v>
                </c:pt>
                <c:pt idx="1069">
                  <c:v>97.118099999999998</c:v>
                </c:pt>
                <c:pt idx="1070">
                  <c:v>84.383009999999999</c:v>
                </c:pt>
                <c:pt idx="1071">
                  <c:v>63.516620000000003</c:v>
                </c:pt>
                <c:pt idx="1072">
                  <c:v>86.567719999999994</c:v>
                </c:pt>
                <c:pt idx="1073">
                  <c:v>45.785029999999999</c:v>
                </c:pt>
                <c:pt idx="1074">
                  <c:v>51.288820000000001</c:v>
                </c:pt>
                <c:pt idx="1075">
                  <c:v>70.222629999999995</c:v>
                </c:pt>
                <c:pt idx="1076">
                  <c:v>70.658330000000007</c:v>
                </c:pt>
                <c:pt idx="1077">
                  <c:v>46.453830000000004</c:v>
                </c:pt>
                <c:pt idx="1078">
                  <c:v>52.009689999999999</c:v>
                </c:pt>
                <c:pt idx="1079">
                  <c:v>54.322450000000003</c:v>
                </c:pt>
                <c:pt idx="1080">
                  <c:v>65.294790000000006</c:v>
                </c:pt>
                <c:pt idx="1081">
                  <c:v>109.09762000000001</c:v>
                </c:pt>
                <c:pt idx="1082">
                  <c:v>76.410570000000007</c:v>
                </c:pt>
                <c:pt idx="1083">
                  <c:v>65.212379999999996</c:v>
                </c:pt>
                <c:pt idx="1084">
                  <c:v>102.51522</c:v>
                </c:pt>
                <c:pt idx="1085">
                  <c:v>142.57888</c:v>
                </c:pt>
                <c:pt idx="1086">
                  <c:v>134.56446</c:v>
                </c:pt>
                <c:pt idx="1087">
                  <c:v>261.69123000000002</c:v>
                </c:pt>
                <c:pt idx="1088">
                  <c:v>230.72515999999999</c:v>
                </c:pt>
                <c:pt idx="1089">
                  <c:v>122.08101000000001</c:v>
                </c:pt>
                <c:pt idx="1090">
                  <c:v>119.77294999999999</c:v>
                </c:pt>
                <c:pt idx="1091">
                  <c:v>149.01337000000001</c:v>
                </c:pt>
                <c:pt idx="1092">
                  <c:v>118.58651999999999</c:v>
                </c:pt>
                <c:pt idx="1093">
                  <c:v>109.96456000000001</c:v>
                </c:pt>
                <c:pt idx="1094">
                  <c:v>77.447159999999997</c:v>
                </c:pt>
                <c:pt idx="1095">
                  <c:v>64.038929999999993</c:v>
                </c:pt>
                <c:pt idx="1096">
                  <c:v>128.88652999999999</c:v>
                </c:pt>
                <c:pt idx="1097">
                  <c:v>146.53720999999999</c:v>
                </c:pt>
                <c:pt idx="1098">
                  <c:v>48.205640000000002</c:v>
                </c:pt>
                <c:pt idx="1099">
                  <c:v>99.661929999999998</c:v>
                </c:pt>
                <c:pt idx="1100">
                  <c:v>185.84213</c:v>
                </c:pt>
                <c:pt idx="1101">
                  <c:v>103.09365</c:v>
                </c:pt>
                <c:pt idx="1102">
                  <c:v>104.60566</c:v>
                </c:pt>
                <c:pt idx="1103">
                  <c:v>122.01285</c:v>
                </c:pt>
                <c:pt idx="1104">
                  <c:v>99.363939999999999</c:v>
                </c:pt>
                <c:pt idx="1105">
                  <c:v>136.56673000000001</c:v>
                </c:pt>
                <c:pt idx="1106">
                  <c:v>153.27763999999999</c:v>
                </c:pt>
                <c:pt idx="1107">
                  <c:v>86.61788</c:v>
                </c:pt>
                <c:pt idx="1108">
                  <c:v>88.80762</c:v>
                </c:pt>
                <c:pt idx="1109">
                  <c:v>104.76494</c:v>
                </c:pt>
                <c:pt idx="1110">
                  <c:v>124.47555</c:v>
                </c:pt>
                <c:pt idx="1111">
                  <c:v>135.16171</c:v>
                </c:pt>
                <c:pt idx="1112">
                  <c:v>165.84876</c:v>
                </c:pt>
                <c:pt idx="1113">
                  <c:v>179.43991199999999</c:v>
                </c:pt>
                <c:pt idx="1114">
                  <c:v>180.24291199999999</c:v>
                </c:pt>
                <c:pt idx="1115">
                  <c:v>321.272267</c:v>
                </c:pt>
                <c:pt idx="1116">
                  <c:v>254.14668399999999</c:v>
                </c:pt>
                <c:pt idx="1117">
                  <c:v>385.56392699999998</c:v>
                </c:pt>
                <c:pt idx="1118">
                  <c:v>232.521511</c:v>
                </c:pt>
                <c:pt idx="1119">
                  <c:v>235.43820199999999</c:v>
                </c:pt>
                <c:pt idx="1120">
                  <c:v>260.26355799999999</c:v>
                </c:pt>
                <c:pt idx="1121">
                  <c:v>281.06596500000001</c:v>
                </c:pt>
                <c:pt idx="1122">
                  <c:v>134.10560799999999</c:v>
                </c:pt>
                <c:pt idx="1123">
                  <c:v>154.85396700000001</c:v>
                </c:pt>
                <c:pt idx="1124">
                  <c:v>146.64379099999999</c:v>
                </c:pt>
                <c:pt idx="1125">
                  <c:v>136.783106</c:v>
                </c:pt>
                <c:pt idx="1126">
                  <c:v>113.799492</c:v>
                </c:pt>
                <c:pt idx="1127">
                  <c:v>125.611659</c:v>
                </c:pt>
                <c:pt idx="1128">
                  <c:v>78.807333999999997</c:v>
                </c:pt>
                <c:pt idx="1129">
                  <c:v>107.175664</c:v>
                </c:pt>
                <c:pt idx="1130">
                  <c:v>117.183308</c:v>
                </c:pt>
                <c:pt idx="1131">
                  <c:v>169.258883</c:v>
                </c:pt>
                <c:pt idx="1132">
                  <c:v>129.02868699999999</c:v>
                </c:pt>
                <c:pt idx="1133">
                  <c:v>213.48062200000001</c:v>
                </c:pt>
                <c:pt idx="1134">
                  <c:v>128.26038600000001</c:v>
                </c:pt>
                <c:pt idx="1135">
                  <c:v>177.48021900000001</c:v>
                </c:pt>
                <c:pt idx="1136">
                  <c:v>145.28419400000001</c:v>
                </c:pt>
                <c:pt idx="1137">
                  <c:v>203.21722600000001</c:v>
                </c:pt>
                <c:pt idx="1138">
                  <c:v>305.361558</c:v>
                </c:pt>
                <c:pt idx="1139">
                  <c:v>287.67429900000002</c:v>
                </c:pt>
                <c:pt idx="1140">
                  <c:v>264.93078600000001</c:v>
                </c:pt>
                <c:pt idx="1141">
                  <c:v>209.33564899999999</c:v>
                </c:pt>
                <c:pt idx="1142">
                  <c:v>268.42307599999998</c:v>
                </c:pt>
                <c:pt idx="1143">
                  <c:v>275.38249000000002</c:v>
                </c:pt>
                <c:pt idx="1144">
                  <c:v>264.50984299999999</c:v>
                </c:pt>
                <c:pt idx="1145">
                  <c:v>321.95818400000002</c:v>
                </c:pt>
                <c:pt idx="1146">
                  <c:v>347.796132</c:v>
                </c:pt>
                <c:pt idx="1147">
                  <c:v>461.48804200000001</c:v>
                </c:pt>
                <c:pt idx="1148">
                  <c:v>375.53153900000001</c:v>
                </c:pt>
                <c:pt idx="1149">
                  <c:v>323.602328</c:v>
                </c:pt>
                <c:pt idx="1150">
                  <c:v>231.04105100000001</c:v>
                </c:pt>
                <c:pt idx="1151">
                  <c:v>222.31983399999999</c:v>
                </c:pt>
                <c:pt idx="1152">
                  <c:v>237.42327599999999</c:v>
                </c:pt>
                <c:pt idx="1153">
                  <c:v>484.68633199999999</c:v>
                </c:pt>
                <c:pt idx="1154">
                  <c:v>210.56023500000001</c:v>
                </c:pt>
                <c:pt idx="1155">
                  <c:v>332.34380399999998</c:v>
                </c:pt>
                <c:pt idx="1156">
                  <c:v>407.07203199999998</c:v>
                </c:pt>
                <c:pt idx="1157">
                  <c:v>545.585195</c:v>
                </c:pt>
                <c:pt idx="1158">
                  <c:v>448.70353599999999</c:v>
                </c:pt>
                <c:pt idx="1159">
                  <c:v>379.490542</c:v>
                </c:pt>
                <c:pt idx="1160">
                  <c:v>507.86829</c:v>
                </c:pt>
                <c:pt idx="1161">
                  <c:v>416.89841999999999</c:v>
                </c:pt>
                <c:pt idx="1162">
                  <c:v>320.0367</c:v>
                </c:pt>
                <c:pt idx="1163">
                  <c:v>254.61449999999999</c:v>
                </c:pt>
                <c:pt idx="1164">
                  <c:v>304.99585999999999</c:v>
                </c:pt>
                <c:pt idx="1165">
                  <c:v>227.01935</c:v>
                </c:pt>
                <c:pt idx="1166">
                  <c:v>270.63619</c:v>
                </c:pt>
                <c:pt idx="1167">
                  <c:v>357.74794000000003</c:v>
                </c:pt>
                <c:pt idx="1168">
                  <c:v>412.23887000000002</c:v>
                </c:pt>
                <c:pt idx="1169">
                  <c:v>276.13284199999998</c:v>
                </c:pt>
                <c:pt idx="1170">
                  <c:v>260.13490999999999</c:v>
                </c:pt>
                <c:pt idx="1171">
                  <c:v>180.70185000000001</c:v>
                </c:pt>
                <c:pt idx="1172">
                  <c:v>179.075671</c:v>
                </c:pt>
                <c:pt idx="1173">
                  <c:v>236.19943000000001</c:v>
                </c:pt>
                <c:pt idx="1174">
                  <c:v>236.82533000000001</c:v>
                </c:pt>
                <c:pt idx="1175">
                  <c:v>267.55446999999998</c:v>
                </c:pt>
                <c:pt idx="1176">
                  <c:v>165.82556</c:v>
                </c:pt>
                <c:pt idx="1177">
                  <c:v>177.09088</c:v>
                </c:pt>
                <c:pt idx="1178">
                  <c:v>330.72611000000001</c:v>
                </c:pt>
                <c:pt idx="1179">
                  <c:v>412.33082999999999</c:v>
                </c:pt>
                <c:pt idx="1180">
                  <c:v>322.83627999999999</c:v>
                </c:pt>
                <c:pt idx="1181">
                  <c:v>266.61196999999999</c:v>
                </c:pt>
                <c:pt idx="1182">
                  <c:v>206.87924000000001</c:v>
                </c:pt>
                <c:pt idx="1183">
                  <c:v>280.06560000000002</c:v>
                </c:pt>
                <c:pt idx="1184">
                  <c:v>362.43434000000002</c:v>
                </c:pt>
                <c:pt idx="1185">
                  <c:v>399.98743000000002</c:v>
                </c:pt>
                <c:pt idx="1186">
                  <c:v>366.05488500000001</c:v>
                </c:pt>
                <c:pt idx="1187">
                  <c:v>249.58815999999999</c:v>
                </c:pt>
                <c:pt idx="1188">
                  <c:v>171.23595</c:v>
                </c:pt>
                <c:pt idx="1189">
                  <c:v>229.84994</c:v>
                </c:pt>
                <c:pt idx="1190">
                  <c:v>211.37536499999999</c:v>
                </c:pt>
                <c:pt idx="1191">
                  <c:v>173.86682999999999</c:v>
                </c:pt>
                <c:pt idx="1192">
                  <c:v>177.53917000000001</c:v>
                </c:pt>
                <c:pt idx="1193">
                  <c:v>177.97784999999999</c:v>
                </c:pt>
                <c:pt idx="1194">
                  <c:v>230.81315000000001</c:v>
                </c:pt>
                <c:pt idx="1195">
                  <c:v>173.03862000000001</c:v>
                </c:pt>
                <c:pt idx="1196">
                  <c:v>198.45878999999999</c:v>
                </c:pt>
                <c:pt idx="1197">
                  <c:v>188.96036599999999</c:v>
                </c:pt>
                <c:pt idx="1198">
                  <c:v>197.08150000000001</c:v>
                </c:pt>
                <c:pt idx="1199">
                  <c:v>162.23791</c:v>
                </c:pt>
                <c:pt idx="1200">
                  <c:v>193.86616000000001</c:v>
                </c:pt>
                <c:pt idx="1201">
                  <c:v>203.12031999999999</c:v>
                </c:pt>
                <c:pt idx="1202">
                  <c:v>146.08190999999999</c:v>
                </c:pt>
                <c:pt idx="1203">
                  <c:v>127.74764</c:v>
                </c:pt>
                <c:pt idx="1204">
                  <c:v>193.52814000000001</c:v>
                </c:pt>
                <c:pt idx="1205">
                  <c:v>180.75852</c:v>
                </c:pt>
                <c:pt idx="1206">
                  <c:v>161.52336</c:v>
                </c:pt>
                <c:pt idx="1207">
                  <c:v>180.31576999999999</c:v>
                </c:pt>
                <c:pt idx="1208">
                  <c:v>197.42490000000001</c:v>
                </c:pt>
                <c:pt idx="1209">
                  <c:v>117.59699999999999</c:v>
                </c:pt>
                <c:pt idx="1210">
                  <c:v>99.926469999999995</c:v>
                </c:pt>
                <c:pt idx="1211">
                  <c:v>91.61309</c:v>
                </c:pt>
                <c:pt idx="1212">
                  <c:v>142.95188999999999</c:v>
                </c:pt>
                <c:pt idx="1213">
                  <c:v>112.03288000000001</c:v>
                </c:pt>
                <c:pt idx="1214">
                  <c:v>85.595399999999998</c:v>
                </c:pt>
                <c:pt idx="1215">
                  <c:v>144.26786000000001</c:v>
                </c:pt>
                <c:pt idx="1216">
                  <c:v>124.33162</c:v>
                </c:pt>
                <c:pt idx="1217">
                  <c:v>147.88166000000001</c:v>
                </c:pt>
                <c:pt idx="1218">
                  <c:v>247.14103</c:v>
                </c:pt>
                <c:pt idx="1219">
                  <c:v>201.29624000000001</c:v>
                </c:pt>
                <c:pt idx="1220">
                  <c:v>214.77081999999999</c:v>
                </c:pt>
                <c:pt idx="1221">
                  <c:v>225.02911</c:v>
                </c:pt>
                <c:pt idx="1222">
                  <c:v>186.71225999999999</c:v>
                </c:pt>
                <c:pt idx="1223">
                  <c:v>339.47417999999999</c:v>
                </c:pt>
                <c:pt idx="1224">
                  <c:v>244.15803</c:v>
                </c:pt>
                <c:pt idx="1225">
                  <c:v>307.65303999999998</c:v>
                </c:pt>
                <c:pt idx="1226">
                  <c:v>274.18101000000001</c:v>
                </c:pt>
                <c:pt idx="1227">
                  <c:v>216.88380000000001</c:v>
                </c:pt>
                <c:pt idx="1228">
                  <c:v>230.35494</c:v>
                </c:pt>
                <c:pt idx="1229">
                  <c:v>289.88727</c:v>
                </c:pt>
                <c:pt idx="1230">
                  <c:v>214.43749</c:v>
                </c:pt>
                <c:pt idx="1231">
                  <c:v>239.30474000000001</c:v>
                </c:pt>
                <c:pt idx="1232">
                  <c:v>184.63489999999999</c:v>
                </c:pt>
                <c:pt idx="1233">
                  <c:v>304.240095</c:v>
                </c:pt>
                <c:pt idx="1234">
                  <c:v>244.98543799999999</c:v>
                </c:pt>
                <c:pt idx="1235">
                  <c:v>98.751497000000001</c:v>
                </c:pt>
                <c:pt idx="1236">
                  <c:v>144.867369</c:v>
                </c:pt>
                <c:pt idx="1237">
                  <c:v>186.64716999999999</c:v>
                </c:pt>
                <c:pt idx="1238">
                  <c:v>169.336826</c:v>
                </c:pt>
                <c:pt idx="1239">
                  <c:v>159.44422599999999</c:v>
                </c:pt>
                <c:pt idx="1240">
                  <c:v>221.83324200000001</c:v>
                </c:pt>
                <c:pt idx="1241">
                  <c:v>193.25844900000001</c:v>
                </c:pt>
                <c:pt idx="1242">
                  <c:v>311.35237599999999</c:v>
                </c:pt>
                <c:pt idx="1243">
                  <c:v>251.61189300000001</c:v>
                </c:pt>
                <c:pt idx="1244">
                  <c:v>233.031238</c:v>
                </c:pt>
                <c:pt idx="1245">
                  <c:v>172.594086</c:v>
                </c:pt>
                <c:pt idx="1246">
                  <c:v>180.752892</c:v>
                </c:pt>
                <c:pt idx="1247">
                  <c:v>216.00913600000001</c:v>
                </c:pt>
                <c:pt idx="1248">
                  <c:v>126.901027</c:v>
                </c:pt>
                <c:pt idx="1249">
                  <c:v>153.57848200000001</c:v>
                </c:pt>
                <c:pt idx="1250">
                  <c:v>130.06006300000001</c:v>
                </c:pt>
                <c:pt idx="1251">
                  <c:v>185.38436999999999</c:v>
                </c:pt>
                <c:pt idx="1252">
                  <c:v>118.91332300000001</c:v>
                </c:pt>
                <c:pt idx="1253">
                  <c:v>301.84508</c:v>
                </c:pt>
                <c:pt idx="1254">
                  <c:v>399.51541500000002</c:v>
                </c:pt>
                <c:pt idx="1255">
                  <c:v>338.511639</c:v>
                </c:pt>
                <c:pt idx="1256">
                  <c:v>239.62464299999999</c:v>
                </c:pt>
                <c:pt idx="1257">
                  <c:v>204.34625199999999</c:v>
                </c:pt>
                <c:pt idx="1258">
                  <c:v>120.55720100000001</c:v>
                </c:pt>
                <c:pt idx="1259">
                  <c:v>122.27561</c:v>
                </c:pt>
                <c:pt idx="1260">
                  <c:v>159.401748</c:v>
                </c:pt>
                <c:pt idx="1261">
                  <c:v>140.42989399999999</c:v>
                </c:pt>
                <c:pt idx="1262">
                  <c:v>291.93379499999998</c:v>
                </c:pt>
                <c:pt idx="1263">
                  <c:v>215.62917999999999</c:v>
                </c:pt>
                <c:pt idx="1264">
                  <c:v>261.03782100000001</c:v>
                </c:pt>
                <c:pt idx="1265">
                  <c:v>208.81458000000001</c:v>
                </c:pt>
                <c:pt idx="1266">
                  <c:v>175.99457000000001</c:v>
                </c:pt>
                <c:pt idx="1267">
                  <c:v>88.007739000000001</c:v>
                </c:pt>
                <c:pt idx="1268">
                  <c:v>198.23477299999999</c:v>
                </c:pt>
                <c:pt idx="1269">
                  <c:v>224.53312299999999</c:v>
                </c:pt>
                <c:pt idx="1270">
                  <c:v>219.18912700000001</c:v>
                </c:pt>
                <c:pt idx="1271">
                  <c:v>240.20714699999999</c:v>
                </c:pt>
                <c:pt idx="1272">
                  <c:v>213.23057800000001</c:v>
                </c:pt>
                <c:pt idx="1273">
                  <c:v>261.94605899999999</c:v>
                </c:pt>
                <c:pt idx="1274">
                  <c:v>247.77713900000001</c:v>
                </c:pt>
                <c:pt idx="1275">
                  <c:v>165.09278499999999</c:v>
                </c:pt>
                <c:pt idx="1276">
                  <c:v>147.20181500000001</c:v>
                </c:pt>
                <c:pt idx="1277">
                  <c:v>194.74139500000001</c:v>
                </c:pt>
                <c:pt idx="1278">
                  <c:v>233.01992000000001</c:v>
                </c:pt>
                <c:pt idx="1279">
                  <c:v>197.98182600000001</c:v>
                </c:pt>
                <c:pt idx="1280">
                  <c:v>220.96164099999999</c:v>
                </c:pt>
                <c:pt idx="1281">
                  <c:v>129.863484</c:v>
                </c:pt>
                <c:pt idx="1282">
                  <c:v>143.60167100000001</c:v>
                </c:pt>
                <c:pt idx="1283">
                  <c:v>89.639537000000004</c:v>
                </c:pt>
                <c:pt idx="1284">
                  <c:v>222.08390700000001</c:v>
                </c:pt>
                <c:pt idx="1285">
                  <c:v>238.09751900000001</c:v>
                </c:pt>
                <c:pt idx="1286">
                  <c:v>218.38924399999999</c:v>
                </c:pt>
                <c:pt idx="1287">
                  <c:v>270.54455400000001</c:v>
                </c:pt>
                <c:pt idx="1288">
                  <c:v>281.98546900000002</c:v>
                </c:pt>
                <c:pt idx="1289">
                  <c:v>262.81102299999998</c:v>
                </c:pt>
                <c:pt idx="1290">
                  <c:v>217.901149</c:v>
                </c:pt>
                <c:pt idx="1291">
                  <c:v>340.82769999999999</c:v>
                </c:pt>
                <c:pt idx="1292">
                  <c:v>216.18167600000001</c:v>
                </c:pt>
                <c:pt idx="1293">
                  <c:v>105.88802099999999</c:v>
                </c:pt>
                <c:pt idx="1294">
                  <c:v>161.23202699999999</c:v>
                </c:pt>
                <c:pt idx="1295">
                  <c:v>160.29587000000001</c:v>
                </c:pt>
                <c:pt idx="1296">
                  <c:v>195.56277399999999</c:v>
                </c:pt>
                <c:pt idx="1297">
                  <c:v>168.412961</c:v>
                </c:pt>
                <c:pt idx="1298">
                  <c:v>197.83055100000001</c:v>
                </c:pt>
                <c:pt idx="1299">
                  <c:v>156.31825000000001</c:v>
                </c:pt>
                <c:pt idx="1300">
                  <c:v>222.80605800000001</c:v>
                </c:pt>
                <c:pt idx="1301">
                  <c:v>315.02292</c:v>
                </c:pt>
                <c:pt idx="1302">
                  <c:v>383.04308800000001</c:v>
                </c:pt>
                <c:pt idx="1303">
                  <c:v>175.73629800000001</c:v>
                </c:pt>
                <c:pt idx="1304">
                  <c:v>332.18212499999998</c:v>
                </c:pt>
                <c:pt idx="1305">
                  <c:v>333.86324300000001</c:v>
                </c:pt>
                <c:pt idx="1306">
                  <c:v>317.66387099999997</c:v>
                </c:pt>
                <c:pt idx="1307">
                  <c:v>467.48011100000002</c:v>
                </c:pt>
                <c:pt idx="1308">
                  <c:v>292.68557499999997</c:v>
                </c:pt>
                <c:pt idx="1309">
                  <c:v>468.85930200000001</c:v>
                </c:pt>
                <c:pt idx="1310">
                  <c:v>466.17181599999998</c:v>
                </c:pt>
                <c:pt idx="1311">
                  <c:v>328.320401</c:v>
                </c:pt>
                <c:pt idx="1312">
                  <c:v>402.53277400000002</c:v>
                </c:pt>
                <c:pt idx="1313">
                  <c:v>466.02302100000003</c:v>
                </c:pt>
                <c:pt idx="1314">
                  <c:v>553.75923599999999</c:v>
                </c:pt>
                <c:pt idx="1315">
                  <c:v>457.12270899999999</c:v>
                </c:pt>
                <c:pt idx="1316">
                  <c:v>405.47431499999999</c:v>
                </c:pt>
                <c:pt idx="1317">
                  <c:v>379.123425</c:v>
                </c:pt>
                <c:pt idx="1318">
                  <c:v>266.52476799999999</c:v>
                </c:pt>
                <c:pt idx="1319">
                  <c:v>288.094131</c:v>
                </c:pt>
                <c:pt idx="1320">
                  <c:v>394.268349</c:v>
                </c:pt>
                <c:pt idx="1321">
                  <c:v>508.20330799999999</c:v>
                </c:pt>
                <c:pt idx="1322">
                  <c:v>368.689795</c:v>
                </c:pt>
                <c:pt idx="1323">
                  <c:v>539.30474900000002</c:v>
                </c:pt>
                <c:pt idx="1324">
                  <c:v>593.94602099999997</c:v>
                </c:pt>
                <c:pt idx="1325">
                  <c:v>501.88255099999998</c:v>
                </c:pt>
                <c:pt idx="1326">
                  <c:v>826.37098100000003</c:v>
                </c:pt>
                <c:pt idx="1327">
                  <c:v>728.70959500000004</c:v>
                </c:pt>
                <c:pt idx="1328">
                  <c:v>576.47265700000003</c:v>
                </c:pt>
                <c:pt idx="1329">
                  <c:v>600.01522899999998</c:v>
                </c:pt>
                <c:pt idx="1330">
                  <c:v>591.11108100000001</c:v>
                </c:pt>
                <c:pt idx="1331">
                  <c:v>556.08415100000002</c:v>
                </c:pt>
                <c:pt idx="1332">
                  <c:v>522.59974899999997</c:v>
                </c:pt>
                <c:pt idx="1333">
                  <c:v>458.78790099999998</c:v>
                </c:pt>
                <c:pt idx="1334">
                  <c:v>427.18454100000002</c:v>
                </c:pt>
                <c:pt idx="1335">
                  <c:v>394.54136999999997</c:v>
                </c:pt>
                <c:pt idx="1336">
                  <c:v>400.44081599999998</c:v>
                </c:pt>
                <c:pt idx="1337">
                  <c:v>371.69172099999997</c:v>
                </c:pt>
                <c:pt idx="1338">
                  <c:v>535.02015300000005</c:v>
                </c:pt>
                <c:pt idx="1339">
                  <c:v>507.900937</c:v>
                </c:pt>
                <c:pt idx="1340">
                  <c:v>544.58169999999996</c:v>
                </c:pt>
                <c:pt idx="1341">
                  <c:v>238.56376900000001</c:v>
                </c:pt>
                <c:pt idx="1342">
                  <c:v>451.66299199999997</c:v>
                </c:pt>
                <c:pt idx="1343">
                  <c:v>759.30482500000005</c:v>
                </c:pt>
                <c:pt idx="1344">
                  <c:v>836.34539600000005</c:v>
                </c:pt>
                <c:pt idx="1345">
                  <c:v>918.679486</c:v>
                </c:pt>
                <c:pt idx="1346">
                  <c:v>757.96586100000002</c:v>
                </c:pt>
                <c:pt idx="1347">
                  <c:v>748.687769</c:v>
                </c:pt>
                <c:pt idx="1348">
                  <c:v>884.33967399999995</c:v>
                </c:pt>
                <c:pt idx="1349">
                  <c:v>706.81202699999994</c:v>
                </c:pt>
                <c:pt idx="1350">
                  <c:v>884.82242900000006</c:v>
                </c:pt>
                <c:pt idx="1351">
                  <c:v>526.102754</c:v>
                </c:pt>
                <c:pt idx="1352">
                  <c:v>509.42282999999998</c:v>
                </c:pt>
                <c:pt idx="1353">
                  <c:v>662.443128</c:v>
                </c:pt>
                <c:pt idx="1354">
                  <c:v>489.30789099999998</c:v>
                </c:pt>
                <c:pt idx="1355">
                  <c:v>508.23785700000002</c:v>
                </c:pt>
                <c:pt idx="1356">
                  <c:v>516.03724799999998</c:v>
                </c:pt>
                <c:pt idx="1357">
                  <c:v>433.58204899999998</c:v>
                </c:pt>
                <c:pt idx="1358">
                  <c:v>440.71249299999999</c:v>
                </c:pt>
                <c:pt idx="1359">
                  <c:v>582.04474400000004</c:v>
                </c:pt>
                <c:pt idx="1360">
                  <c:v>432.35263099999997</c:v>
                </c:pt>
                <c:pt idx="1361">
                  <c:v>434.71648399999998</c:v>
                </c:pt>
                <c:pt idx="1362">
                  <c:v>406.84659900000003</c:v>
                </c:pt>
                <c:pt idx="1363">
                  <c:v>353.45656100000002</c:v>
                </c:pt>
                <c:pt idx="1364">
                  <c:v>473.48108400000001</c:v>
                </c:pt>
                <c:pt idx="1365">
                  <c:v>371.61317500000001</c:v>
                </c:pt>
                <c:pt idx="1366">
                  <c:v>348.49770999999998</c:v>
                </c:pt>
                <c:pt idx="1367">
                  <c:v>409.73868800000002</c:v>
                </c:pt>
                <c:pt idx="1368">
                  <c:v>400.79791499999999</c:v>
                </c:pt>
                <c:pt idx="1369">
                  <c:v>430.83011800000003</c:v>
                </c:pt>
                <c:pt idx="1370">
                  <c:v>476.314392</c:v>
                </c:pt>
                <c:pt idx="1371">
                  <c:v>358.63128599999999</c:v>
                </c:pt>
                <c:pt idx="1372">
                  <c:v>376.09424200000001</c:v>
                </c:pt>
                <c:pt idx="1373">
                  <c:v>289.912847</c:v>
                </c:pt>
                <c:pt idx="1374">
                  <c:v>232.645352</c:v>
                </c:pt>
                <c:pt idx="1375">
                  <c:v>324.59645</c:v>
                </c:pt>
                <c:pt idx="1376">
                  <c:v>253.947675</c:v>
                </c:pt>
                <c:pt idx="1377">
                  <c:v>319.165661</c:v>
                </c:pt>
                <c:pt idx="1378">
                  <c:v>492.47683499999999</c:v>
                </c:pt>
                <c:pt idx="1379">
                  <c:v>660.97167999999999</c:v>
                </c:pt>
                <c:pt idx="1380">
                  <c:v>499.98962899999998</c:v>
                </c:pt>
                <c:pt idx="1381">
                  <c:v>354.18615799999998</c:v>
                </c:pt>
                <c:pt idx="1382">
                  <c:v>486.56196699999998</c:v>
                </c:pt>
                <c:pt idx="1383">
                  <c:v>480.94235200000003</c:v>
                </c:pt>
                <c:pt idx="1384">
                  <c:v>367.83127899999999</c:v>
                </c:pt>
                <c:pt idx="1385">
                  <c:v>541.04380300000003</c:v>
                </c:pt>
                <c:pt idx="1386">
                  <c:v>322.12445300000002</c:v>
                </c:pt>
                <c:pt idx="1387">
                  <c:v>383.81372599999997</c:v>
                </c:pt>
                <c:pt idx="1388">
                  <c:v>427.583775</c:v>
                </c:pt>
                <c:pt idx="1389">
                  <c:v>356.572181</c:v>
                </c:pt>
                <c:pt idx="1390">
                  <c:v>350.07938799999999</c:v>
                </c:pt>
                <c:pt idx="1391">
                  <c:v>276.41646500000002</c:v>
                </c:pt>
                <c:pt idx="1392">
                  <c:v>355.60812600000003</c:v>
                </c:pt>
                <c:pt idx="1393">
                  <c:v>244.16931299999999</c:v>
                </c:pt>
                <c:pt idx="1394">
                  <c:v>328.24814199999997</c:v>
                </c:pt>
                <c:pt idx="1395">
                  <c:v>242.79768300000001</c:v>
                </c:pt>
                <c:pt idx="1396">
                  <c:v>181.39732799999999</c:v>
                </c:pt>
                <c:pt idx="1397">
                  <c:v>150.283863</c:v>
                </c:pt>
                <c:pt idx="1398">
                  <c:v>145.819999</c:v>
                </c:pt>
                <c:pt idx="1399">
                  <c:v>188.45700400000001</c:v>
                </c:pt>
                <c:pt idx="1400">
                  <c:v>189.730602</c:v>
                </c:pt>
                <c:pt idx="1401">
                  <c:v>195.32822999999999</c:v>
                </c:pt>
                <c:pt idx="1402">
                  <c:v>174.585733</c:v>
                </c:pt>
                <c:pt idx="1403">
                  <c:v>241.91929200000001</c:v>
                </c:pt>
                <c:pt idx="1404">
                  <c:v>389.12215300000003</c:v>
                </c:pt>
                <c:pt idx="1405">
                  <c:v>397.76248199999998</c:v>
                </c:pt>
                <c:pt idx="1406">
                  <c:v>388.48854399999999</c:v>
                </c:pt>
                <c:pt idx="1407">
                  <c:v>489.09624700000001</c:v>
                </c:pt>
                <c:pt idx="1408">
                  <c:v>476.77869199999998</c:v>
                </c:pt>
                <c:pt idx="1409">
                  <c:v>419.12373400000001</c:v>
                </c:pt>
                <c:pt idx="1410">
                  <c:v>427.67263000000003</c:v>
                </c:pt>
                <c:pt idx="1411">
                  <c:v>362.22992099999999</c:v>
                </c:pt>
                <c:pt idx="1412">
                  <c:v>409.61462399999999</c:v>
                </c:pt>
                <c:pt idx="1413">
                  <c:v>438.03848699999998</c:v>
                </c:pt>
                <c:pt idx="1414">
                  <c:v>472.24286000000001</c:v>
                </c:pt>
                <c:pt idx="1415">
                  <c:v>557.34517400000004</c:v>
                </c:pt>
                <c:pt idx="1416">
                  <c:v>629.17166599999996</c:v>
                </c:pt>
                <c:pt idx="1417">
                  <c:v>701.67916500000001</c:v>
                </c:pt>
                <c:pt idx="1418">
                  <c:v>432.74692900000002</c:v>
                </c:pt>
                <c:pt idx="1419">
                  <c:v>487.00937199999998</c:v>
                </c:pt>
                <c:pt idx="1420">
                  <c:v>482.00633099999999</c:v>
                </c:pt>
                <c:pt idx="1421">
                  <c:v>516.09238200000004</c:v>
                </c:pt>
                <c:pt idx="1422">
                  <c:v>561.14609299999995</c:v>
                </c:pt>
                <c:pt idx="1423">
                  <c:v>377.96360600000003</c:v>
                </c:pt>
                <c:pt idx="1424">
                  <c:v>569.82016299999998</c:v>
                </c:pt>
                <c:pt idx="1425">
                  <c:v>463.299081</c:v>
                </c:pt>
                <c:pt idx="1426">
                  <c:v>501.013305</c:v>
                </c:pt>
                <c:pt idx="1427">
                  <c:v>455.45847900000001</c:v>
                </c:pt>
                <c:pt idx="1428">
                  <c:v>577.63025800000003</c:v>
                </c:pt>
                <c:pt idx="1429">
                  <c:v>642.11653699999999</c:v>
                </c:pt>
                <c:pt idx="1430">
                  <c:v>540.49887899999999</c:v>
                </c:pt>
                <c:pt idx="1431">
                  <c:v>580.66987500000005</c:v>
                </c:pt>
                <c:pt idx="1432">
                  <c:v>664.13017200000002</c:v>
                </c:pt>
                <c:pt idx="1433">
                  <c:v>640.96417299999996</c:v>
                </c:pt>
                <c:pt idx="1434">
                  <c:v>696.29333099999997</c:v>
                </c:pt>
                <c:pt idx="1435">
                  <c:v>587.75182500000005</c:v>
                </c:pt>
                <c:pt idx="1436">
                  <c:v>825.59877600000004</c:v>
                </c:pt>
                <c:pt idx="1437">
                  <c:v>826.41869799999995</c:v>
                </c:pt>
                <c:pt idx="1438">
                  <c:v>614.07756800000004</c:v>
                </c:pt>
                <c:pt idx="1439">
                  <c:v>530.14120300000002</c:v>
                </c:pt>
                <c:pt idx="1440">
                  <c:v>543.23229300000003</c:v>
                </c:pt>
                <c:pt idx="1441">
                  <c:v>490.26907399999999</c:v>
                </c:pt>
                <c:pt idx="1442">
                  <c:v>474.642988</c:v>
                </c:pt>
                <c:pt idx="1443">
                  <c:v>605.86951699999997</c:v>
                </c:pt>
                <c:pt idx="1444">
                  <c:v>429.58467000000002</c:v>
                </c:pt>
                <c:pt idx="1445">
                  <c:v>469.04555699999997</c:v>
                </c:pt>
                <c:pt idx="1446">
                  <c:v>597.16504499999996</c:v>
                </c:pt>
                <c:pt idx="1447">
                  <c:v>607.89156600000001</c:v>
                </c:pt>
                <c:pt idx="1448">
                  <c:v>842.18464300000005</c:v>
                </c:pt>
                <c:pt idx="1449">
                  <c:v>837.62526800000001</c:v>
                </c:pt>
                <c:pt idx="1450">
                  <c:v>684.41261499999996</c:v>
                </c:pt>
                <c:pt idx="1451">
                  <c:v>460.20478600000001</c:v>
                </c:pt>
                <c:pt idx="1452">
                  <c:v>616.12174700000003</c:v>
                </c:pt>
                <c:pt idx="1453">
                  <c:v>440.14345400000002</c:v>
                </c:pt>
                <c:pt idx="1454">
                  <c:v>428.26608199999998</c:v>
                </c:pt>
                <c:pt idx="1455">
                  <c:v>648.15173800000002</c:v>
                </c:pt>
                <c:pt idx="1456">
                  <c:v>1011.67845</c:v>
                </c:pt>
                <c:pt idx="1457">
                  <c:v>1124.456205</c:v>
                </c:pt>
                <c:pt idx="1458">
                  <c:v>442.49401899999998</c:v>
                </c:pt>
                <c:pt idx="1459">
                  <c:v>486.142923</c:v>
                </c:pt>
                <c:pt idx="1460">
                  <c:v>513.79902500000003</c:v>
                </c:pt>
                <c:pt idx="1461">
                  <c:v>700.88118099999997</c:v>
                </c:pt>
                <c:pt idx="1462">
                  <c:v>577.61909500000002</c:v>
                </c:pt>
                <c:pt idx="1463">
                  <c:v>694.491084</c:v>
                </c:pt>
                <c:pt idx="1464">
                  <c:v>721.65515800000003</c:v>
                </c:pt>
                <c:pt idx="1465">
                  <c:v>718.06102499999997</c:v>
                </c:pt>
                <c:pt idx="1466">
                  <c:v>557.22887500000002</c:v>
                </c:pt>
                <c:pt idx="1467">
                  <c:v>468.813739</c:v>
                </c:pt>
                <c:pt idx="1468">
                  <c:v>479.64763799999997</c:v>
                </c:pt>
                <c:pt idx="1469">
                  <c:v>368.12947500000001</c:v>
                </c:pt>
                <c:pt idx="1470">
                  <c:v>399.03038900000001</c:v>
                </c:pt>
                <c:pt idx="1471">
                  <c:v>403.14886300000001</c:v>
                </c:pt>
                <c:pt idx="1472">
                  <c:v>441.348386</c:v>
                </c:pt>
                <c:pt idx="1473">
                  <c:v>317.13519600000001</c:v>
                </c:pt>
                <c:pt idx="1474">
                  <c:v>459.73642100000001</c:v>
                </c:pt>
                <c:pt idx="1475">
                  <c:v>492.229221</c:v>
                </c:pt>
                <c:pt idx="1476">
                  <c:v>363.12234799999999</c:v>
                </c:pt>
                <c:pt idx="1477">
                  <c:v>405.98237999999998</c:v>
                </c:pt>
                <c:pt idx="1478">
                  <c:v>442.50138199999998</c:v>
                </c:pt>
                <c:pt idx="1479">
                  <c:v>455.52670699999999</c:v>
                </c:pt>
                <c:pt idx="1480">
                  <c:v>408.388623</c:v>
                </c:pt>
                <c:pt idx="1481">
                  <c:v>510.30499800000001</c:v>
                </c:pt>
                <c:pt idx="1482">
                  <c:v>553.98078299999997</c:v>
                </c:pt>
                <c:pt idx="1483">
                  <c:v>484.62634200000002</c:v>
                </c:pt>
                <c:pt idx="1484">
                  <c:v>440.95892300000003</c:v>
                </c:pt>
                <c:pt idx="1485">
                  <c:v>409.64887800000002</c:v>
                </c:pt>
                <c:pt idx="1486">
                  <c:v>470.35214999999999</c:v>
                </c:pt>
                <c:pt idx="1487">
                  <c:v>528.95167100000003</c:v>
                </c:pt>
                <c:pt idx="1488">
                  <c:v>523.75408400000003</c:v>
                </c:pt>
                <c:pt idx="1489">
                  <c:v>339.07667199999997</c:v>
                </c:pt>
                <c:pt idx="1490">
                  <c:v>443.68633699999998</c:v>
                </c:pt>
                <c:pt idx="1491">
                  <c:v>313.46151099999997</c:v>
                </c:pt>
                <c:pt idx="1492">
                  <c:v>266.75410199999999</c:v>
                </c:pt>
                <c:pt idx="1493">
                  <c:v>299.106066</c:v>
                </c:pt>
                <c:pt idx="1494">
                  <c:v>299.05397599999998</c:v>
                </c:pt>
                <c:pt idx="1495">
                  <c:v>360.67045400000001</c:v>
                </c:pt>
                <c:pt idx="1496">
                  <c:v>380.66349100000002</c:v>
                </c:pt>
                <c:pt idx="1497">
                  <c:v>685.26598799999999</c:v>
                </c:pt>
                <c:pt idx="1498">
                  <c:v>501.32359500000001</c:v>
                </c:pt>
                <c:pt idx="1499">
                  <c:v>470.47475100000003</c:v>
                </c:pt>
                <c:pt idx="1500">
                  <c:v>341.15038099999998</c:v>
                </c:pt>
                <c:pt idx="1501">
                  <c:v>346.88723499999998</c:v>
                </c:pt>
                <c:pt idx="1502">
                  <c:v>173.10202899999999</c:v>
                </c:pt>
                <c:pt idx="1503">
                  <c:v>362.34959300000003</c:v>
                </c:pt>
                <c:pt idx="1504">
                  <c:v>342.89637900000002</c:v>
                </c:pt>
                <c:pt idx="1505">
                  <c:v>386.95513499999998</c:v>
                </c:pt>
                <c:pt idx="1506">
                  <c:v>328.13912199999999</c:v>
                </c:pt>
                <c:pt idx="1507">
                  <c:v>240.182962</c:v>
                </c:pt>
                <c:pt idx="1508">
                  <c:v>408.04425600000002</c:v>
                </c:pt>
                <c:pt idx="1509">
                  <c:v>365.787575</c:v>
                </c:pt>
                <c:pt idx="1510">
                  <c:v>293.99403000000001</c:v>
                </c:pt>
                <c:pt idx="1511">
                  <c:v>278.87998299999998</c:v>
                </c:pt>
                <c:pt idx="1512">
                  <c:v>291.98187899999999</c:v>
                </c:pt>
                <c:pt idx="1513">
                  <c:v>237.90868499999999</c:v>
                </c:pt>
                <c:pt idx="1514">
                  <c:v>220.879965</c:v>
                </c:pt>
                <c:pt idx="1515">
                  <c:v>259.25752299999999</c:v>
                </c:pt>
                <c:pt idx="1516">
                  <c:v>244.932952</c:v>
                </c:pt>
                <c:pt idx="1517">
                  <c:v>436.31400100000002</c:v>
                </c:pt>
                <c:pt idx="1518">
                  <c:v>535.67000700000006</c:v>
                </c:pt>
                <c:pt idx="1519">
                  <c:v>577.54102399999999</c:v>
                </c:pt>
                <c:pt idx="1520">
                  <c:v>782.29774999999995</c:v>
                </c:pt>
                <c:pt idx="1521">
                  <c:v>707.96527200000003</c:v>
                </c:pt>
                <c:pt idx="1522">
                  <c:v>764.90520900000001</c:v>
                </c:pt>
                <c:pt idx="1523">
                  <c:v>674.64089799999999</c:v>
                </c:pt>
                <c:pt idx="1524">
                  <c:v>1561.6244220000001</c:v>
                </c:pt>
                <c:pt idx="1525">
                  <c:v>2217.6906130000002</c:v>
                </c:pt>
                <c:pt idx="1526">
                  <c:v>958.96135400000003</c:v>
                </c:pt>
                <c:pt idx="1527">
                  <c:v>1409.040015</c:v>
                </c:pt>
                <c:pt idx="1528">
                  <c:v>1391.6839910000001</c:v>
                </c:pt>
                <c:pt idx="1529">
                  <c:v>1046.3565129999999</c:v>
                </c:pt>
                <c:pt idx="1530">
                  <c:v>889.80090499999994</c:v>
                </c:pt>
                <c:pt idx="1531">
                  <c:v>867.20765200000005</c:v>
                </c:pt>
                <c:pt idx="1532">
                  <c:v>932.73843699999998</c:v>
                </c:pt>
                <c:pt idx="1533">
                  <c:v>1038.77226</c:v>
                </c:pt>
                <c:pt idx="1534">
                  <c:v>1354.5247429999999</c:v>
                </c:pt>
                <c:pt idx="1535">
                  <c:v>1034.5503719999999</c:v>
                </c:pt>
                <c:pt idx="1536">
                  <c:v>1023.5545980000001</c:v>
                </c:pt>
                <c:pt idx="1537">
                  <c:v>1216.8026219999999</c:v>
                </c:pt>
                <c:pt idx="1538">
                  <c:v>1223.6893520000001</c:v>
                </c:pt>
                <c:pt idx="1539">
                  <c:v>935.08254899999997</c:v>
                </c:pt>
                <c:pt idx="1540">
                  <c:v>1116.846264</c:v>
                </c:pt>
                <c:pt idx="1541">
                  <c:v>749.62617699999998</c:v>
                </c:pt>
                <c:pt idx="1542">
                  <c:v>837.39558699999998</c:v>
                </c:pt>
                <c:pt idx="1543">
                  <c:v>607.53944300000001</c:v>
                </c:pt>
                <c:pt idx="1544">
                  <c:v>616.012113</c:v>
                </c:pt>
                <c:pt idx="1545">
                  <c:v>637.05040399999996</c:v>
                </c:pt>
                <c:pt idx="1546">
                  <c:v>757.16202499999997</c:v>
                </c:pt>
                <c:pt idx="1547">
                  <c:v>653.31202499999995</c:v>
                </c:pt>
                <c:pt idx="1548">
                  <c:v>579.24124500000005</c:v>
                </c:pt>
                <c:pt idx="1549">
                  <c:v>549.15915800000005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2-46EE-859E-EE6A7B6DB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6252000"/>
        <c:axId val="-2016247648"/>
      </c:barChart>
      <c:lineChart>
        <c:grouping val="standard"/>
        <c:varyColors val="0"/>
        <c:ser>
          <c:idx val="0"/>
          <c:order val="0"/>
          <c:tx>
            <c:strRef>
              <c:f>'KSE Price &amp; Volume'!$B$2</c:f>
              <c:strCache>
                <c:ptCount val="1"/>
                <c:pt idx="0">
                  <c:v>KSE-100 Index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'KSE Price &amp; Volume'!$A$183:$A$1732</c:f>
              <c:numCache>
                <c:formatCode>[$-409]dd\-mmm\-yy;@</c:formatCode>
                <c:ptCount val="1550"/>
                <c:pt idx="0">
                  <c:v>42094</c:v>
                </c:pt>
                <c:pt idx="1">
                  <c:v>42095</c:v>
                </c:pt>
                <c:pt idx="2">
                  <c:v>42096</c:v>
                </c:pt>
                <c:pt idx="3">
                  <c:v>42097</c:v>
                </c:pt>
                <c:pt idx="4">
                  <c:v>42100</c:v>
                </c:pt>
                <c:pt idx="5">
                  <c:v>42101</c:v>
                </c:pt>
                <c:pt idx="6">
                  <c:v>42102</c:v>
                </c:pt>
                <c:pt idx="7">
                  <c:v>42103</c:v>
                </c:pt>
                <c:pt idx="8">
                  <c:v>42104</c:v>
                </c:pt>
                <c:pt idx="9">
                  <c:v>42107</c:v>
                </c:pt>
                <c:pt idx="10">
                  <c:v>42108</c:v>
                </c:pt>
                <c:pt idx="11">
                  <c:v>42109</c:v>
                </c:pt>
                <c:pt idx="12">
                  <c:v>42110</c:v>
                </c:pt>
                <c:pt idx="13">
                  <c:v>42111</c:v>
                </c:pt>
                <c:pt idx="14">
                  <c:v>42114</c:v>
                </c:pt>
                <c:pt idx="15">
                  <c:v>42115</c:v>
                </c:pt>
                <c:pt idx="16">
                  <c:v>42116</c:v>
                </c:pt>
                <c:pt idx="17">
                  <c:v>42117</c:v>
                </c:pt>
                <c:pt idx="18">
                  <c:v>42118</c:v>
                </c:pt>
                <c:pt idx="19">
                  <c:v>42121</c:v>
                </c:pt>
                <c:pt idx="20">
                  <c:v>42122</c:v>
                </c:pt>
                <c:pt idx="21">
                  <c:v>42123</c:v>
                </c:pt>
                <c:pt idx="22">
                  <c:v>42124</c:v>
                </c:pt>
                <c:pt idx="23">
                  <c:v>42128</c:v>
                </c:pt>
                <c:pt idx="24">
                  <c:v>42129</c:v>
                </c:pt>
                <c:pt idx="25">
                  <c:v>42130</c:v>
                </c:pt>
                <c:pt idx="26">
                  <c:v>42131</c:v>
                </c:pt>
                <c:pt idx="27">
                  <c:v>42132</c:v>
                </c:pt>
                <c:pt idx="28">
                  <c:v>42135</c:v>
                </c:pt>
                <c:pt idx="29">
                  <c:v>42136</c:v>
                </c:pt>
                <c:pt idx="30">
                  <c:v>42137</c:v>
                </c:pt>
                <c:pt idx="31">
                  <c:v>42138</c:v>
                </c:pt>
                <c:pt idx="32">
                  <c:v>42139</c:v>
                </c:pt>
                <c:pt idx="33">
                  <c:v>42142</c:v>
                </c:pt>
                <c:pt idx="34">
                  <c:v>42143</c:v>
                </c:pt>
                <c:pt idx="35">
                  <c:v>42144</c:v>
                </c:pt>
                <c:pt idx="36">
                  <c:v>42145</c:v>
                </c:pt>
                <c:pt idx="37">
                  <c:v>42146</c:v>
                </c:pt>
                <c:pt idx="38">
                  <c:v>42149</c:v>
                </c:pt>
                <c:pt idx="39">
                  <c:v>42150</c:v>
                </c:pt>
                <c:pt idx="40">
                  <c:v>42151</c:v>
                </c:pt>
                <c:pt idx="41">
                  <c:v>42152</c:v>
                </c:pt>
                <c:pt idx="42">
                  <c:v>42153</c:v>
                </c:pt>
                <c:pt idx="43">
                  <c:v>42156</c:v>
                </c:pt>
                <c:pt idx="44">
                  <c:v>42157</c:v>
                </c:pt>
                <c:pt idx="45">
                  <c:v>42158</c:v>
                </c:pt>
                <c:pt idx="46">
                  <c:v>42159</c:v>
                </c:pt>
                <c:pt idx="47">
                  <c:v>42160</c:v>
                </c:pt>
                <c:pt idx="48">
                  <c:v>42163</c:v>
                </c:pt>
                <c:pt idx="49">
                  <c:v>42164</c:v>
                </c:pt>
                <c:pt idx="50">
                  <c:v>42165</c:v>
                </c:pt>
                <c:pt idx="51">
                  <c:v>42166</c:v>
                </c:pt>
                <c:pt idx="52">
                  <c:v>42167</c:v>
                </c:pt>
                <c:pt idx="53">
                  <c:v>42170</c:v>
                </c:pt>
                <c:pt idx="54">
                  <c:v>42171</c:v>
                </c:pt>
                <c:pt idx="55">
                  <c:v>42172</c:v>
                </c:pt>
                <c:pt idx="56">
                  <c:v>42173</c:v>
                </c:pt>
                <c:pt idx="57">
                  <c:v>42174</c:v>
                </c:pt>
                <c:pt idx="58">
                  <c:v>42177</c:v>
                </c:pt>
                <c:pt idx="59">
                  <c:v>42178</c:v>
                </c:pt>
                <c:pt idx="60">
                  <c:v>42179</c:v>
                </c:pt>
                <c:pt idx="61">
                  <c:v>42180</c:v>
                </c:pt>
                <c:pt idx="62">
                  <c:v>42181</c:v>
                </c:pt>
                <c:pt idx="63">
                  <c:v>42184</c:v>
                </c:pt>
                <c:pt idx="64">
                  <c:v>42185</c:v>
                </c:pt>
                <c:pt idx="65">
                  <c:v>42186</c:v>
                </c:pt>
                <c:pt idx="66">
                  <c:v>42187</c:v>
                </c:pt>
                <c:pt idx="67">
                  <c:v>42188</c:v>
                </c:pt>
                <c:pt idx="68">
                  <c:v>42191</c:v>
                </c:pt>
                <c:pt idx="69">
                  <c:v>42192</c:v>
                </c:pt>
                <c:pt idx="70">
                  <c:v>42193</c:v>
                </c:pt>
                <c:pt idx="71">
                  <c:v>42194</c:v>
                </c:pt>
                <c:pt idx="72">
                  <c:v>42195</c:v>
                </c:pt>
                <c:pt idx="73">
                  <c:v>42198</c:v>
                </c:pt>
                <c:pt idx="74">
                  <c:v>42199</c:v>
                </c:pt>
                <c:pt idx="75">
                  <c:v>42200</c:v>
                </c:pt>
                <c:pt idx="76">
                  <c:v>42201</c:v>
                </c:pt>
                <c:pt idx="77">
                  <c:v>42207</c:v>
                </c:pt>
                <c:pt idx="78">
                  <c:v>42208</c:v>
                </c:pt>
                <c:pt idx="79">
                  <c:v>42209</c:v>
                </c:pt>
                <c:pt idx="80">
                  <c:v>42212</c:v>
                </c:pt>
                <c:pt idx="81">
                  <c:v>42213</c:v>
                </c:pt>
                <c:pt idx="82">
                  <c:v>42214</c:v>
                </c:pt>
                <c:pt idx="83">
                  <c:v>42215</c:v>
                </c:pt>
                <c:pt idx="84">
                  <c:v>42216</c:v>
                </c:pt>
                <c:pt idx="85">
                  <c:v>42219</c:v>
                </c:pt>
                <c:pt idx="86">
                  <c:v>42220</c:v>
                </c:pt>
                <c:pt idx="87">
                  <c:v>42221</c:v>
                </c:pt>
                <c:pt idx="88">
                  <c:v>42222</c:v>
                </c:pt>
                <c:pt idx="89">
                  <c:v>42223</c:v>
                </c:pt>
                <c:pt idx="90">
                  <c:v>42226</c:v>
                </c:pt>
                <c:pt idx="91">
                  <c:v>42227</c:v>
                </c:pt>
                <c:pt idx="92">
                  <c:v>42228</c:v>
                </c:pt>
                <c:pt idx="93">
                  <c:v>42229</c:v>
                </c:pt>
                <c:pt idx="94">
                  <c:v>42233</c:v>
                </c:pt>
                <c:pt idx="95">
                  <c:v>42234</c:v>
                </c:pt>
                <c:pt idx="96">
                  <c:v>42235</c:v>
                </c:pt>
                <c:pt idx="97">
                  <c:v>42236</c:v>
                </c:pt>
                <c:pt idx="98">
                  <c:v>42237</c:v>
                </c:pt>
                <c:pt idx="99">
                  <c:v>42240</c:v>
                </c:pt>
                <c:pt idx="100">
                  <c:v>42241</c:v>
                </c:pt>
                <c:pt idx="101">
                  <c:v>42242</c:v>
                </c:pt>
                <c:pt idx="102">
                  <c:v>42243</c:v>
                </c:pt>
                <c:pt idx="103">
                  <c:v>42244</c:v>
                </c:pt>
                <c:pt idx="104">
                  <c:v>42247</c:v>
                </c:pt>
                <c:pt idx="105">
                  <c:v>42248</c:v>
                </c:pt>
                <c:pt idx="106">
                  <c:v>42249</c:v>
                </c:pt>
                <c:pt idx="107">
                  <c:v>42250</c:v>
                </c:pt>
                <c:pt idx="108">
                  <c:v>42251</c:v>
                </c:pt>
                <c:pt idx="109">
                  <c:v>42254</c:v>
                </c:pt>
                <c:pt idx="110">
                  <c:v>42255</c:v>
                </c:pt>
                <c:pt idx="111">
                  <c:v>42256</c:v>
                </c:pt>
                <c:pt idx="112">
                  <c:v>42257</c:v>
                </c:pt>
                <c:pt idx="113">
                  <c:v>42258</c:v>
                </c:pt>
                <c:pt idx="114">
                  <c:v>42261</c:v>
                </c:pt>
                <c:pt idx="115">
                  <c:v>42262</c:v>
                </c:pt>
                <c:pt idx="116">
                  <c:v>42263</c:v>
                </c:pt>
                <c:pt idx="117">
                  <c:v>42264</c:v>
                </c:pt>
                <c:pt idx="118">
                  <c:v>42265</c:v>
                </c:pt>
                <c:pt idx="119">
                  <c:v>42268</c:v>
                </c:pt>
                <c:pt idx="120">
                  <c:v>42269</c:v>
                </c:pt>
                <c:pt idx="121">
                  <c:v>42270</c:v>
                </c:pt>
                <c:pt idx="122">
                  <c:v>42275</c:v>
                </c:pt>
                <c:pt idx="123">
                  <c:v>42276</c:v>
                </c:pt>
                <c:pt idx="124">
                  <c:v>42277</c:v>
                </c:pt>
                <c:pt idx="125">
                  <c:v>42278</c:v>
                </c:pt>
                <c:pt idx="126">
                  <c:v>42279</c:v>
                </c:pt>
                <c:pt idx="127">
                  <c:v>42282</c:v>
                </c:pt>
                <c:pt idx="128">
                  <c:v>42283</c:v>
                </c:pt>
                <c:pt idx="129">
                  <c:v>42284</c:v>
                </c:pt>
                <c:pt idx="130">
                  <c:v>42285</c:v>
                </c:pt>
                <c:pt idx="131">
                  <c:v>42286</c:v>
                </c:pt>
                <c:pt idx="132">
                  <c:v>42289</c:v>
                </c:pt>
                <c:pt idx="133">
                  <c:v>42290</c:v>
                </c:pt>
                <c:pt idx="134">
                  <c:v>42291</c:v>
                </c:pt>
                <c:pt idx="135">
                  <c:v>42292</c:v>
                </c:pt>
                <c:pt idx="136">
                  <c:v>42293</c:v>
                </c:pt>
                <c:pt idx="137">
                  <c:v>42296</c:v>
                </c:pt>
                <c:pt idx="138">
                  <c:v>42297</c:v>
                </c:pt>
                <c:pt idx="139">
                  <c:v>42298</c:v>
                </c:pt>
                <c:pt idx="140">
                  <c:v>42299</c:v>
                </c:pt>
                <c:pt idx="141">
                  <c:v>42303</c:v>
                </c:pt>
                <c:pt idx="142">
                  <c:v>42304</c:v>
                </c:pt>
                <c:pt idx="143">
                  <c:v>42305</c:v>
                </c:pt>
                <c:pt idx="144">
                  <c:v>42306</c:v>
                </c:pt>
                <c:pt idx="145">
                  <c:v>42307</c:v>
                </c:pt>
                <c:pt idx="146">
                  <c:v>42310</c:v>
                </c:pt>
                <c:pt idx="147">
                  <c:v>42311</c:v>
                </c:pt>
                <c:pt idx="148">
                  <c:v>42312</c:v>
                </c:pt>
                <c:pt idx="149">
                  <c:v>42313</c:v>
                </c:pt>
                <c:pt idx="150">
                  <c:v>42314</c:v>
                </c:pt>
                <c:pt idx="151">
                  <c:v>42317</c:v>
                </c:pt>
                <c:pt idx="152">
                  <c:v>42318</c:v>
                </c:pt>
                <c:pt idx="153">
                  <c:v>42319</c:v>
                </c:pt>
                <c:pt idx="154">
                  <c:v>42320</c:v>
                </c:pt>
                <c:pt idx="155">
                  <c:v>42321</c:v>
                </c:pt>
                <c:pt idx="156">
                  <c:v>42324</c:v>
                </c:pt>
                <c:pt idx="157">
                  <c:v>42325</c:v>
                </c:pt>
                <c:pt idx="158">
                  <c:v>42326</c:v>
                </c:pt>
                <c:pt idx="159">
                  <c:v>42327</c:v>
                </c:pt>
                <c:pt idx="160">
                  <c:v>42328</c:v>
                </c:pt>
                <c:pt idx="161">
                  <c:v>42331</c:v>
                </c:pt>
                <c:pt idx="162">
                  <c:v>42332</c:v>
                </c:pt>
                <c:pt idx="163">
                  <c:v>42333</c:v>
                </c:pt>
                <c:pt idx="164">
                  <c:v>42334</c:v>
                </c:pt>
                <c:pt idx="165">
                  <c:v>42335</c:v>
                </c:pt>
                <c:pt idx="166">
                  <c:v>42338</c:v>
                </c:pt>
                <c:pt idx="167">
                  <c:v>42339</c:v>
                </c:pt>
                <c:pt idx="168">
                  <c:v>42340</c:v>
                </c:pt>
                <c:pt idx="169">
                  <c:v>42341</c:v>
                </c:pt>
                <c:pt idx="170">
                  <c:v>42342</c:v>
                </c:pt>
                <c:pt idx="171">
                  <c:v>42345</c:v>
                </c:pt>
                <c:pt idx="172">
                  <c:v>42346</c:v>
                </c:pt>
                <c:pt idx="173">
                  <c:v>42347</c:v>
                </c:pt>
                <c:pt idx="174">
                  <c:v>42348</c:v>
                </c:pt>
                <c:pt idx="175">
                  <c:v>42349</c:v>
                </c:pt>
                <c:pt idx="176">
                  <c:v>42352</c:v>
                </c:pt>
                <c:pt idx="177">
                  <c:v>42353</c:v>
                </c:pt>
                <c:pt idx="178">
                  <c:v>42354</c:v>
                </c:pt>
                <c:pt idx="179">
                  <c:v>42355</c:v>
                </c:pt>
                <c:pt idx="180">
                  <c:v>42356</c:v>
                </c:pt>
                <c:pt idx="181">
                  <c:v>42359</c:v>
                </c:pt>
                <c:pt idx="182">
                  <c:v>42360</c:v>
                </c:pt>
                <c:pt idx="183">
                  <c:v>42361</c:v>
                </c:pt>
                <c:pt idx="184">
                  <c:v>42366</c:v>
                </c:pt>
                <c:pt idx="185">
                  <c:v>42367</c:v>
                </c:pt>
                <c:pt idx="186">
                  <c:v>42368</c:v>
                </c:pt>
                <c:pt idx="187">
                  <c:v>42369</c:v>
                </c:pt>
                <c:pt idx="188" formatCode="dd\-mmm\-yy">
                  <c:v>42370</c:v>
                </c:pt>
                <c:pt idx="189" formatCode="dd\-mmm\-yy">
                  <c:v>42373</c:v>
                </c:pt>
                <c:pt idx="190" formatCode="dd\-mmm\-yy">
                  <c:v>42374</c:v>
                </c:pt>
                <c:pt idx="191" formatCode="dd\-mmm\-yy">
                  <c:v>42375</c:v>
                </c:pt>
                <c:pt idx="192" formatCode="dd\-mmm\-yy">
                  <c:v>42376</c:v>
                </c:pt>
                <c:pt idx="193" formatCode="dd\-mmm\-yy">
                  <c:v>42377</c:v>
                </c:pt>
                <c:pt idx="194" formatCode="dd\-mmm\-yy">
                  <c:v>42380</c:v>
                </c:pt>
                <c:pt idx="195" formatCode="dd\-mmm\-yy">
                  <c:v>42381</c:v>
                </c:pt>
                <c:pt idx="196" formatCode="dd\-mmm\-yy">
                  <c:v>42382</c:v>
                </c:pt>
                <c:pt idx="197" formatCode="dd\-mmm\-yy">
                  <c:v>42383</c:v>
                </c:pt>
                <c:pt idx="198" formatCode="dd\-mmm\-yy">
                  <c:v>42384</c:v>
                </c:pt>
                <c:pt idx="199" formatCode="dd\-mmm\-yy">
                  <c:v>42387</c:v>
                </c:pt>
                <c:pt idx="200" formatCode="dd\-mmm\-yy">
                  <c:v>42388</c:v>
                </c:pt>
                <c:pt idx="201" formatCode="dd\-mmm\-yy">
                  <c:v>42389</c:v>
                </c:pt>
                <c:pt idx="202" formatCode="dd\-mmm\-yy">
                  <c:v>42390</c:v>
                </c:pt>
                <c:pt idx="203" formatCode="dd\-mmm\-yy">
                  <c:v>42391</c:v>
                </c:pt>
                <c:pt idx="204" formatCode="dd\-mmm\-yy">
                  <c:v>42394</c:v>
                </c:pt>
                <c:pt idx="205" formatCode="dd\-mmm\-yy">
                  <c:v>42395</c:v>
                </c:pt>
                <c:pt idx="206" formatCode="dd\-mmm\-yy">
                  <c:v>42396</c:v>
                </c:pt>
                <c:pt idx="207" formatCode="dd\-mmm\-yy">
                  <c:v>42397</c:v>
                </c:pt>
                <c:pt idx="208" formatCode="dd\-mmm\-yy">
                  <c:v>42398</c:v>
                </c:pt>
                <c:pt idx="209" formatCode="dd\-mmm\-yy">
                  <c:v>42401</c:v>
                </c:pt>
                <c:pt idx="210" formatCode="dd\-mmm\-yy">
                  <c:v>42402</c:v>
                </c:pt>
                <c:pt idx="211" formatCode="dd\-mmm\-yy">
                  <c:v>42403</c:v>
                </c:pt>
                <c:pt idx="212" formatCode="dd\-mmm\-yy">
                  <c:v>42404</c:v>
                </c:pt>
                <c:pt idx="213" formatCode="dd\-mmm\-yy">
                  <c:v>42408</c:v>
                </c:pt>
                <c:pt idx="214" formatCode="dd\-mmm\-yy">
                  <c:v>42409</c:v>
                </c:pt>
                <c:pt idx="215" formatCode="dd\-mmm\-yy">
                  <c:v>42410</c:v>
                </c:pt>
                <c:pt idx="216" formatCode="dd\-mmm\-yy">
                  <c:v>42411</c:v>
                </c:pt>
                <c:pt idx="217" formatCode="dd\-mmm\-yy">
                  <c:v>42412</c:v>
                </c:pt>
                <c:pt idx="218" formatCode="dd\-mmm\-yy">
                  <c:v>42415</c:v>
                </c:pt>
                <c:pt idx="219" formatCode="dd\-mmm\-yy">
                  <c:v>42416</c:v>
                </c:pt>
                <c:pt idx="220" formatCode="dd\-mmm\-yy">
                  <c:v>42417</c:v>
                </c:pt>
                <c:pt idx="221" formatCode="dd\-mmm\-yy">
                  <c:v>42418</c:v>
                </c:pt>
                <c:pt idx="222" formatCode="dd\-mmm\-yy">
                  <c:v>42419</c:v>
                </c:pt>
                <c:pt idx="223" formatCode="dd\-mmm\-yy">
                  <c:v>42422</c:v>
                </c:pt>
                <c:pt idx="224" formatCode="dd\-mmm\-yy">
                  <c:v>42423</c:v>
                </c:pt>
                <c:pt idx="225" formatCode="dd\-mmm\-yy">
                  <c:v>42424</c:v>
                </c:pt>
                <c:pt idx="226" formatCode="dd\-mmm\-yy">
                  <c:v>42425</c:v>
                </c:pt>
                <c:pt idx="227" formatCode="dd\-mmm\-yy">
                  <c:v>42426</c:v>
                </c:pt>
                <c:pt idx="228" formatCode="dd\-mmm\-yy">
                  <c:v>42429</c:v>
                </c:pt>
                <c:pt idx="229" formatCode="dd\-mmm\-yy">
                  <c:v>42430</c:v>
                </c:pt>
                <c:pt idx="230" formatCode="dd\-mmm\-yy">
                  <c:v>42431</c:v>
                </c:pt>
                <c:pt idx="231" formatCode="dd\-mmm\-yy">
                  <c:v>42432</c:v>
                </c:pt>
                <c:pt idx="232" formatCode="dd\-mmm\-yy">
                  <c:v>42433</c:v>
                </c:pt>
                <c:pt idx="233" formatCode="dd\-mmm\-yy">
                  <c:v>42436</c:v>
                </c:pt>
                <c:pt idx="234" formatCode="dd\-mmm\-yy">
                  <c:v>42437</c:v>
                </c:pt>
                <c:pt idx="235" formatCode="dd\-mmm\-yy">
                  <c:v>42438</c:v>
                </c:pt>
                <c:pt idx="236" formatCode="dd\-mmm\-yy">
                  <c:v>42439</c:v>
                </c:pt>
                <c:pt idx="237" formatCode="dd\-mmm\-yy">
                  <c:v>42440</c:v>
                </c:pt>
                <c:pt idx="238" formatCode="dd\-mmm\-yy">
                  <c:v>42443</c:v>
                </c:pt>
                <c:pt idx="239" formatCode="dd\-mmm\-yy">
                  <c:v>42444</c:v>
                </c:pt>
                <c:pt idx="240" formatCode="dd\-mmm\-yy">
                  <c:v>42445</c:v>
                </c:pt>
                <c:pt idx="241" formatCode="dd\-mmm\-yy">
                  <c:v>42446</c:v>
                </c:pt>
                <c:pt idx="242" formatCode="dd\-mmm\-yy">
                  <c:v>42447</c:v>
                </c:pt>
                <c:pt idx="243" formatCode="dd\-mmm\-yy">
                  <c:v>42450</c:v>
                </c:pt>
                <c:pt idx="244" formatCode="dd\-mmm\-yy">
                  <c:v>42451</c:v>
                </c:pt>
                <c:pt idx="245" formatCode="dd\-mmm\-yy">
                  <c:v>42453</c:v>
                </c:pt>
                <c:pt idx="246" formatCode="dd\-mmm\-yy">
                  <c:v>42454</c:v>
                </c:pt>
                <c:pt idx="247" formatCode="dd\-mmm\-yy">
                  <c:v>42457</c:v>
                </c:pt>
                <c:pt idx="248" formatCode="dd\-mmm\-yy">
                  <c:v>42458</c:v>
                </c:pt>
                <c:pt idx="249" formatCode="dd\-mmm\-yy">
                  <c:v>42459</c:v>
                </c:pt>
                <c:pt idx="250" formatCode="dd\-mmm\-yy">
                  <c:v>42460</c:v>
                </c:pt>
                <c:pt idx="251" formatCode="dd\-mmm\-yy">
                  <c:v>42461</c:v>
                </c:pt>
                <c:pt idx="252" formatCode="dd\-mmm\-yy">
                  <c:v>42464</c:v>
                </c:pt>
                <c:pt idx="253" formatCode="dd\-mmm\-yy">
                  <c:v>42465</c:v>
                </c:pt>
                <c:pt idx="254" formatCode="dd\-mmm\-yy">
                  <c:v>42466</c:v>
                </c:pt>
                <c:pt idx="255" formatCode="dd\-mmm\-yy">
                  <c:v>42467</c:v>
                </c:pt>
                <c:pt idx="256" formatCode="dd\-mmm\-yy">
                  <c:v>42468</c:v>
                </c:pt>
                <c:pt idx="257" formatCode="dd\-mmm\-yy">
                  <c:v>42471</c:v>
                </c:pt>
                <c:pt idx="258" formatCode="dd\-mmm\-yy">
                  <c:v>42472</c:v>
                </c:pt>
                <c:pt idx="259" formatCode="dd\-mmm\-yy">
                  <c:v>42473</c:v>
                </c:pt>
                <c:pt idx="260" formatCode="dd\-mmm\-yy">
                  <c:v>42474</c:v>
                </c:pt>
                <c:pt idx="261" formatCode="dd\-mmm\-yy">
                  <c:v>42475</c:v>
                </c:pt>
                <c:pt idx="262" formatCode="dd\-mmm\-yy">
                  <c:v>42478</c:v>
                </c:pt>
                <c:pt idx="263" formatCode="dd\-mmm\-yy">
                  <c:v>42479</c:v>
                </c:pt>
                <c:pt idx="264" formatCode="dd\-mmm\-yy">
                  <c:v>42480</c:v>
                </c:pt>
                <c:pt idx="265" formatCode="dd\-mmm\-yy">
                  <c:v>42481</c:v>
                </c:pt>
                <c:pt idx="266" formatCode="dd\-mmm\-yy">
                  <c:v>42482</c:v>
                </c:pt>
                <c:pt idx="267" formatCode="dd\-mmm\-yy">
                  <c:v>42485</c:v>
                </c:pt>
                <c:pt idx="268" formatCode="dd\-mmm\-yy">
                  <c:v>42486</c:v>
                </c:pt>
                <c:pt idx="269" formatCode="dd\-mmm\-yy">
                  <c:v>42487</c:v>
                </c:pt>
                <c:pt idx="270" formatCode="dd\-mmm\-yy">
                  <c:v>42488</c:v>
                </c:pt>
                <c:pt idx="271" formatCode="dd\-mmm\-yy">
                  <c:v>42489</c:v>
                </c:pt>
                <c:pt idx="272" formatCode="dd\-mmm\-yy">
                  <c:v>42492</c:v>
                </c:pt>
                <c:pt idx="273" formatCode="dd\-mmm\-yy">
                  <c:v>42493</c:v>
                </c:pt>
                <c:pt idx="274" formatCode="dd\-mmm\-yy">
                  <c:v>42494</c:v>
                </c:pt>
                <c:pt idx="275" formatCode="dd\-mmm\-yy">
                  <c:v>42495</c:v>
                </c:pt>
                <c:pt idx="276" formatCode="dd\-mmm\-yy">
                  <c:v>42496</c:v>
                </c:pt>
                <c:pt idx="277" formatCode="dd\-mmm\-yy">
                  <c:v>42499</c:v>
                </c:pt>
                <c:pt idx="278" formatCode="dd\-mmm\-yy">
                  <c:v>42500</c:v>
                </c:pt>
                <c:pt idx="279" formatCode="dd\-mmm\-yy">
                  <c:v>42501</c:v>
                </c:pt>
                <c:pt idx="280" formatCode="dd\-mmm\-yy">
                  <c:v>42502</c:v>
                </c:pt>
                <c:pt idx="281" formatCode="dd\-mmm\-yy">
                  <c:v>42503</c:v>
                </c:pt>
                <c:pt idx="282" formatCode="dd\-mmm\-yy">
                  <c:v>42506</c:v>
                </c:pt>
                <c:pt idx="283" formatCode="dd\-mmm\-yy">
                  <c:v>42507</c:v>
                </c:pt>
                <c:pt idx="284" formatCode="dd\-mmm\-yy">
                  <c:v>42508</c:v>
                </c:pt>
                <c:pt idx="285" formatCode="dd\-mmm\-yy">
                  <c:v>42509</c:v>
                </c:pt>
                <c:pt idx="286" formatCode="dd\-mmm\-yy">
                  <c:v>42510</c:v>
                </c:pt>
                <c:pt idx="287" formatCode="dd\-mmm\-yy">
                  <c:v>42513</c:v>
                </c:pt>
                <c:pt idx="288" formatCode="dd\-mmm\-yy">
                  <c:v>42514</c:v>
                </c:pt>
                <c:pt idx="289" formatCode="dd\-mmm\-yy">
                  <c:v>42515</c:v>
                </c:pt>
                <c:pt idx="290" formatCode="dd\-mmm\-yy">
                  <c:v>42516</c:v>
                </c:pt>
                <c:pt idx="291" formatCode="dd\-mmm\-yy">
                  <c:v>42517</c:v>
                </c:pt>
                <c:pt idx="292" formatCode="dd\-mmm\-yy">
                  <c:v>42520</c:v>
                </c:pt>
                <c:pt idx="293" formatCode="dd\-mmm\-yy">
                  <c:v>42521</c:v>
                </c:pt>
                <c:pt idx="294" formatCode="dd\-mmm\-yy">
                  <c:v>42522</c:v>
                </c:pt>
                <c:pt idx="295" formatCode="dd\-mmm\-yy">
                  <c:v>42523</c:v>
                </c:pt>
                <c:pt idx="296" formatCode="dd\-mmm\-yy">
                  <c:v>42524</c:v>
                </c:pt>
                <c:pt idx="297" formatCode="dd\-mmm\-yy">
                  <c:v>42527</c:v>
                </c:pt>
                <c:pt idx="298" formatCode="dd\-mmm\-yy">
                  <c:v>42528</c:v>
                </c:pt>
                <c:pt idx="299" formatCode="dd\-mmm\-yy">
                  <c:v>42529</c:v>
                </c:pt>
                <c:pt idx="300" formatCode="dd\-mmm\-yy">
                  <c:v>42530</c:v>
                </c:pt>
                <c:pt idx="301" formatCode="dd\-mmm\-yy">
                  <c:v>42531</c:v>
                </c:pt>
                <c:pt idx="302" formatCode="dd\-mmm\-yy">
                  <c:v>42534</c:v>
                </c:pt>
                <c:pt idx="303" formatCode="dd\-mmm\-yy">
                  <c:v>42535</c:v>
                </c:pt>
                <c:pt idx="304" formatCode="dd\-mmm\-yy">
                  <c:v>42536</c:v>
                </c:pt>
                <c:pt idx="305" formatCode="dd\-mmm\-yy">
                  <c:v>42537</c:v>
                </c:pt>
                <c:pt idx="306" formatCode="dd\-mmm\-yy">
                  <c:v>42538</c:v>
                </c:pt>
                <c:pt idx="307" formatCode="dd\-mmm\-yy">
                  <c:v>42541</c:v>
                </c:pt>
                <c:pt idx="308" formatCode="dd\-mmm\-yy">
                  <c:v>42542</c:v>
                </c:pt>
                <c:pt idx="309" formatCode="dd\-mmm\-yy">
                  <c:v>42543</c:v>
                </c:pt>
                <c:pt idx="310" formatCode="dd\-mmm\-yy">
                  <c:v>42544</c:v>
                </c:pt>
                <c:pt idx="311" formatCode="dd\-mmm\-yy">
                  <c:v>42545</c:v>
                </c:pt>
                <c:pt idx="312" formatCode="dd\-mmm\-yy">
                  <c:v>42548</c:v>
                </c:pt>
                <c:pt idx="313" formatCode="dd\-mmm\-yy">
                  <c:v>42549</c:v>
                </c:pt>
                <c:pt idx="314" formatCode="dd\-mmm\-yy">
                  <c:v>42550</c:v>
                </c:pt>
                <c:pt idx="315" formatCode="dd\-mmm\-yy">
                  <c:v>42551</c:v>
                </c:pt>
                <c:pt idx="316" formatCode="dd\-mmm\-yy">
                  <c:v>42555</c:v>
                </c:pt>
                <c:pt idx="317" formatCode="dd\-mmm\-yy">
                  <c:v>42562</c:v>
                </c:pt>
                <c:pt idx="318" formatCode="dd\-mmm\-yy">
                  <c:v>42563</c:v>
                </c:pt>
                <c:pt idx="319" formatCode="dd\-mmm\-yy">
                  <c:v>42564</c:v>
                </c:pt>
                <c:pt idx="320" formatCode="dd\-mmm\-yy">
                  <c:v>42565</c:v>
                </c:pt>
                <c:pt idx="321" formatCode="dd\-mmm\-yy">
                  <c:v>42566</c:v>
                </c:pt>
                <c:pt idx="322" formatCode="dd\-mmm\-yy">
                  <c:v>42569</c:v>
                </c:pt>
                <c:pt idx="323" formatCode="dd\-mmm\-yy">
                  <c:v>42570</c:v>
                </c:pt>
                <c:pt idx="324" formatCode="dd\-mmm\-yy">
                  <c:v>42571</c:v>
                </c:pt>
                <c:pt idx="325" formatCode="dd\-mmm\-yy">
                  <c:v>42572</c:v>
                </c:pt>
                <c:pt idx="326" formatCode="dd\-mmm\-yy">
                  <c:v>42573</c:v>
                </c:pt>
                <c:pt idx="327" formatCode="dd\-mmm\-yy">
                  <c:v>42576</c:v>
                </c:pt>
                <c:pt idx="328" formatCode="dd\-mmm\-yy">
                  <c:v>42577</c:v>
                </c:pt>
                <c:pt idx="329" formatCode="dd\-mmm\-yy">
                  <c:v>42578</c:v>
                </c:pt>
                <c:pt idx="330" formatCode="dd\-mmm\-yy">
                  <c:v>42579</c:v>
                </c:pt>
                <c:pt idx="331" formatCode="dd\-mmm\-yy">
                  <c:v>42580</c:v>
                </c:pt>
                <c:pt idx="332" formatCode="dd\-mmm\-yy">
                  <c:v>42583</c:v>
                </c:pt>
                <c:pt idx="333" formatCode="dd\-mmm\-yy">
                  <c:v>42584</c:v>
                </c:pt>
                <c:pt idx="334" formatCode="dd\-mmm\-yy">
                  <c:v>42585</c:v>
                </c:pt>
                <c:pt idx="335" formatCode="dd\-mmm\-yy">
                  <c:v>42586</c:v>
                </c:pt>
                <c:pt idx="336" formatCode="dd\-mmm\-yy">
                  <c:v>42587</c:v>
                </c:pt>
                <c:pt idx="337" formatCode="dd\-mmm\-yy">
                  <c:v>42590</c:v>
                </c:pt>
                <c:pt idx="338" formatCode="dd\-mmm\-yy">
                  <c:v>42591</c:v>
                </c:pt>
                <c:pt idx="339" formatCode="dd\-mmm\-yy">
                  <c:v>42592</c:v>
                </c:pt>
                <c:pt idx="340" formatCode="dd\-mmm\-yy">
                  <c:v>42593</c:v>
                </c:pt>
                <c:pt idx="341" formatCode="dd\-mmm\-yy">
                  <c:v>42594</c:v>
                </c:pt>
                <c:pt idx="342" formatCode="dd\-mmm\-yy">
                  <c:v>42597</c:v>
                </c:pt>
                <c:pt idx="343" formatCode="dd\-mmm\-yy">
                  <c:v>42598</c:v>
                </c:pt>
                <c:pt idx="344" formatCode="dd\-mmm\-yy">
                  <c:v>42599</c:v>
                </c:pt>
                <c:pt idx="345" formatCode="dd\-mmm\-yy">
                  <c:v>42600</c:v>
                </c:pt>
                <c:pt idx="346" formatCode="dd\-mmm\-yy">
                  <c:v>42601</c:v>
                </c:pt>
                <c:pt idx="347" formatCode="dd\-mmm\-yy">
                  <c:v>42604</c:v>
                </c:pt>
                <c:pt idx="348" formatCode="dd\-mmm\-yy">
                  <c:v>42605</c:v>
                </c:pt>
                <c:pt idx="349" formatCode="dd\-mmm\-yy">
                  <c:v>42606</c:v>
                </c:pt>
                <c:pt idx="350" formatCode="dd\-mmm\-yy">
                  <c:v>42607</c:v>
                </c:pt>
                <c:pt idx="351" formatCode="dd\-mmm\-yy">
                  <c:v>42608</c:v>
                </c:pt>
                <c:pt idx="352" formatCode="dd\-mmm\-yy">
                  <c:v>42611</c:v>
                </c:pt>
                <c:pt idx="353" formatCode="dd\-mmm\-yy">
                  <c:v>42612</c:v>
                </c:pt>
                <c:pt idx="354" formatCode="dd\-mmm\-yy">
                  <c:v>42613</c:v>
                </c:pt>
                <c:pt idx="355" formatCode="dd\-mmm\-yy">
                  <c:v>42614</c:v>
                </c:pt>
                <c:pt idx="356" formatCode="dd\-mmm\-yy">
                  <c:v>42615</c:v>
                </c:pt>
                <c:pt idx="357" formatCode="dd\-mmm\-yy">
                  <c:v>42618</c:v>
                </c:pt>
                <c:pt idx="358" formatCode="dd\-mmm\-yy">
                  <c:v>42619</c:v>
                </c:pt>
                <c:pt idx="359" formatCode="dd\-mmm\-yy">
                  <c:v>42620</c:v>
                </c:pt>
                <c:pt idx="360" formatCode="dd\-mmm\-yy">
                  <c:v>42621</c:v>
                </c:pt>
                <c:pt idx="361" formatCode="dd\-mmm\-yy">
                  <c:v>42622</c:v>
                </c:pt>
                <c:pt idx="362" formatCode="dd\-mmm\-yy">
                  <c:v>42628</c:v>
                </c:pt>
                <c:pt idx="363" formatCode="dd\-mmm\-yy">
                  <c:v>42629</c:v>
                </c:pt>
                <c:pt idx="364" formatCode="dd\-mmm\-yy">
                  <c:v>42632</c:v>
                </c:pt>
                <c:pt idx="365" formatCode="dd\-mmm\-yy">
                  <c:v>42633</c:v>
                </c:pt>
                <c:pt idx="366" formatCode="dd\-mmm\-yy">
                  <c:v>42634</c:v>
                </c:pt>
                <c:pt idx="367" formatCode="dd\-mmm\-yy">
                  <c:v>42635</c:v>
                </c:pt>
                <c:pt idx="368" formatCode="dd\-mmm\-yy">
                  <c:v>42636</c:v>
                </c:pt>
                <c:pt idx="369" formatCode="dd\-mmm\-yy">
                  <c:v>42639</c:v>
                </c:pt>
                <c:pt idx="370" formatCode="dd\-mmm\-yy">
                  <c:v>42640</c:v>
                </c:pt>
                <c:pt idx="371" formatCode="dd\-mmm\-yy">
                  <c:v>42641</c:v>
                </c:pt>
                <c:pt idx="372" formatCode="dd\-mmm\-yy">
                  <c:v>42642</c:v>
                </c:pt>
                <c:pt idx="373" formatCode="dd\-mmm\-yy">
                  <c:v>42643</c:v>
                </c:pt>
                <c:pt idx="374" formatCode="dd\-mmm\-yy">
                  <c:v>42646</c:v>
                </c:pt>
                <c:pt idx="375" formatCode="dd\-mmm\-yy">
                  <c:v>42647</c:v>
                </c:pt>
                <c:pt idx="376" formatCode="dd\-mmm\-yy">
                  <c:v>42648</c:v>
                </c:pt>
                <c:pt idx="377" formatCode="dd\-mmm\-yy">
                  <c:v>42649</c:v>
                </c:pt>
                <c:pt idx="378" formatCode="dd\-mmm\-yy">
                  <c:v>42650</c:v>
                </c:pt>
                <c:pt idx="379" formatCode="dd\-mmm\-yy">
                  <c:v>42653</c:v>
                </c:pt>
                <c:pt idx="380" formatCode="dd\-mmm\-yy">
                  <c:v>42656</c:v>
                </c:pt>
                <c:pt idx="381" formatCode="dd\-mmm\-yy">
                  <c:v>42657</c:v>
                </c:pt>
                <c:pt idx="382" formatCode="dd\-mmm\-yy">
                  <c:v>42660</c:v>
                </c:pt>
                <c:pt idx="383" formatCode="dd\-mmm\-yy">
                  <c:v>42661</c:v>
                </c:pt>
                <c:pt idx="384" formatCode="dd\-mmm\-yy">
                  <c:v>42662</c:v>
                </c:pt>
                <c:pt idx="385" formatCode="dd\-mmm\-yy">
                  <c:v>42663</c:v>
                </c:pt>
                <c:pt idx="386" formatCode="dd\-mmm\-yy">
                  <c:v>42664</c:v>
                </c:pt>
                <c:pt idx="387" formatCode="dd\-mmm\-yy">
                  <c:v>42667</c:v>
                </c:pt>
                <c:pt idx="388" formatCode="dd\-mmm\-yy">
                  <c:v>42668</c:v>
                </c:pt>
                <c:pt idx="389" formatCode="dd\-mmm\-yy">
                  <c:v>42669</c:v>
                </c:pt>
                <c:pt idx="390" formatCode="dd\-mmm\-yy">
                  <c:v>42670</c:v>
                </c:pt>
                <c:pt idx="391" formatCode="dd\-mmm\-yy">
                  <c:v>42671</c:v>
                </c:pt>
                <c:pt idx="392" formatCode="dd\-mmm\-yy">
                  <c:v>42674</c:v>
                </c:pt>
                <c:pt idx="393" formatCode="dd\-mmm\-yy">
                  <c:v>42675</c:v>
                </c:pt>
                <c:pt idx="394" formatCode="dd\-mmm\-yy">
                  <c:v>42676</c:v>
                </c:pt>
                <c:pt idx="395" formatCode="dd\-mmm\-yy">
                  <c:v>42677</c:v>
                </c:pt>
                <c:pt idx="396" formatCode="dd\-mmm\-yy">
                  <c:v>42678</c:v>
                </c:pt>
                <c:pt idx="397" formatCode="dd\-mmm\-yy">
                  <c:v>42681</c:v>
                </c:pt>
                <c:pt idx="398" formatCode="dd\-mmm\-yy">
                  <c:v>42682</c:v>
                </c:pt>
                <c:pt idx="399" formatCode="dd\-mmm\-yy">
                  <c:v>42683</c:v>
                </c:pt>
                <c:pt idx="400" formatCode="dd\-mmm\-yy">
                  <c:v>42684</c:v>
                </c:pt>
                <c:pt idx="401" formatCode="dd\-mmm\-yy">
                  <c:v>42685</c:v>
                </c:pt>
                <c:pt idx="402" formatCode="dd\-mmm\-yy">
                  <c:v>42688</c:v>
                </c:pt>
                <c:pt idx="403" formatCode="dd\-mmm\-yy">
                  <c:v>42689</c:v>
                </c:pt>
                <c:pt idx="404" formatCode="dd\-mmm\-yy">
                  <c:v>42690</c:v>
                </c:pt>
                <c:pt idx="405" formatCode="dd\-mmm\-yy">
                  <c:v>42691</c:v>
                </c:pt>
                <c:pt idx="406" formatCode="dd\-mmm\-yy">
                  <c:v>42692</c:v>
                </c:pt>
                <c:pt idx="407" formatCode="dd\-mmm\-yy">
                  <c:v>42695</c:v>
                </c:pt>
                <c:pt idx="408" formatCode="dd\-mmm\-yy">
                  <c:v>42696</c:v>
                </c:pt>
                <c:pt idx="409" formatCode="dd\-mmm\-yy">
                  <c:v>42697</c:v>
                </c:pt>
                <c:pt idx="410" formatCode="dd\-mmm\-yy">
                  <c:v>42698</c:v>
                </c:pt>
                <c:pt idx="411" formatCode="dd\-mmm\-yy">
                  <c:v>42699</c:v>
                </c:pt>
                <c:pt idx="412" formatCode="dd\-mmm\-yy">
                  <c:v>42702</c:v>
                </c:pt>
                <c:pt idx="413" formatCode="dd\-mmm\-yy">
                  <c:v>42703</c:v>
                </c:pt>
                <c:pt idx="414" formatCode="dd\-mmm\-yy">
                  <c:v>42704</c:v>
                </c:pt>
                <c:pt idx="415" formatCode="dd\-mmm\-yy">
                  <c:v>42705</c:v>
                </c:pt>
                <c:pt idx="416" formatCode="dd\-mmm\-yy">
                  <c:v>42706</c:v>
                </c:pt>
                <c:pt idx="417" formatCode="dd\-mmm\-yy">
                  <c:v>42709</c:v>
                </c:pt>
                <c:pt idx="418" formatCode="dd\-mmm\-yy">
                  <c:v>42710</c:v>
                </c:pt>
                <c:pt idx="419" formatCode="dd\-mmm\-yy">
                  <c:v>42711</c:v>
                </c:pt>
                <c:pt idx="420" formatCode="dd\-mmm\-yy">
                  <c:v>42712</c:v>
                </c:pt>
                <c:pt idx="421" formatCode="dd\-mmm\-yy">
                  <c:v>42713</c:v>
                </c:pt>
                <c:pt idx="422" formatCode="dd\-mmm\-yy">
                  <c:v>42717</c:v>
                </c:pt>
                <c:pt idx="423" formatCode="dd\-mmm\-yy">
                  <c:v>42718</c:v>
                </c:pt>
                <c:pt idx="424" formatCode="dd\-mmm\-yy">
                  <c:v>42719</c:v>
                </c:pt>
                <c:pt idx="425" formatCode="dd\-mmm\-yy">
                  <c:v>42720</c:v>
                </c:pt>
                <c:pt idx="426" formatCode="dd\-mmm\-yy">
                  <c:v>42723</c:v>
                </c:pt>
                <c:pt idx="427" formatCode="dd\-mmm\-yy">
                  <c:v>42724</c:v>
                </c:pt>
                <c:pt idx="428" formatCode="dd\-mmm\-yy">
                  <c:v>42725</c:v>
                </c:pt>
                <c:pt idx="429" formatCode="dd\-mmm\-yy">
                  <c:v>42726</c:v>
                </c:pt>
                <c:pt idx="430" formatCode="dd\-mmm\-yy">
                  <c:v>42727</c:v>
                </c:pt>
                <c:pt idx="431" formatCode="dd\-mmm\-yy">
                  <c:v>42730</c:v>
                </c:pt>
                <c:pt idx="432" formatCode="dd\-mmm\-yy">
                  <c:v>42731</c:v>
                </c:pt>
                <c:pt idx="433" formatCode="dd\-mmm\-yy">
                  <c:v>42732</c:v>
                </c:pt>
                <c:pt idx="434" formatCode="dd\-mmm\-yy">
                  <c:v>42733</c:v>
                </c:pt>
                <c:pt idx="435" formatCode="dd\-mmm\-yy">
                  <c:v>42734</c:v>
                </c:pt>
                <c:pt idx="436">
                  <c:v>42737</c:v>
                </c:pt>
                <c:pt idx="437">
                  <c:v>42738</c:v>
                </c:pt>
                <c:pt idx="438">
                  <c:v>42739</c:v>
                </c:pt>
                <c:pt idx="439">
                  <c:v>42740</c:v>
                </c:pt>
                <c:pt idx="440">
                  <c:v>42741</c:v>
                </c:pt>
                <c:pt idx="441">
                  <c:v>42744</c:v>
                </c:pt>
                <c:pt idx="442">
                  <c:v>42745</c:v>
                </c:pt>
                <c:pt idx="443">
                  <c:v>42746</c:v>
                </c:pt>
                <c:pt idx="444">
                  <c:v>42747</c:v>
                </c:pt>
                <c:pt idx="445">
                  <c:v>42748</c:v>
                </c:pt>
                <c:pt idx="446">
                  <c:v>42751</c:v>
                </c:pt>
                <c:pt idx="447">
                  <c:v>42752</c:v>
                </c:pt>
                <c:pt idx="448">
                  <c:v>42753</c:v>
                </c:pt>
                <c:pt idx="449">
                  <c:v>42754</c:v>
                </c:pt>
                <c:pt idx="450">
                  <c:v>42755</c:v>
                </c:pt>
                <c:pt idx="451">
                  <c:v>42758</c:v>
                </c:pt>
                <c:pt idx="452">
                  <c:v>42759</c:v>
                </c:pt>
                <c:pt idx="453">
                  <c:v>42760</c:v>
                </c:pt>
                <c:pt idx="454">
                  <c:v>42761</c:v>
                </c:pt>
                <c:pt idx="455">
                  <c:v>42762</c:v>
                </c:pt>
                <c:pt idx="456">
                  <c:v>42765</c:v>
                </c:pt>
                <c:pt idx="457">
                  <c:v>42766</c:v>
                </c:pt>
                <c:pt idx="458">
                  <c:v>42767</c:v>
                </c:pt>
                <c:pt idx="459">
                  <c:v>42768</c:v>
                </c:pt>
                <c:pt idx="460">
                  <c:v>42769</c:v>
                </c:pt>
                <c:pt idx="461">
                  <c:v>42772</c:v>
                </c:pt>
                <c:pt idx="462">
                  <c:v>42773</c:v>
                </c:pt>
                <c:pt idx="463">
                  <c:v>42774</c:v>
                </c:pt>
                <c:pt idx="464">
                  <c:v>42775</c:v>
                </c:pt>
                <c:pt idx="465">
                  <c:v>42776</c:v>
                </c:pt>
                <c:pt idx="466">
                  <c:v>42779</c:v>
                </c:pt>
                <c:pt idx="467">
                  <c:v>42780</c:v>
                </c:pt>
                <c:pt idx="468">
                  <c:v>42781</c:v>
                </c:pt>
                <c:pt idx="469">
                  <c:v>42782</c:v>
                </c:pt>
                <c:pt idx="470">
                  <c:v>42783</c:v>
                </c:pt>
                <c:pt idx="471">
                  <c:v>42786</c:v>
                </c:pt>
                <c:pt idx="472">
                  <c:v>42787</c:v>
                </c:pt>
                <c:pt idx="473">
                  <c:v>42788</c:v>
                </c:pt>
                <c:pt idx="474">
                  <c:v>42789</c:v>
                </c:pt>
                <c:pt idx="475">
                  <c:v>42790</c:v>
                </c:pt>
                <c:pt idx="476">
                  <c:v>42793</c:v>
                </c:pt>
                <c:pt idx="477">
                  <c:v>42794</c:v>
                </c:pt>
                <c:pt idx="478">
                  <c:v>42795</c:v>
                </c:pt>
                <c:pt idx="479">
                  <c:v>42796</c:v>
                </c:pt>
                <c:pt idx="480">
                  <c:v>42797</c:v>
                </c:pt>
                <c:pt idx="481">
                  <c:v>42800</c:v>
                </c:pt>
                <c:pt idx="482">
                  <c:v>42801</c:v>
                </c:pt>
                <c:pt idx="483">
                  <c:v>42802</c:v>
                </c:pt>
                <c:pt idx="484">
                  <c:v>42803</c:v>
                </c:pt>
                <c:pt idx="485">
                  <c:v>42804</c:v>
                </c:pt>
                <c:pt idx="486">
                  <c:v>42807</c:v>
                </c:pt>
                <c:pt idx="487">
                  <c:v>42808</c:v>
                </c:pt>
                <c:pt idx="488">
                  <c:v>42809</c:v>
                </c:pt>
                <c:pt idx="489">
                  <c:v>42810</c:v>
                </c:pt>
                <c:pt idx="490">
                  <c:v>42811</c:v>
                </c:pt>
                <c:pt idx="491">
                  <c:v>42814</c:v>
                </c:pt>
                <c:pt idx="492">
                  <c:v>42815</c:v>
                </c:pt>
                <c:pt idx="493">
                  <c:v>42816</c:v>
                </c:pt>
                <c:pt idx="494">
                  <c:v>42818</c:v>
                </c:pt>
                <c:pt idx="495">
                  <c:v>42821</c:v>
                </c:pt>
                <c:pt idx="496">
                  <c:v>42822</c:v>
                </c:pt>
                <c:pt idx="497">
                  <c:v>42823</c:v>
                </c:pt>
                <c:pt idx="498">
                  <c:v>42824</c:v>
                </c:pt>
                <c:pt idx="499">
                  <c:v>42825</c:v>
                </c:pt>
                <c:pt idx="500">
                  <c:v>42828</c:v>
                </c:pt>
                <c:pt idx="501">
                  <c:v>42829</c:v>
                </c:pt>
                <c:pt idx="502">
                  <c:v>42830</c:v>
                </c:pt>
                <c:pt idx="503">
                  <c:v>42831</c:v>
                </c:pt>
                <c:pt idx="504">
                  <c:v>42832</c:v>
                </c:pt>
                <c:pt idx="505">
                  <c:v>42835</c:v>
                </c:pt>
                <c:pt idx="506">
                  <c:v>42836</c:v>
                </c:pt>
                <c:pt idx="507">
                  <c:v>42837</c:v>
                </c:pt>
                <c:pt idx="508">
                  <c:v>42838</c:v>
                </c:pt>
                <c:pt idx="509">
                  <c:v>42839</c:v>
                </c:pt>
                <c:pt idx="510">
                  <c:v>42842</c:v>
                </c:pt>
                <c:pt idx="511">
                  <c:v>42843</c:v>
                </c:pt>
                <c:pt idx="512">
                  <c:v>42844</c:v>
                </c:pt>
                <c:pt idx="513">
                  <c:v>42845</c:v>
                </c:pt>
                <c:pt idx="514">
                  <c:v>42846</c:v>
                </c:pt>
                <c:pt idx="515">
                  <c:v>42849</c:v>
                </c:pt>
                <c:pt idx="516">
                  <c:v>42850</c:v>
                </c:pt>
                <c:pt idx="517">
                  <c:v>42851</c:v>
                </c:pt>
                <c:pt idx="518">
                  <c:v>42852</c:v>
                </c:pt>
                <c:pt idx="519">
                  <c:v>42853</c:v>
                </c:pt>
                <c:pt idx="520">
                  <c:v>42857</c:v>
                </c:pt>
                <c:pt idx="521">
                  <c:v>42858</c:v>
                </c:pt>
                <c:pt idx="522">
                  <c:v>42859</c:v>
                </c:pt>
                <c:pt idx="523">
                  <c:v>42860</c:v>
                </c:pt>
                <c:pt idx="524">
                  <c:v>42863</c:v>
                </c:pt>
                <c:pt idx="525">
                  <c:v>42864</c:v>
                </c:pt>
                <c:pt idx="526">
                  <c:v>42865</c:v>
                </c:pt>
                <c:pt idx="527">
                  <c:v>42866</c:v>
                </c:pt>
                <c:pt idx="528">
                  <c:v>42867</c:v>
                </c:pt>
                <c:pt idx="529">
                  <c:v>42870</c:v>
                </c:pt>
                <c:pt idx="530">
                  <c:v>42871</c:v>
                </c:pt>
                <c:pt idx="531">
                  <c:v>42872</c:v>
                </c:pt>
                <c:pt idx="532">
                  <c:v>42873</c:v>
                </c:pt>
                <c:pt idx="533">
                  <c:v>42874</c:v>
                </c:pt>
                <c:pt idx="534">
                  <c:v>42877</c:v>
                </c:pt>
                <c:pt idx="535">
                  <c:v>42878</c:v>
                </c:pt>
                <c:pt idx="536">
                  <c:v>42879</c:v>
                </c:pt>
                <c:pt idx="537">
                  <c:v>42880</c:v>
                </c:pt>
                <c:pt idx="538">
                  <c:v>42881</c:v>
                </c:pt>
                <c:pt idx="539">
                  <c:v>42884</c:v>
                </c:pt>
                <c:pt idx="540">
                  <c:v>42885</c:v>
                </c:pt>
                <c:pt idx="541">
                  <c:v>42886</c:v>
                </c:pt>
                <c:pt idx="542">
                  <c:v>42887</c:v>
                </c:pt>
                <c:pt idx="543">
                  <c:v>42888</c:v>
                </c:pt>
                <c:pt idx="544">
                  <c:v>42891</c:v>
                </c:pt>
                <c:pt idx="545">
                  <c:v>42892</c:v>
                </c:pt>
                <c:pt idx="546">
                  <c:v>42893</c:v>
                </c:pt>
                <c:pt idx="547">
                  <c:v>42894</c:v>
                </c:pt>
                <c:pt idx="548">
                  <c:v>42895</c:v>
                </c:pt>
                <c:pt idx="549">
                  <c:v>42898</c:v>
                </c:pt>
                <c:pt idx="550">
                  <c:v>42899</c:v>
                </c:pt>
                <c:pt idx="551">
                  <c:v>42900</c:v>
                </c:pt>
                <c:pt idx="552">
                  <c:v>42901</c:v>
                </c:pt>
                <c:pt idx="553">
                  <c:v>42902</c:v>
                </c:pt>
                <c:pt idx="554">
                  <c:v>42905</c:v>
                </c:pt>
                <c:pt idx="555">
                  <c:v>42906</c:v>
                </c:pt>
                <c:pt idx="556">
                  <c:v>42907</c:v>
                </c:pt>
                <c:pt idx="557">
                  <c:v>42908</c:v>
                </c:pt>
                <c:pt idx="558">
                  <c:v>42915</c:v>
                </c:pt>
                <c:pt idx="559">
                  <c:v>42916</c:v>
                </c:pt>
                <c:pt idx="560">
                  <c:v>42919</c:v>
                </c:pt>
                <c:pt idx="561">
                  <c:v>42920</c:v>
                </c:pt>
                <c:pt idx="562">
                  <c:v>42921</c:v>
                </c:pt>
                <c:pt idx="563">
                  <c:v>42922</c:v>
                </c:pt>
                <c:pt idx="564">
                  <c:v>42923</c:v>
                </c:pt>
                <c:pt idx="565">
                  <c:v>42926</c:v>
                </c:pt>
                <c:pt idx="566">
                  <c:v>42927</c:v>
                </c:pt>
                <c:pt idx="567">
                  <c:v>42928</c:v>
                </c:pt>
                <c:pt idx="568">
                  <c:v>42929</c:v>
                </c:pt>
                <c:pt idx="569">
                  <c:v>42930</c:v>
                </c:pt>
                <c:pt idx="570">
                  <c:v>42933</c:v>
                </c:pt>
                <c:pt idx="571">
                  <c:v>42934</c:v>
                </c:pt>
                <c:pt idx="572">
                  <c:v>42935</c:v>
                </c:pt>
                <c:pt idx="573">
                  <c:v>42936</c:v>
                </c:pt>
                <c:pt idx="574">
                  <c:v>42937</c:v>
                </c:pt>
                <c:pt idx="575">
                  <c:v>42940</c:v>
                </c:pt>
                <c:pt idx="576">
                  <c:v>42941</c:v>
                </c:pt>
                <c:pt idx="577">
                  <c:v>42942</c:v>
                </c:pt>
                <c:pt idx="578">
                  <c:v>42943</c:v>
                </c:pt>
                <c:pt idx="579">
                  <c:v>42944</c:v>
                </c:pt>
                <c:pt idx="580">
                  <c:v>42947</c:v>
                </c:pt>
                <c:pt idx="581">
                  <c:v>42948</c:v>
                </c:pt>
                <c:pt idx="582">
                  <c:v>42949</c:v>
                </c:pt>
                <c:pt idx="583">
                  <c:v>42950</c:v>
                </c:pt>
                <c:pt idx="584">
                  <c:v>42951</c:v>
                </c:pt>
                <c:pt idx="585">
                  <c:v>42954</c:v>
                </c:pt>
                <c:pt idx="586">
                  <c:v>42955</c:v>
                </c:pt>
                <c:pt idx="587">
                  <c:v>42956</c:v>
                </c:pt>
                <c:pt idx="588">
                  <c:v>42957</c:v>
                </c:pt>
                <c:pt idx="589">
                  <c:v>42958</c:v>
                </c:pt>
                <c:pt idx="590">
                  <c:v>42962</c:v>
                </c:pt>
                <c:pt idx="591">
                  <c:v>42963</c:v>
                </c:pt>
                <c:pt idx="592">
                  <c:v>42964</c:v>
                </c:pt>
                <c:pt idx="593">
                  <c:v>42965</c:v>
                </c:pt>
                <c:pt idx="594">
                  <c:v>42968</c:v>
                </c:pt>
                <c:pt idx="595">
                  <c:v>42969</c:v>
                </c:pt>
                <c:pt idx="596">
                  <c:v>42970</c:v>
                </c:pt>
                <c:pt idx="597">
                  <c:v>42971</c:v>
                </c:pt>
                <c:pt idx="598">
                  <c:v>42972</c:v>
                </c:pt>
                <c:pt idx="599">
                  <c:v>42975</c:v>
                </c:pt>
                <c:pt idx="600">
                  <c:v>42976</c:v>
                </c:pt>
                <c:pt idx="601">
                  <c:v>42977</c:v>
                </c:pt>
                <c:pt idx="602">
                  <c:v>42978</c:v>
                </c:pt>
                <c:pt idx="603">
                  <c:v>42983</c:v>
                </c:pt>
                <c:pt idx="604">
                  <c:v>42984</c:v>
                </c:pt>
                <c:pt idx="605">
                  <c:v>42985</c:v>
                </c:pt>
                <c:pt idx="606">
                  <c:v>42986</c:v>
                </c:pt>
                <c:pt idx="607">
                  <c:v>42989</c:v>
                </c:pt>
                <c:pt idx="608">
                  <c:v>42990</c:v>
                </c:pt>
                <c:pt idx="609">
                  <c:v>42991</c:v>
                </c:pt>
                <c:pt idx="610">
                  <c:v>42992</c:v>
                </c:pt>
                <c:pt idx="611">
                  <c:v>42993</c:v>
                </c:pt>
                <c:pt idx="612">
                  <c:v>42996</c:v>
                </c:pt>
                <c:pt idx="613">
                  <c:v>42997</c:v>
                </c:pt>
                <c:pt idx="614">
                  <c:v>42998</c:v>
                </c:pt>
                <c:pt idx="615">
                  <c:v>42999</c:v>
                </c:pt>
                <c:pt idx="616">
                  <c:v>43000</c:v>
                </c:pt>
                <c:pt idx="617">
                  <c:v>43003</c:v>
                </c:pt>
                <c:pt idx="618">
                  <c:v>43004</c:v>
                </c:pt>
                <c:pt idx="619">
                  <c:v>43005</c:v>
                </c:pt>
                <c:pt idx="620">
                  <c:v>43006</c:v>
                </c:pt>
                <c:pt idx="621">
                  <c:v>43007</c:v>
                </c:pt>
                <c:pt idx="622">
                  <c:v>43010</c:v>
                </c:pt>
                <c:pt idx="623">
                  <c:v>43011</c:v>
                </c:pt>
                <c:pt idx="624">
                  <c:v>43012</c:v>
                </c:pt>
                <c:pt idx="625">
                  <c:v>43013</c:v>
                </c:pt>
                <c:pt idx="626">
                  <c:v>43014</c:v>
                </c:pt>
                <c:pt idx="627">
                  <c:v>43017</c:v>
                </c:pt>
                <c:pt idx="628">
                  <c:v>43018</c:v>
                </c:pt>
                <c:pt idx="629">
                  <c:v>43019</c:v>
                </c:pt>
                <c:pt idx="630">
                  <c:v>43020</c:v>
                </c:pt>
                <c:pt idx="631">
                  <c:v>43021</c:v>
                </c:pt>
                <c:pt idx="632">
                  <c:v>43024</c:v>
                </c:pt>
                <c:pt idx="633">
                  <c:v>43025</c:v>
                </c:pt>
                <c:pt idx="634">
                  <c:v>43026</c:v>
                </c:pt>
                <c:pt idx="635">
                  <c:v>43027</c:v>
                </c:pt>
                <c:pt idx="636">
                  <c:v>43028</c:v>
                </c:pt>
                <c:pt idx="637">
                  <c:v>43031</c:v>
                </c:pt>
                <c:pt idx="638">
                  <c:v>43032</c:v>
                </c:pt>
                <c:pt idx="639">
                  <c:v>43033</c:v>
                </c:pt>
                <c:pt idx="640">
                  <c:v>43034</c:v>
                </c:pt>
                <c:pt idx="641">
                  <c:v>43035</c:v>
                </c:pt>
                <c:pt idx="642">
                  <c:v>43038</c:v>
                </c:pt>
                <c:pt idx="643">
                  <c:v>43039</c:v>
                </c:pt>
                <c:pt idx="644">
                  <c:v>43040</c:v>
                </c:pt>
                <c:pt idx="645">
                  <c:v>43041</c:v>
                </c:pt>
                <c:pt idx="646">
                  <c:v>43042</c:v>
                </c:pt>
                <c:pt idx="647">
                  <c:v>43045</c:v>
                </c:pt>
                <c:pt idx="648">
                  <c:v>43046</c:v>
                </c:pt>
                <c:pt idx="649">
                  <c:v>43047</c:v>
                </c:pt>
                <c:pt idx="650">
                  <c:v>43048</c:v>
                </c:pt>
                <c:pt idx="651">
                  <c:v>43049</c:v>
                </c:pt>
                <c:pt idx="652">
                  <c:v>43052</c:v>
                </c:pt>
                <c:pt idx="653">
                  <c:v>43053</c:v>
                </c:pt>
                <c:pt idx="654">
                  <c:v>43054</c:v>
                </c:pt>
                <c:pt idx="655">
                  <c:v>43055</c:v>
                </c:pt>
                <c:pt idx="656">
                  <c:v>43056</c:v>
                </c:pt>
                <c:pt idx="657">
                  <c:v>43059</c:v>
                </c:pt>
                <c:pt idx="658">
                  <c:v>43060</c:v>
                </c:pt>
                <c:pt idx="659">
                  <c:v>43061</c:v>
                </c:pt>
                <c:pt idx="660">
                  <c:v>43062</c:v>
                </c:pt>
                <c:pt idx="661">
                  <c:v>43063</c:v>
                </c:pt>
                <c:pt idx="662">
                  <c:v>43066</c:v>
                </c:pt>
                <c:pt idx="663">
                  <c:v>43067</c:v>
                </c:pt>
                <c:pt idx="664">
                  <c:v>43068</c:v>
                </c:pt>
                <c:pt idx="665">
                  <c:v>43069</c:v>
                </c:pt>
                <c:pt idx="666">
                  <c:v>43073</c:v>
                </c:pt>
                <c:pt idx="667">
                  <c:v>43074</c:v>
                </c:pt>
                <c:pt idx="668">
                  <c:v>43075</c:v>
                </c:pt>
                <c:pt idx="669">
                  <c:v>43076</c:v>
                </c:pt>
                <c:pt idx="670">
                  <c:v>43077</c:v>
                </c:pt>
                <c:pt idx="671">
                  <c:v>43080</c:v>
                </c:pt>
                <c:pt idx="672">
                  <c:v>43081</c:v>
                </c:pt>
                <c:pt idx="673">
                  <c:v>43082</c:v>
                </c:pt>
                <c:pt idx="674">
                  <c:v>43083</c:v>
                </c:pt>
                <c:pt idx="675">
                  <c:v>43084</c:v>
                </c:pt>
                <c:pt idx="676">
                  <c:v>43087</c:v>
                </c:pt>
                <c:pt idx="677">
                  <c:v>43088</c:v>
                </c:pt>
                <c:pt idx="678">
                  <c:v>43089</c:v>
                </c:pt>
                <c:pt idx="679">
                  <c:v>43090</c:v>
                </c:pt>
                <c:pt idx="680">
                  <c:v>43091</c:v>
                </c:pt>
                <c:pt idx="681">
                  <c:v>43095</c:v>
                </c:pt>
                <c:pt idx="682">
                  <c:v>43096</c:v>
                </c:pt>
                <c:pt idx="683">
                  <c:v>43097</c:v>
                </c:pt>
                <c:pt idx="684">
                  <c:v>43098</c:v>
                </c:pt>
                <c:pt idx="685">
                  <c:v>43101</c:v>
                </c:pt>
                <c:pt idx="686">
                  <c:v>43102</c:v>
                </c:pt>
                <c:pt idx="687">
                  <c:v>43103</c:v>
                </c:pt>
                <c:pt idx="688">
                  <c:v>43104</c:v>
                </c:pt>
                <c:pt idx="689">
                  <c:v>43105</c:v>
                </c:pt>
                <c:pt idx="690">
                  <c:v>43108</c:v>
                </c:pt>
                <c:pt idx="691">
                  <c:v>43109</c:v>
                </c:pt>
                <c:pt idx="692">
                  <c:v>43110</c:v>
                </c:pt>
                <c:pt idx="693">
                  <c:v>43111</c:v>
                </c:pt>
                <c:pt idx="694">
                  <c:v>43112</c:v>
                </c:pt>
                <c:pt idx="695">
                  <c:v>43115</c:v>
                </c:pt>
                <c:pt idx="696">
                  <c:v>43116</c:v>
                </c:pt>
                <c:pt idx="697">
                  <c:v>43117</c:v>
                </c:pt>
                <c:pt idx="698">
                  <c:v>43118</c:v>
                </c:pt>
                <c:pt idx="699">
                  <c:v>43119</c:v>
                </c:pt>
                <c:pt idx="700">
                  <c:v>43122</c:v>
                </c:pt>
                <c:pt idx="701">
                  <c:v>43123</c:v>
                </c:pt>
                <c:pt idx="702">
                  <c:v>43124</c:v>
                </c:pt>
                <c:pt idx="703">
                  <c:v>43125</c:v>
                </c:pt>
                <c:pt idx="704">
                  <c:v>43126</c:v>
                </c:pt>
                <c:pt idx="705">
                  <c:v>43129</c:v>
                </c:pt>
                <c:pt idx="706">
                  <c:v>43130</c:v>
                </c:pt>
                <c:pt idx="707">
                  <c:v>43131</c:v>
                </c:pt>
                <c:pt idx="708">
                  <c:v>43132</c:v>
                </c:pt>
                <c:pt idx="709">
                  <c:v>43133</c:v>
                </c:pt>
                <c:pt idx="710">
                  <c:v>43137</c:v>
                </c:pt>
                <c:pt idx="711">
                  <c:v>43138</c:v>
                </c:pt>
                <c:pt idx="712">
                  <c:v>43139</c:v>
                </c:pt>
                <c:pt idx="713">
                  <c:v>43140</c:v>
                </c:pt>
                <c:pt idx="714">
                  <c:v>43143</c:v>
                </c:pt>
                <c:pt idx="715">
                  <c:v>43144</c:v>
                </c:pt>
                <c:pt idx="716">
                  <c:v>43145</c:v>
                </c:pt>
                <c:pt idx="717">
                  <c:v>43146</c:v>
                </c:pt>
                <c:pt idx="718">
                  <c:v>43147</c:v>
                </c:pt>
                <c:pt idx="719">
                  <c:v>43150</c:v>
                </c:pt>
                <c:pt idx="720">
                  <c:v>43151</c:v>
                </c:pt>
                <c:pt idx="721">
                  <c:v>43152</c:v>
                </c:pt>
                <c:pt idx="722">
                  <c:v>43153</c:v>
                </c:pt>
                <c:pt idx="723">
                  <c:v>43154</c:v>
                </c:pt>
                <c:pt idx="724">
                  <c:v>43157</c:v>
                </c:pt>
                <c:pt idx="725">
                  <c:v>43158</c:v>
                </c:pt>
                <c:pt idx="726">
                  <c:v>43159</c:v>
                </c:pt>
                <c:pt idx="727">
                  <c:v>43160</c:v>
                </c:pt>
                <c:pt idx="728">
                  <c:v>43161</c:v>
                </c:pt>
                <c:pt idx="729">
                  <c:v>43164</c:v>
                </c:pt>
                <c:pt idx="730">
                  <c:v>43165</c:v>
                </c:pt>
                <c:pt idx="731">
                  <c:v>43166</c:v>
                </c:pt>
                <c:pt idx="732">
                  <c:v>43167</c:v>
                </c:pt>
                <c:pt idx="733">
                  <c:v>43168</c:v>
                </c:pt>
                <c:pt idx="734">
                  <c:v>43171</c:v>
                </c:pt>
                <c:pt idx="735">
                  <c:v>43172</c:v>
                </c:pt>
                <c:pt idx="736">
                  <c:v>43173</c:v>
                </c:pt>
                <c:pt idx="737">
                  <c:v>43174</c:v>
                </c:pt>
                <c:pt idx="738">
                  <c:v>43175</c:v>
                </c:pt>
                <c:pt idx="739">
                  <c:v>43178</c:v>
                </c:pt>
                <c:pt idx="740">
                  <c:v>43179</c:v>
                </c:pt>
                <c:pt idx="741">
                  <c:v>43180</c:v>
                </c:pt>
                <c:pt idx="742">
                  <c:v>43181</c:v>
                </c:pt>
                <c:pt idx="743">
                  <c:v>43185</c:v>
                </c:pt>
                <c:pt idx="744">
                  <c:v>43186</c:v>
                </c:pt>
                <c:pt idx="745">
                  <c:v>43187</c:v>
                </c:pt>
                <c:pt idx="746">
                  <c:v>43188</c:v>
                </c:pt>
                <c:pt idx="747">
                  <c:v>43189</c:v>
                </c:pt>
                <c:pt idx="748">
                  <c:v>43192</c:v>
                </c:pt>
                <c:pt idx="749">
                  <c:v>43193</c:v>
                </c:pt>
                <c:pt idx="750">
                  <c:v>43194</c:v>
                </c:pt>
                <c:pt idx="751">
                  <c:v>43195</c:v>
                </c:pt>
                <c:pt idx="752">
                  <c:v>43196</c:v>
                </c:pt>
                <c:pt idx="753">
                  <c:v>43199</c:v>
                </c:pt>
                <c:pt idx="754">
                  <c:v>43200</c:v>
                </c:pt>
                <c:pt idx="755">
                  <c:v>43201</c:v>
                </c:pt>
                <c:pt idx="756">
                  <c:v>43202</c:v>
                </c:pt>
                <c:pt idx="757">
                  <c:v>43203</c:v>
                </c:pt>
                <c:pt idx="758">
                  <c:v>43206</c:v>
                </c:pt>
                <c:pt idx="759">
                  <c:v>43207</c:v>
                </c:pt>
                <c:pt idx="760">
                  <c:v>43208</c:v>
                </c:pt>
                <c:pt idx="761">
                  <c:v>43209</c:v>
                </c:pt>
                <c:pt idx="762">
                  <c:v>43210</c:v>
                </c:pt>
                <c:pt idx="763">
                  <c:v>43213</c:v>
                </c:pt>
                <c:pt idx="764">
                  <c:v>43214</c:v>
                </c:pt>
                <c:pt idx="765">
                  <c:v>43215</c:v>
                </c:pt>
                <c:pt idx="766">
                  <c:v>43216</c:v>
                </c:pt>
                <c:pt idx="767">
                  <c:v>43217</c:v>
                </c:pt>
                <c:pt idx="768">
                  <c:v>43220</c:v>
                </c:pt>
                <c:pt idx="769">
                  <c:v>43222</c:v>
                </c:pt>
                <c:pt idx="770">
                  <c:v>43223</c:v>
                </c:pt>
                <c:pt idx="771">
                  <c:v>43224</c:v>
                </c:pt>
                <c:pt idx="772">
                  <c:v>43227</c:v>
                </c:pt>
                <c:pt idx="773">
                  <c:v>43228</c:v>
                </c:pt>
                <c:pt idx="774">
                  <c:v>43229</c:v>
                </c:pt>
                <c:pt idx="775">
                  <c:v>43230</c:v>
                </c:pt>
                <c:pt idx="776">
                  <c:v>43231</c:v>
                </c:pt>
                <c:pt idx="777">
                  <c:v>43234</c:v>
                </c:pt>
                <c:pt idx="778">
                  <c:v>43235</c:v>
                </c:pt>
                <c:pt idx="779">
                  <c:v>43236</c:v>
                </c:pt>
                <c:pt idx="780">
                  <c:v>43237</c:v>
                </c:pt>
                <c:pt idx="781">
                  <c:v>43238</c:v>
                </c:pt>
                <c:pt idx="782">
                  <c:v>43241</c:v>
                </c:pt>
                <c:pt idx="783">
                  <c:v>43242</c:v>
                </c:pt>
                <c:pt idx="784">
                  <c:v>43243</c:v>
                </c:pt>
                <c:pt idx="785">
                  <c:v>43244</c:v>
                </c:pt>
                <c:pt idx="786">
                  <c:v>43245</c:v>
                </c:pt>
                <c:pt idx="787">
                  <c:v>43248</c:v>
                </c:pt>
                <c:pt idx="788">
                  <c:v>43249</c:v>
                </c:pt>
                <c:pt idx="789">
                  <c:v>43250</c:v>
                </c:pt>
                <c:pt idx="790">
                  <c:v>43251</c:v>
                </c:pt>
                <c:pt idx="791">
                  <c:v>43252</c:v>
                </c:pt>
                <c:pt idx="792">
                  <c:v>43255</c:v>
                </c:pt>
                <c:pt idx="793">
                  <c:v>43256</c:v>
                </c:pt>
                <c:pt idx="794">
                  <c:v>43257</c:v>
                </c:pt>
                <c:pt idx="795">
                  <c:v>43258</c:v>
                </c:pt>
                <c:pt idx="796">
                  <c:v>43262</c:v>
                </c:pt>
                <c:pt idx="797">
                  <c:v>43263</c:v>
                </c:pt>
                <c:pt idx="798">
                  <c:v>43264</c:v>
                </c:pt>
                <c:pt idx="799">
                  <c:v>43265</c:v>
                </c:pt>
                <c:pt idx="800">
                  <c:v>43270</c:v>
                </c:pt>
                <c:pt idx="801">
                  <c:v>43271</c:v>
                </c:pt>
                <c:pt idx="802">
                  <c:v>43272</c:v>
                </c:pt>
                <c:pt idx="803">
                  <c:v>43273</c:v>
                </c:pt>
                <c:pt idx="804">
                  <c:v>43276</c:v>
                </c:pt>
                <c:pt idx="805">
                  <c:v>43277</c:v>
                </c:pt>
                <c:pt idx="806">
                  <c:v>43278</c:v>
                </c:pt>
                <c:pt idx="807">
                  <c:v>43279</c:v>
                </c:pt>
                <c:pt idx="808">
                  <c:v>43280</c:v>
                </c:pt>
                <c:pt idx="809">
                  <c:v>43283</c:v>
                </c:pt>
                <c:pt idx="810">
                  <c:v>43284</c:v>
                </c:pt>
                <c:pt idx="811">
                  <c:v>43285</c:v>
                </c:pt>
                <c:pt idx="812">
                  <c:v>43286</c:v>
                </c:pt>
                <c:pt idx="813">
                  <c:v>43287</c:v>
                </c:pt>
                <c:pt idx="814">
                  <c:v>43290</c:v>
                </c:pt>
                <c:pt idx="815">
                  <c:v>43291</c:v>
                </c:pt>
                <c:pt idx="816">
                  <c:v>43292</c:v>
                </c:pt>
                <c:pt idx="817">
                  <c:v>43293</c:v>
                </c:pt>
                <c:pt idx="818">
                  <c:v>43294</c:v>
                </c:pt>
                <c:pt idx="819">
                  <c:v>43297</c:v>
                </c:pt>
                <c:pt idx="820">
                  <c:v>43298</c:v>
                </c:pt>
                <c:pt idx="821">
                  <c:v>43299</c:v>
                </c:pt>
                <c:pt idx="822">
                  <c:v>43300</c:v>
                </c:pt>
                <c:pt idx="823">
                  <c:v>43301</c:v>
                </c:pt>
                <c:pt idx="824">
                  <c:v>43304</c:v>
                </c:pt>
                <c:pt idx="825">
                  <c:v>43305</c:v>
                </c:pt>
                <c:pt idx="826">
                  <c:v>43307</c:v>
                </c:pt>
                <c:pt idx="827">
                  <c:v>43308</c:v>
                </c:pt>
                <c:pt idx="828">
                  <c:v>43311</c:v>
                </c:pt>
                <c:pt idx="829">
                  <c:v>43312</c:v>
                </c:pt>
                <c:pt idx="830">
                  <c:v>43313</c:v>
                </c:pt>
                <c:pt idx="831">
                  <c:v>43314</c:v>
                </c:pt>
                <c:pt idx="832">
                  <c:v>43315</c:v>
                </c:pt>
                <c:pt idx="833">
                  <c:v>43318</c:v>
                </c:pt>
                <c:pt idx="834">
                  <c:v>43319</c:v>
                </c:pt>
                <c:pt idx="835">
                  <c:v>43320</c:v>
                </c:pt>
                <c:pt idx="836">
                  <c:v>43321</c:v>
                </c:pt>
                <c:pt idx="837">
                  <c:v>43322</c:v>
                </c:pt>
                <c:pt idx="838">
                  <c:v>43325</c:v>
                </c:pt>
                <c:pt idx="839">
                  <c:v>43327</c:v>
                </c:pt>
                <c:pt idx="840">
                  <c:v>43328</c:v>
                </c:pt>
                <c:pt idx="841">
                  <c:v>43329</c:v>
                </c:pt>
                <c:pt idx="842">
                  <c:v>43332</c:v>
                </c:pt>
                <c:pt idx="843">
                  <c:v>43336</c:v>
                </c:pt>
                <c:pt idx="844">
                  <c:v>43339</c:v>
                </c:pt>
                <c:pt idx="845">
                  <c:v>43340</c:v>
                </c:pt>
                <c:pt idx="846">
                  <c:v>43341</c:v>
                </c:pt>
                <c:pt idx="847">
                  <c:v>43342</c:v>
                </c:pt>
                <c:pt idx="848">
                  <c:v>43343</c:v>
                </c:pt>
                <c:pt idx="849">
                  <c:v>43346</c:v>
                </c:pt>
                <c:pt idx="850">
                  <c:v>43347</c:v>
                </c:pt>
                <c:pt idx="851">
                  <c:v>43348</c:v>
                </c:pt>
                <c:pt idx="852">
                  <c:v>43349</c:v>
                </c:pt>
                <c:pt idx="853">
                  <c:v>43350</c:v>
                </c:pt>
                <c:pt idx="854">
                  <c:v>43353</c:v>
                </c:pt>
                <c:pt idx="855">
                  <c:v>43354</c:v>
                </c:pt>
                <c:pt idx="856">
                  <c:v>43355</c:v>
                </c:pt>
                <c:pt idx="857">
                  <c:v>43356</c:v>
                </c:pt>
                <c:pt idx="858">
                  <c:v>43357</c:v>
                </c:pt>
                <c:pt idx="859">
                  <c:v>43360</c:v>
                </c:pt>
                <c:pt idx="860">
                  <c:v>43361</c:v>
                </c:pt>
                <c:pt idx="861">
                  <c:v>43362</c:v>
                </c:pt>
                <c:pt idx="862">
                  <c:v>43367</c:v>
                </c:pt>
                <c:pt idx="863">
                  <c:v>43368</c:v>
                </c:pt>
                <c:pt idx="864">
                  <c:v>43369</c:v>
                </c:pt>
                <c:pt idx="865">
                  <c:v>43370</c:v>
                </c:pt>
                <c:pt idx="866">
                  <c:v>43371</c:v>
                </c:pt>
                <c:pt idx="867">
                  <c:v>43374</c:v>
                </c:pt>
                <c:pt idx="868">
                  <c:v>43375</c:v>
                </c:pt>
                <c:pt idx="869">
                  <c:v>43376</c:v>
                </c:pt>
                <c:pt idx="870">
                  <c:v>43377</c:v>
                </c:pt>
                <c:pt idx="871">
                  <c:v>43378</c:v>
                </c:pt>
                <c:pt idx="872">
                  <c:v>43381</c:v>
                </c:pt>
                <c:pt idx="873">
                  <c:v>43382</c:v>
                </c:pt>
                <c:pt idx="874">
                  <c:v>43383</c:v>
                </c:pt>
                <c:pt idx="875">
                  <c:v>43384</c:v>
                </c:pt>
                <c:pt idx="876">
                  <c:v>43385</c:v>
                </c:pt>
                <c:pt idx="877">
                  <c:v>43388</c:v>
                </c:pt>
                <c:pt idx="878">
                  <c:v>43389</c:v>
                </c:pt>
                <c:pt idx="879">
                  <c:v>43390</c:v>
                </c:pt>
                <c:pt idx="880">
                  <c:v>43391</c:v>
                </c:pt>
                <c:pt idx="881">
                  <c:v>43392</c:v>
                </c:pt>
                <c:pt idx="882">
                  <c:v>43395</c:v>
                </c:pt>
                <c:pt idx="883">
                  <c:v>43396</c:v>
                </c:pt>
                <c:pt idx="884">
                  <c:v>43397</c:v>
                </c:pt>
                <c:pt idx="885">
                  <c:v>43398</c:v>
                </c:pt>
                <c:pt idx="886">
                  <c:v>43399</c:v>
                </c:pt>
                <c:pt idx="887">
                  <c:v>43402</c:v>
                </c:pt>
                <c:pt idx="888">
                  <c:v>43403</c:v>
                </c:pt>
                <c:pt idx="889">
                  <c:v>43404</c:v>
                </c:pt>
                <c:pt idx="890">
                  <c:v>43405</c:v>
                </c:pt>
                <c:pt idx="891">
                  <c:v>43406</c:v>
                </c:pt>
                <c:pt idx="892">
                  <c:v>43409</c:v>
                </c:pt>
                <c:pt idx="893">
                  <c:v>43410</c:v>
                </c:pt>
                <c:pt idx="894">
                  <c:v>43411</c:v>
                </c:pt>
                <c:pt idx="895">
                  <c:v>43412</c:v>
                </c:pt>
                <c:pt idx="896">
                  <c:v>43413</c:v>
                </c:pt>
                <c:pt idx="897">
                  <c:v>43416</c:v>
                </c:pt>
                <c:pt idx="898">
                  <c:v>43417</c:v>
                </c:pt>
                <c:pt idx="899">
                  <c:v>43418</c:v>
                </c:pt>
                <c:pt idx="900">
                  <c:v>43419</c:v>
                </c:pt>
                <c:pt idx="901">
                  <c:v>43420</c:v>
                </c:pt>
                <c:pt idx="902">
                  <c:v>43423</c:v>
                </c:pt>
                <c:pt idx="903">
                  <c:v>43424</c:v>
                </c:pt>
                <c:pt idx="904">
                  <c:v>43426</c:v>
                </c:pt>
                <c:pt idx="905">
                  <c:v>43427</c:v>
                </c:pt>
                <c:pt idx="906">
                  <c:v>43430</c:v>
                </c:pt>
                <c:pt idx="907">
                  <c:v>43431</c:v>
                </c:pt>
                <c:pt idx="908">
                  <c:v>43432</c:v>
                </c:pt>
                <c:pt idx="909">
                  <c:v>43433</c:v>
                </c:pt>
                <c:pt idx="910">
                  <c:v>43434</c:v>
                </c:pt>
                <c:pt idx="911">
                  <c:v>43437</c:v>
                </c:pt>
                <c:pt idx="912">
                  <c:v>43438</c:v>
                </c:pt>
                <c:pt idx="913">
                  <c:v>43439</c:v>
                </c:pt>
                <c:pt idx="914">
                  <c:v>43440</c:v>
                </c:pt>
                <c:pt idx="915">
                  <c:v>43441</c:v>
                </c:pt>
                <c:pt idx="916">
                  <c:v>43444</c:v>
                </c:pt>
                <c:pt idx="917">
                  <c:v>43445</c:v>
                </c:pt>
                <c:pt idx="918">
                  <c:v>43446</c:v>
                </c:pt>
                <c:pt idx="919">
                  <c:v>43447</c:v>
                </c:pt>
                <c:pt idx="920">
                  <c:v>43448</c:v>
                </c:pt>
                <c:pt idx="921">
                  <c:v>43451</c:v>
                </c:pt>
                <c:pt idx="922">
                  <c:v>43452</c:v>
                </c:pt>
                <c:pt idx="923">
                  <c:v>43453</c:v>
                </c:pt>
                <c:pt idx="924">
                  <c:v>43454</c:v>
                </c:pt>
                <c:pt idx="925">
                  <c:v>43455</c:v>
                </c:pt>
                <c:pt idx="926">
                  <c:v>43458</c:v>
                </c:pt>
                <c:pt idx="927">
                  <c:v>43460</c:v>
                </c:pt>
                <c:pt idx="928">
                  <c:v>43461</c:v>
                </c:pt>
                <c:pt idx="929">
                  <c:v>43462</c:v>
                </c:pt>
                <c:pt idx="930">
                  <c:v>43465</c:v>
                </c:pt>
                <c:pt idx="931">
                  <c:v>43466</c:v>
                </c:pt>
                <c:pt idx="932">
                  <c:v>43467</c:v>
                </c:pt>
                <c:pt idx="933">
                  <c:v>43468</c:v>
                </c:pt>
                <c:pt idx="934">
                  <c:v>43469</c:v>
                </c:pt>
                <c:pt idx="935">
                  <c:v>43472</c:v>
                </c:pt>
                <c:pt idx="936">
                  <c:v>43473</c:v>
                </c:pt>
                <c:pt idx="937">
                  <c:v>43474</c:v>
                </c:pt>
                <c:pt idx="938">
                  <c:v>43475</c:v>
                </c:pt>
                <c:pt idx="939">
                  <c:v>43476</c:v>
                </c:pt>
                <c:pt idx="940">
                  <c:v>43479</c:v>
                </c:pt>
                <c:pt idx="941">
                  <c:v>43480</c:v>
                </c:pt>
                <c:pt idx="942">
                  <c:v>43481</c:v>
                </c:pt>
                <c:pt idx="943">
                  <c:v>43482</c:v>
                </c:pt>
                <c:pt idx="944">
                  <c:v>43483</c:v>
                </c:pt>
                <c:pt idx="945">
                  <c:v>43486</c:v>
                </c:pt>
                <c:pt idx="946">
                  <c:v>43487</c:v>
                </c:pt>
                <c:pt idx="947">
                  <c:v>43488</c:v>
                </c:pt>
                <c:pt idx="948">
                  <c:v>43489</c:v>
                </c:pt>
                <c:pt idx="949">
                  <c:v>43490</c:v>
                </c:pt>
                <c:pt idx="950">
                  <c:v>43493</c:v>
                </c:pt>
                <c:pt idx="951">
                  <c:v>43494</c:v>
                </c:pt>
                <c:pt idx="952">
                  <c:v>43495</c:v>
                </c:pt>
                <c:pt idx="953">
                  <c:v>43496</c:v>
                </c:pt>
                <c:pt idx="954">
                  <c:v>43497</c:v>
                </c:pt>
                <c:pt idx="955">
                  <c:v>43500</c:v>
                </c:pt>
                <c:pt idx="956">
                  <c:v>43502</c:v>
                </c:pt>
                <c:pt idx="957">
                  <c:v>43503</c:v>
                </c:pt>
                <c:pt idx="958">
                  <c:v>43504</c:v>
                </c:pt>
                <c:pt idx="959">
                  <c:v>43507</c:v>
                </c:pt>
                <c:pt idx="960">
                  <c:v>43508</c:v>
                </c:pt>
                <c:pt idx="961">
                  <c:v>43509</c:v>
                </c:pt>
                <c:pt idx="962">
                  <c:v>43510</c:v>
                </c:pt>
                <c:pt idx="963">
                  <c:v>43511</c:v>
                </c:pt>
                <c:pt idx="964">
                  <c:v>43514</c:v>
                </c:pt>
                <c:pt idx="965">
                  <c:v>43515</c:v>
                </c:pt>
                <c:pt idx="966">
                  <c:v>43516</c:v>
                </c:pt>
                <c:pt idx="967">
                  <c:v>43517</c:v>
                </c:pt>
                <c:pt idx="968">
                  <c:v>43518</c:v>
                </c:pt>
                <c:pt idx="969">
                  <c:v>43521</c:v>
                </c:pt>
                <c:pt idx="970">
                  <c:v>43522</c:v>
                </c:pt>
                <c:pt idx="971">
                  <c:v>43523</c:v>
                </c:pt>
                <c:pt idx="972">
                  <c:v>43524</c:v>
                </c:pt>
                <c:pt idx="973">
                  <c:v>43525</c:v>
                </c:pt>
                <c:pt idx="974">
                  <c:v>43528</c:v>
                </c:pt>
                <c:pt idx="975">
                  <c:v>43529</c:v>
                </c:pt>
                <c:pt idx="976">
                  <c:v>43530</c:v>
                </c:pt>
                <c:pt idx="977">
                  <c:v>43531</c:v>
                </c:pt>
                <c:pt idx="978">
                  <c:v>43532</c:v>
                </c:pt>
                <c:pt idx="979">
                  <c:v>43535</c:v>
                </c:pt>
                <c:pt idx="980">
                  <c:v>43536</c:v>
                </c:pt>
                <c:pt idx="981">
                  <c:v>43537</c:v>
                </c:pt>
                <c:pt idx="982">
                  <c:v>43538</c:v>
                </c:pt>
                <c:pt idx="983">
                  <c:v>43539</c:v>
                </c:pt>
                <c:pt idx="984">
                  <c:v>43542</c:v>
                </c:pt>
                <c:pt idx="985">
                  <c:v>43543</c:v>
                </c:pt>
                <c:pt idx="986">
                  <c:v>43544</c:v>
                </c:pt>
                <c:pt idx="987">
                  <c:v>43545</c:v>
                </c:pt>
                <c:pt idx="988">
                  <c:v>43546</c:v>
                </c:pt>
                <c:pt idx="989">
                  <c:v>43549</c:v>
                </c:pt>
                <c:pt idx="990">
                  <c:v>43550</c:v>
                </c:pt>
                <c:pt idx="991">
                  <c:v>43551</c:v>
                </c:pt>
                <c:pt idx="992">
                  <c:v>43552</c:v>
                </c:pt>
                <c:pt idx="993">
                  <c:v>43553</c:v>
                </c:pt>
                <c:pt idx="994">
                  <c:v>43556</c:v>
                </c:pt>
                <c:pt idx="995">
                  <c:v>43557</c:v>
                </c:pt>
                <c:pt idx="996">
                  <c:v>43558</c:v>
                </c:pt>
                <c:pt idx="997">
                  <c:v>43559</c:v>
                </c:pt>
                <c:pt idx="998">
                  <c:v>43560</c:v>
                </c:pt>
                <c:pt idx="999">
                  <c:v>43563</c:v>
                </c:pt>
                <c:pt idx="1000">
                  <c:v>43564</c:v>
                </c:pt>
                <c:pt idx="1001">
                  <c:v>43565</c:v>
                </c:pt>
                <c:pt idx="1002">
                  <c:v>43566</c:v>
                </c:pt>
                <c:pt idx="1003">
                  <c:v>43567</c:v>
                </c:pt>
                <c:pt idx="1004">
                  <c:v>43570</c:v>
                </c:pt>
                <c:pt idx="1005">
                  <c:v>43571</c:v>
                </c:pt>
                <c:pt idx="1006">
                  <c:v>43572</c:v>
                </c:pt>
                <c:pt idx="1007">
                  <c:v>43573</c:v>
                </c:pt>
                <c:pt idx="1008">
                  <c:v>43574</c:v>
                </c:pt>
                <c:pt idx="1009">
                  <c:v>43577</c:v>
                </c:pt>
                <c:pt idx="1010">
                  <c:v>43578</c:v>
                </c:pt>
                <c:pt idx="1011">
                  <c:v>43579</c:v>
                </c:pt>
                <c:pt idx="1012">
                  <c:v>43580</c:v>
                </c:pt>
                <c:pt idx="1013">
                  <c:v>43581</c:v>
                </c:pt>
                <c:pt idx="1014">
                  <c:v>43584</c:v>
                </c:pt>
                <c:pt idx="1015">
                  <c:v>43585</c:v>
                </c:pt>
                <c:pt idx="1016">
                  <c:v>43587</c:v>
                </c:pt>
                <c:pt idx="1017">
                  <c:v>43588</c:v>
                </c:pt>
                <c:pt idx="1018">
                  <c:v>43591</c:v>
                </c:pt>
                <c:pt idx="1019">
                  <c:v>43592</c:v>
                </c:pt>
                <c:pt idx="1020">
                  <c:v>43593</c:v>
                </c:pt>
                <c:pt idx="1021">
                  <c:v>43594</c:v>
                </c:pt>
                <c:pt idx="1022">
                  <c:v>43595</c:v>
                </c:pt>
                <c:pt idx="1023">
                  <c:v>43598</c:v>
                </c:pt>
                <c:pt idx="1024">
                  <c:v>43599</c:v>
                </c:pt>
                <c:pt idx="1025">
                  <c:v>43600</c:v>
                </c:pt>
                <c:pt idx="1026">
                  <c:v>43601</c:v>
                </c:pt>
                <c:pt idx="1027">
                  <c:v>43602</c:v>
                </c:pt>
                <c:pt idx="1028">
                  <c:v>43605</c:v>
                </c:pt>
                <c:pt idx="1029">
                  <c:v>43606</c:v>
                </c:pt>
                <c:pt idx="1030">
                  <c:v>43607</c:v>
                </c:pt>
                <c:pt idx="1031">
                  <c:v>43608</c:v>
                </c:pt>
                <c:pt idx="1032">
                  <c:v>43609</c:v>
                </c:pt>
                <c:pt idx="1033">
                  <c:v>43612</c:v>
                </c:pt>
                <c:pt idx="1034">
                  <c:v>43613</c:v>
                </c:pt>
                <c:pt idx="1035">
                  <c:v>43614</c:v>
                </c:pt>
                <c:pt idx="1036">
                  <c:v>43615</c:v>
                </c:pt>
                <c:pt idx="1037">
                  <c:v>43619</c:v>
                </c:pt>
                <c:pt idx="1038">
                  <c:v>43626</c:v>
                </c:pt>
                <c:pt idx="1039">
                  <c:v>43627</c:v>
                </c:pt>
                <c:pt idx="1040">
                  <c:v>43628</c:v>
                </c:pt>
                <c:pt idx="1041">
                  <c:v>43629</c:v>
                </c:pt>
                <c:pt idx="1042">
                  <c:v>43630</c:v>
                </c:pt>
                <c:pt idx="1043">
                  <c:v>43633</c:v>
                </c:pt>
                <c:pt idx="1044">
                  <c:v>43634</c:v>
                </c:pt>
                <c:pt idx="1045">
                  <c:v>43635</c:v>
                </c:pt>
                <c:pt idx="1046">
                  <c:v>43636</c:v>
                </c:pt>
                <c:pt idx="1047">
                  <c:v>43637</c:v>
                </c:pt>
                <c:pt idx="1048">
                  <c:v>43640</c:v>
                </c:pt>
                <c:pt idx="1049">
                  <c:v>43641</c:v>
                </c:pt>
                <c:pt idx="1050">
                  <c:v>43642</c:v>
                </c:pt>
                <c:pt idx="1051">
                  <c:v>43643</c:v>
                </c:pt>
                <c:pt idx="1052">
                  <c:v>43644</c:v>
                </c:pt>
                <c:pt idx="1053">
                  <c:v>43647</c:v>
                </c:pt>
                <c:pt idx="1054">
                  <c:v>43648</c:v>
                </c:pt>
                <c:pt idx="1055">
                  <c:v>43649</c:v>
                </c:pt>
                <c:pt idx="1056">
                  <c:v>43650</c:v>
                </c:pt>
                <c:pt idx="1057">
                  <c:v>43651</c:v>
                </c:pt>
                <c:pt idx="1058">
                  <c:v>43654</c:v>
                </c:pt>
                <c:pt idx="1059">
                  <c:v>43655</c:v>
                </c:pt>
                <c:pt idx="1060">
                  <c:v>43656</c:v>
                </c:pt>
                <c:pt idx="1061">
                  <c:v>43657</c:v>
                </c:pt>
                <c:pt idx="1062">
                  <c:v>43658</c:v>
                </c:pt>
                <c:pt idx="1063">
                  <c:v>43661</c:v>
                </c:pt>
                <c:pt idx="1064">
                  <c:v>43662</c:v>
                </c:pt>
                <c:pt idx="1065">
                  <c:v>43663</c:v>
                </c:pt>
                <c:pt idx="1066">
                  <c:v>43664</c:v>
                </c:pt>
                <c:pt idx="1067">
                  <c:v>43665</c:v>
                </c:pt>
                <c:pt idx="1068">
                  <c:v>43668</c:v>
                </c:pt>
                <c:pt idx="1069">
                  <c:v>43669</c:v>
                </c:pt>
                <c:pt idx="1070">
                  <c:v>43670</c:v>
                </c:pt>
                <c:pt idx="1071">
                  <c:v>43671</c:v>
                </c:pt>
                <c:pt idx="1072">
                  <c:v>43672</c:v>
                </c:pt>
                <c:pt idx="1073">
                  <c:v>43675</c:v>
                </c:pt>
                <c:pt idx="1074">
                  <c:v>43676</c:v>
                </c:pt>
                <c:pt idx="1075">
                  <c:v>43677</c:v>
                </c:pt>
                <c:pt idx="1076">
                  <c:v>43678</c:v>
                </c:pt>
                <c:pt idx="1077">
                  <c:v>43679</c:v>
                </c:pt>
                <c:pt idx="1078">
                  <c:v>43682</c:v>
                </c:pt>
                <c:pt idx="1079">
                  <c:v>43683</c:v>
                </c:pt>
                <c:pt idx="1080">
                  <c:v>43684</c:v>
                </c:pt>
                <c:pt idx="1081">
                  <c:v>43685</c:v>
                </c:pt>
                <c:pt idx="1082">
                  <c:v>43686</c:v>
                </c:pt>
                <c:pt idx="1083">
                  <c:v>43693</c:v>
                </c:pt>
                <c:pt idx="1084">
                  <c:v>43696</c:v>
                </c:pt>
                <c:pt idx="1085">
                  <c:v>43697</c:v>
                </c:pt>
                <c:pt idx="1086">
                  <c:v>43698</c:v>
                </c:pt>
                <c:pt idx="1087">
                  <c:v>43699</c:v>
                </c:pt>
                <c:pt idx="1088">
                  <c:v>43700</c:v>
                </c:pt>
                <c:pt idx="1089">
                  <c:v>43703</c:v>
                </c:pt>
                <c:pt idx="1090">
                  <c:v>43704</c:v>
                </c:pt>
                <c:pt idx="1091">
                  <c:v>43705</c:v>
                </c:pt>
                <c:pt idx="1092">
                  <c:v>43706</c:v>
                </c:pt>
                <c:pt idx="1093">
                  <c:v>43707</c:v>
                </c:pt>
                <c:pt idx="1094">
                  <c:v>43710</c:v>
                </c:pt>
                <c:pt idx="1095">
                  <c:v>43711</c:v>
                </c:pt>
                <c:pt idx="1096">
                  <c:v>43712</c:v>
                </c:pt>
                <c:pt idx="1097">
                  <c:v>43713</c:v>
                </c:pt>
                <c:pt idx="1098">
                  <c:v>43714</c:v>
                </c:pt>
                <c:pt idx="1099">
                  <c:v>43719</c:v>
                </c:pt>
                <c:pt idx="1100">
                  <c:v>43720</c:v>
                </c:pt>
                <c:pt idx="1101">
                  <c:v>43721</c:v>
                </c:pt>
                <c:pt idx="1102">
                  <c:v>43724</c:v>
                </c:pt>
                <c:pt idx="1103">
                  <c:v>43725</c:v>
                </c:pt>
                <c:pt idx="1104">
                  <c:v>43726</c:v>
                </c:pt>
                <c:pt idx="1105">
                  <c:v>43727</c:v>
                </c:pt>
                <c:pt idx="1106">
                  <c:v>43728</c:v>
                </c:pt>
                <c:pt idx="1107">
                  <c:v>43731</c:v>
                </c:pt>
                <c:pt idx="1108">
                  <c:v>43732</c:v>
                </c:pt>
                <c:pt idx="1109">
                  <c:v>43733</c:v>
                </c:pt>
                <c:pt idx="1110">
                  <c:v>43734</c:v>
                </c:pt>
                <c:pt idx="1111">
                  <c:v>43735</c:v>
                </c:pt>
                <c:pt idx="1112">
                  <c:v>43738</c:v>
                </c:pt>
                <c:pt idx="1113">
                  <c:v>43739</c:v>
                </c:pt>
                <c:pt idx="1114">
                  <c:v>43740</c:v>
                </c:pt>
                <c:pt idx="1115">
                  <c:v>43741</c:v>
                </c:pt>
                <c:pt idx="1116">
                  <c:v>43742</c:v>
                </c:pt>
                <c:pt idx="1117">
                  <c:v>43745</c:v>
                </c:pt>
                <c:pt idx="1118">
                  <c:v>43746</c:v>
                </c:pt>
                <c:pt idx="1119">
                  <c:v>43747</c:v>
                </c:pt>
                <c:pt idx="1120">
                  <c:v>43748</c:v>
                </c:pt>
                <c:pt idx="1121">
                  <c:v>43749</c:v>
                </c:pt>
                <c:pt idx="1122">
                  <c:v>43752</c:v>
                </c:pt>
                <c:pt idx="1123">
                  <c:v>43753</c:v>
                </c:pt>
                <c:pt idx="1124">
                  <c:v>43754</c:v>
                </c:pt>
                <c:pt idx="1125">
                  <c:v>43755</c:v>
                </c:pt>
                <c:pt idx="1126">
                  <c:v>43756</c:v>
                </c:pt>
                <c:pt idx="1127">
                  <c:v>43759</c:v>
                </c:pt>
                <c:pt idx="1128">
                  <c:v>43760</c:v>
                </c:pt>
                <c:pt idx="1129">
                  <c:v>43761</c:v>
                </c:pt>
                <c:pt idx="1130">
                  <c:v>43762</c:v>
                </c:pt>
                <c:pt idx="1131">
                  <c:v>43763</c:v>
                </c:pt>
                <c:pt idx="1132">
                  <c:v>43766</c:v>
                </c:pt>
                <c:pt idx="1133">
                  <c:v>43767</c:v>
                </c:pt>
                <c:pt idx="1134">
                  <c:v>43768</c:v>
                </c:pt>
                <c:pt idx="1135">
                  <c:v>43769</c:v>
                </c:pt>
                <c:pt idx="1136">
                  <c:v>43770</c:v>
                </c:pt>
                <c:pt idx="1137">
                  <c:v>43773</c:v>
                </c:pt>
                <c:pt idx="1138">
                  <c:v>43774</c:v>
                </c:pt>
                <c:pt idx="1139">
                  <c:v>43775</c:v>
                </c:pt>
                <c:pt idx="1140">
                  <c:v>43776</c:v>
                </c:pt>
                <c:pt idx="1141">
                  <c:v>43777</c:v>
                </c:pt>
                <c:pt idx="1142">
                  <c:v>43780</c:v>
                </c:pt>
                <c:pt idx="1143">
                  <c:v>43781</c:v>
                </c:pt>
                <c:pt idx="1144">
                  <c:v>43782</c:v>
                </c:pt>
                <c:pt idx="1145">
                  <c:v>43783</c:v>
                </c:pt>
                <c:pt idx="1146">
                  <c:v>43784</c:v>
                </c:pt>
                <c:pt idx="1147">
                  <c:v>43787</c:v>
                </c:pt>
                <c:pt idx="1148">
                  <c:v>43788</c:v>
                </c:pt>
                <c:pt idx="1149">
                  <c:v>43789</c:v>
                </c:pt>
                <c:pt idx="1150">
                  <c:v>43790</c:v>
                </c:pt>
                <c:pt idx="1151">
                  <c:v>43791</c:v>
                </c:pt>
                <c:pt idx="1152">
                  <c:v>43794</c:v>
                </c:pt>
                <c:pt idx="1153">
                  <c:v>43795</c:v>
                </c:pt>
                <c:pt idx="1154">
                  <c:v>43796</c:v>
                </c:pt>
                <c:pt idx="1155">
                  <c:v>43797</c:v>
                </c:pt>
                <c:pt idx="1156">
                  <c:v>43798</c:v>
                </c:pt>
                <c:pt idx="1157">
                  <c:v>43801</c:v>
                </c:pt>
                <c:pt idx="1158">
                  <c:v>43802</c:v>
                </c:pt>
                <c:pt idx="1159">
                  <c:v>43803</c:v>
                </c:pt>
                <c:pt idx="1160">
                  <c:v>43804</c:v>
                </c:pt>
                <c:pt idx="1161">
                  <c:v>43805</c:v>
                </c:pt>
                <c:pt idx="1162">
                  <c:v>43808</c:v>
                </c:pt>
                <c:pt idx="1163">
                  <c:v>43809</c:v>
                </c:pt>
                <c:pt idx="1164">
                  <c:v>43810</c:v>
                </c:pt>
                <c:pt idx="1165">
                  <c:v>43811</c:v>
                </c:pt>
                <c:pt idx="1166">
                  <c:v>43812</c:v>
                </c:pt>
                <c:pt idx="1167">
                  <c:v>43815</c:v>
                </c:pt>
                <c:pt idx="1168">
                  <c:v>43816</c:v>
                </c:pt>
                <c:pt idx="1169">
                  <c:v>43817</c:v>
                </c:pt>
                <c:pt idx="1170">
                  <c:v>43818</c:v>
                </c:pt>
                <c:pt idx="1171">
                  <c:v>43819</c:v>
                </c:pt>
                <c:pt idx="1172">
                  <c:v>43822</c:v>
                </c:pt>
                <c:pt idx="1173">
                  <c:v>43823</c:v>
                </c:pt>
                <c:pt idx="1174">
                  <c:v>43825</c:v>
                </c:pt>
                <c:pt idx="1175">
                  <c:v>43826</c:v>
                </c:pt>
                <c:pt idx="1176">
                  <c:v>43829</c:v>
                </c:pt>
                <c:pt idx="1177">
                  <c:v>43830</c:v>
                </c:pt>
                <c:pt idx="1178">
                  <c:v>43831</c:v>
                </c:pt>
                <c:pt idx="1179">
                  <c:v>43832</c:v>
                </c:pt>
                <c:pt idx="1180">
                  <c:v>43833</c:v>
                </c:pt>
                <c:pt idx="1181">
                  <c:v>43836</c:v>
                </c:pt>
                <c:pt idx="1182">
                  <c:v>43837</c:v>
                </c:pt>
                <c:pt idx="1183">
                  <c:v>43838</c:v>
                </c:pt>
                <c:pt idx="1184">
                  <c:v>43839</c:v>
                </c:pt>
                <c:pt idx="1185">
                  <c:v>43840</c:v>
                </c:pt>
                <c:pt idx="1186">
                  <c:v>43843</c:v>
                </c:pt>
                <c:pt idx="1187">
                  <c:v>43844</c:v>
                </c:pt>
                <c:pt idx="1188">
                  <c:v>43845</c:v>
                </c:pt>
                <c:pt idx="1189">
                  <c:v>43846</c:v>
                </c:pt>
                <c:pt idx="1190">
                  <c:v>43847</c:v>
                </c:pt>
                <c:pt idx="1191">
                  <c:v>43850</c:v>
                </c:pt>
                <c:pt idx="1192">
                  <c:v>43851</c:v>
                </c:pt>
                <c:pt idx="1193">
                  <c:v>43852</c:v>
                </c:pt>
                <c:pt idx="1194">
                  <c:v>43853</c:v>
                </c:pt>
                <c:pt idx="1195">
                  <c:v>43854</c:v>
                </c:pt>
                <c:pt idx="1196">
                  <c:v>43857</c:v>
                </c:pt>
                <c:pt idx="1197">
                  <c:v>43858</c:v>
                </c:pt>
                <c:pt idx="1198">
                  <c:v>43859</c:v>
                </c:pt>
                <c:pt idx="1199">
                  <c:v>43860</c:v>
                </c:pt>
                <c:pt idx="1200">
                  <c:v>43861</c:v>
                </c:pt>
                <c:pt idx="1201">
                  <c:v>43864</c:v>
                </c:pt>
                <c:pt idx="1202">
                  <c:v>43865</c:v>
                </c:pt>
                <c:pt idx="1203">
                  <c:v>43867</c:v>
                </c:pt>
                <c:pt idx="1204">
                  <c:v>43868</c:v>
                </c:pt>
                <c:pt idx="1205">
                  <c:v>43871</c:v>
                </c:pt>
                <c:pt idx="1206">
                  <c:v>43872</c:v>
                </c:pt>
                <c:pt idx="1207">
                  <c:v>43873</c:v>
                </c:pt>
                <c:pt idx="1208">
                  <c:v>43874</c:v>
                </c:pt>
                <c:pt idx="1209">
                  <c:v>43875</c:v>
                </c:pt>
                <c:pt idx="1210">
                  <c:v>43878</c:v>
                </c:pt>
                <c:pt idx="1211">
                  <c:v>43879</c:v>
                </c:pt>
                <c:pt idx="1212">
                  <c:v>43880</c:v>
                </c:pt>
                <c:pt idx="1213">
                  <c:v>43881</c:v>
                </c:pt>
                <c:pt idx="1214">
                  <c:v>43882</c:v>
                </c:pt>
                <c:pt idx="1215">
                  <c:v>43885</c:v>
                </c:pt>
                <c:pt idx="1216">
                  <c:v>43886</c:v>
                </c:pt>
                <c:pt idx="1217">
                  <c:v>43887</c:v>
                </c:pt>
                <c:pt idx="1218">
                  <c:v>43888</c:v>
                </c:pt>
                <c:pt idx="1219">
                  <c:v>43889</c:v>
                </c:pt>
                <c:pt idx="1220">
                  <c:v>43892</c:v>
                </c:pt>
                <c:pt idx="1221">
                  <c:v>43893</c:v>
                </c:pt>
                <c:pt idx="1222">
                  <c:v>43894</c:v>
                </c:pt>
                <c:pt idx="1223">
                  <c:v>43895</c:v>
                </c:pt>
                <c:pt idx="1224">
                  <c:v>43896</c:v>
                </c:pt>
                <c:pt idx="1225">
                  <c:v>43899</c:v>
                </c:pt>
                <c:pt idx="1226">
                  <c:v>43900</c:v>
                </c:pt>
                <c:pt idx="1227">
                  <c:v>43901</c:v>
                </c:pt>
                <c:pt idx="1228">
                  <c:v>43902</c:v>
                </c:pt>
                <c:pt idx="1229">
                  <c:v>43903</c:v>
                </c:pt>
                <c:pt idx="1230">
                  <c:v>43906</c:v>
                </c:pt>
                <c:pt idx="1231">
                  <c:v>43907</c:v>
                </c:pt>
                <c:pt idx="1232">
                  <c:v>43908</c:v>
                </c:pt>
                <c:pt idx="1233">
                  <c:v>43909</c:v>
                </c:pt>
                <c:pt idx="1234">
                  <c:v>43910</c:v>
                </c:pt>
                <c:pt idx="1235">
                  <c:v>43914</c:v>
                </c:pt>
                <c:pt idx="1236">
                  <c:v>43915</c:v>
                </c:pt>
                <c:pt idx="1237">
                  <c:v>43916</c:v>
                </c:pt>
                <c:pt idx="1238">
                  <c:v>43917</c:v>
                </c:pt>
                <c:pt idx="1239">
                  <c:v>43920</c:v>
                </c:pt>
                <c:pt idx="1240">
                  <c:v>43921</c:v>
                </c:pt>
                <c:pt idx="1241">
                  <c:v>43922</c:v>
                </c:pt>
                <c:pt idx="1242">
                  <c:v>43923</c:v>
                </c:pt>
                <c:pt idx="1243">
                  <c:v>43924</c:v>
                </c:pt>
                <c:pt idx="1244">
                  <c:v>43927</c:v>
                </c:pt>
                <c:pt idx="1245">
                  <c:v>43928</c:v>
                </c:pt>
                <c:pt idx="1246">
                  <c:v>43929</c:v>
                </c:pt>
                <c:pt idx="1247">
                  <c:v>43930</c:v>
                </c:pt>
                <c:pt idx="1248">
                  <c:v>43931</c:v>
                </c:pt>
                <c:pt idx="1249">
                  <c:v>43934</c:v>
                </c:pt>
                <c:pt idx="1250">
                  <c:v>43935</c:v>
                </c:pt>
                <c:pt idx="1251">
                  <c:v>43936</c:v>
                </c:pt>
                <c:pt idx="1252">
                  <c:v>43937</c:v>
                </c:pt>
                <c:pt idx="1253">
                  <c:v>43938</c:v>
                </c:pt>
                <c:pt idx="1254">
                  <c:v>43941</c:v>
                </c:pt>
                <c:pt idx="1255">
                  <c:v>43942</c:v>
                </c:pt>
                <c:pt idx="1256">
                  <c:v>43943</c:v>
                </c:pt>
                <c:pt idx="1257">
                  <c:v>43944</c:v>
                </c:pt>
                <c:pt idx="1258">
                  <c:v>43945</c:v>
                </c:pt>
                <c:pt idx="1259">
                  <c:v>43948</c:v>
                </c:pt>
                <c:pt idx="1260">
                  <c:v>43949</c:v>
                </c:pt>
                <c:pt idx="1261">
                  <c:v>43950</c:v>
                </c:pt>
                <c:pt idx="1262">
                  <c:v>43951</c:v>
                </c:pt>
                <c:pt idx="1263">
                  <c:v>43955</c:v>
                </c:pt>
                <c:pt idx="1264">
                  <c:v>43956</c:v>
                </c:pt>
                <c:pt idx="1265">
                  <c:v>43957</c:v>
                </c:pt>
                <c:pt idx="1266">
                  <c:v>43958</c:v>
                </c:pt>
                <c:pt idx="1267">
                  <c:v>43959</c:v>
                </c:pt>
                <c:pt idx="1268">
                  <c:v>43962</c:v>
                </c:pt>
                <c:pt idx="1269">
                  <c:v>43963</c:v>
                </c:pt>
                <c:pt idx="1270">
                  <c:v>43964</c:v>
                </c:pt>
                <c:pt idx="1271">
                  <c:v>43965</c:v>
                </c:pt>
                <c:pt idx="1272">
                  <c:v>43966</c:v>
                </c:pt>
                <c:pt idx="1273">
                  <c:v>43969</c:v>
                </c:pt>
                <c:pt idx="1274">
                  <c:v>43970</c:v>
                </c:pt>
                <c:pt idx="1275">
                  <c:v>43971</c:v>
                </c:pt>
                <c:pt idx="1276">
                  <c:v>43972</c:v>
                </c:pt>
                <c:pt idx="1277">
                  <c:v>43979</c:v>
                </c:pt>
                <c:pt idx="1278">
                  <c:v>43980</c:v>
                </c:pt>
                <c:pt idx="1279">
                  <c:v>43983</c:v>
                </c:pt>
                <c:pt idx="1280">
                  <c:v>43984</c:v>
                </c:pt>
                <c:pt idx="1281">
                  <c:v>43985</c:v>
                </c:pt>
                <c:pt idx="1282">
                  <c:v>43986</c:v>
                </c:pt>
                <c:pt idx="1283">
                  <c:v>43987</c:v>
                </c:pt>
                <c:pt idx="1284">
                  <c:v>43990</c:v>
                </c:pt>
                <c:pt idx="1285">
                  <c:v>43991</c:v>
                </c:pt>
                <c:pt idx="1286">
                  <c:v>43992</c:v>
                </c:pt>
                <c:pt idx="1287">
                  <c:v>43993</c:v>
                </c:pt>
                <c:pt idx="1288">
                  <c:v>43994</c:v>
                </c:pt>
                <c:pt idx="1289">
                  <c:v>43997</c:v>
                </c:pt>
                <c:pt idx="1290">
                  <c:v>43998</c:v>
                </c:pt>
                <c:pt idx="1291">
                  <c:v>43999</c:v>
                </c:pt>
                <c:pt idx="1292">
                  <c:v>44000</c:v>
                </c:pt>
                <c:pt idx="1293">
                  <c:v>44001</c:v>
                </c:pt>
                <c:pt idx="1294">
                  <c:v>44004</c:v>
                </c:pt>
                <c:pt idx="1295">
                  <c:v>44005</c:v>
                </c:pt>
                <c:pt idx="1296">
                  <c:v>44006</c:v>
                </c:pt>
                <c:pt idx="1297">
                  <c:v>44007</c:v>
                </c:pt>
                <c:pt idx="1298">
                  <c:v>44008</c:v>
                </c:pt>
                <c:pt idx="1299">
                  <c:v>44011</c:v>
                </c:pt>
                <c:pt idx="1300">
                  <c:v>44012</c:v>
                </c:pt>
                <c:pt idx="1301">
                  <c:v>44013</c:v>
                </c:pt>
                <c:pt idx="1302">
                  <c:v>44014</c:v>
                </c:pt>
                <c:pt idx="1303">
                  <c:v>44015</c:v>
                </c:pt>
                <c:pt idx="1304">
                  <c:v>44018</c:v>
                </c:pt>
                <c:pt idx="1305">
                  <c:v>44019</c:v>
                </c:pt>
                <c:pt idx="1306">
                  <c:v>44020</c:v>
                </c:pt>
                <c:pt idx="1307">
                  <c:v>44021</c:v>
                </c:pt>
                <c:pt idx="1308">
                  <c:v>44022</c:v>
                </c:pt>
                <c:pt idx="1309">
                  <c:v>44025</c:v>
                </c:pt>
                <c:pt idx="1310">
                  <c:v>44026</c:v>
                </c:pt>
                <c:pt idx="1311">
                  <c:v>44027</c:v>
                </c:pt>
                <c:pt idx="1312">
                  <c:v>44028</c:v>
                </c:pt>
                <c:pt idx="1313">
                  <c:v>44029</c:v>
                </c:pt>
                <c:pt idx="1314">
                  <c:v>44032</c:v>
                </c:pt>
                <c:pt idx="1315">
                  <c:v>44033</c:v>
                </c:pt>
                <c:pt idx="1316">
                  <c:v>44034</c:v>
                </c:pt>
                <c:pt idx="1317">
                  <c:v>44035</c:v>
                </c:pt>
                <c:pt idx="1318">
                  <c:v>44036</c:v>
                </c:pt>
                <c:pt idx="1319">
                  <c:v>44039</c:v>
                </c:pt>
                <c:pt idx="1320">
                  <c:v>44040</c:v>
                </c:pt>
                <c:pt idx="1321">
                  <c:v>44041</c:v>
                </c:pt>
                <c:pt idx="1322">
                  <c:v>44042</c:v>
                </c:pt>
                <c:pt idx="1323">
                  <c:v>44046</c:v>
                </c:pt>
                <c:pt idx="1324">
                  <c:v>44047</c:v>
                </c:pt>
                <c:pt idx="1325">
                  <c:v>44048</c:v>
                </c:pt>
                <c:pt idx="1326">
                  <c:v>44049</c:v>
                </c:pt>
                <c:pt idx="1327">
                  <c:v>44050</c:v>
                </c:pt>
                <c:pt idx="1328">
                  <c:v>44053</c:v>
                </c:pt>
                <c:pt idx="1329">
                  <c:v>44054</c:v>
                </c:pt>
                <c:pt idx="1330">
                  <c:v>44055</c:v>
                </c:pt>
                <c:pt idx="1331">
                  <c:v>44056</c:v>
                </c:pt>
                <c:pt idx="1332">
                  <c:v>44060</c:v>
                </c:pt>
                <c:pt idx="1333">
                  <c:v>44061</c:v>
                </c:pt>
                <c:pt idx="1334">
                  <c:v>44062</c:v>
                </c:pt>
                <c:pt idx="1335">
                  <c:v>44063</c:v>
                </c:pt>
                <c:pt idx="1336">
                  <c:v>44064</c:v>
                </c:pt>
                <c:pt idx="1337">
                  <c:v>44067</c:v>
                </c:pt>
                <c:pt idx="1338">
                  <c:v>44068</c:v>
                </c:pt>
                <c:pt idx="1339">
                  <c:v>44069</c:v>
                </c:pt>
                <c:pt idx="1340">
                  <c:v>44070</c:v>
                </c:pt>
                <c:pt idx="1341">
                  <c:v>44071</c:v>
                </c:pt>
                <c:pt idx="1342">
                  <c:v>44074</c:v>
                </c:pt>
                <c:pt idx="1343">
                  <c:v>44075</c:v>
                </c:pt>
                <c:pt idx="1344">
                  <c:v>44076</c:v>
                </c:pt>
                <c:pt idx="1345">
                  <c:v>44077</c:v>
                </c:pt>
                <c:pt idx="1346">
                  <c:v>44078</c:v>
                </c:pt>
                <c:pt idx="1347">
                  <c:v>44081</c:v>
                </c:pt>
                <c:pt idx="1348">
                  <c:v>44082</c:v>
                </c:pt>
                <c:pt idx="1349">
                  <c:v>44083</c:v>
                </c:pt>
                <c:pt idx="1350">
                  <c:v>44084</c:v>
                </c:pt>
                <c:pt idx="1351">
                  <c:v>44085</c:v>
                </c:pt>
                <c:pt idx="1352">
                  <c:v>44088</c:v>
                </c:pt>
                <c:pt idx="1353">
                  <c:v>44089</c:v>
                </c:pt>
                <c:pt idx="1354">
                  <c:v>44090</c:v>
                </c:pt>
                <c:pt idx="1355">
                  <c:v>44091</c:v>
                </c:pt>
                <c:pt idx="1356">
                  <c:v>44092</c:v>
                </c:pt>
                <c:pt idx="1357">
                  <c:v>44095</c:v>
                </c:pt>
                <c:pt idx="1358">
                  <c:v>44096</c:v>
                </c:pt>
                <c:pt idx="1359">
                  <c:v>44097</c:v>
                </c:pt>
                <c:pt idx="1360">
                  <c:v>44098</c:v>
                </c:pt>
                <c:pt idx="1361">
                  <c:v>44099</c:v>
                </c:pt>
                <c:pt idx="1362">
                  <c:v>44102</c:v>
                </c:pt>
                <c:pt idx="1363">
                  <c:v>44103</c:v>
                </c:pt>
                <c:pt idx="1364">
                  <c:v>44104</c:v>
                </c:pt>
                <c:pt idx="1365">
                  <c:v>44105</c:v>
                </c:pt>
                <c:pt idx="1366">
                  <c:v>44106</c:v>
                </c:pt>
                <c:pt idx="1367">
                  <c:v>44109</c:v>
                </c:pt>
                <c:pt idx="1368">
                  <c:v>44110</c:v>
                </c:pt>
                <c:pt idx="1369">
                  <c:v>44111</c:v>
                </c:pt>
                <c:pt idx="1370">
                  <c:v>44112</c:v>
                </c:pt>
                <c:pt idx="1371">
                  <c:v>44113</c:v>
                </c:pt>
                <c:pt idx="1372">
                  <c:v>44116</c:v>
                </c:pt>
                <c:pt idx="1373">
                  <c:v>44117</c:v>
                </c:pt>
                <c:pt idx="1374">
                  <c:v>44118</c:v>
                </c:pt>
                <c:pt idx="1375">
                  <c:v>44119</c:v>
                </c:pt>
                <c:pt idx="1376">
                  <c:v>44120</c:v>
                </c:pt>
                <c:pt idx="1377">
                  <c:v>44123</c:v>
                </c:pt>
                <c:pt idx="1378">
                  <c:v>44124</c:v>
                </c:pt>
                <c:pt idx="1379">
                  <c:v>44125</c:v>
                </c:pt>
                <c:pt idx="1380">
                  <c:v>44126</c:v>
                </c:pt>
                <c:pt idx="1381">
                  <c:v>44127</c:v>
                </c:pt>
                <c:pt idx="1382">
                  <c:v>44130</c:v>
                </c:pt>
                <c:pt idx="1383">
                  <c:v>44131</c:v>
                </c:pt>
                <c:pt idx="1384">
                  <c:v>44132</c:v>
                </c:pt>
                <c:pt idx="1385">
                  <c:v>44133</c:v>
                </c:pt>
                <c:pt idx="1386">
                  <c:v>44137</c:v>
                </c:pt>
                <c:pt idx="1387">
                  <c:v>44138</c:v>
                </c:pt>
                <c:pt idx="1388">
                  <c:v>44139</c:v>
                </c:pt>
                <c:pt idx="1389">
                  <c:v>44140</c:v>
                </c:pt>
                <c:pt idx="1390">
                  <c:v>44141</c:v>
                </c:pt>
                <c:pt idx="1391">
                  <c:v>44144</c:v>
                </c:pt>
                <c:pt idx="1392">
                  <c:v>44145</c:v>
                </c:pt>
                <c:pt idx="1393">
                  <c:v>44146</c:v>
                </c:pt>
                <c:pt idx="1394">
                  <c:v>44147</c:v>
                </c:pt>
                <c:pt idx="1395">
                  <c:v>44148</c:v>
                </c:pt>
                <c:pt idx="1396">
                  <c:v>44151</c:v>
                </c:pt>
                <c:pt idx="1397">
                  <c:v>44152</c:v>
                </c:pt>
                <c:pt idx="1398">
                  <c:v>44153</c:v>
                </c:pt>
                <c:pt idx="1399">
                  <c:v>44154</c:v>
                </c:pt>
                <c:pt idx="1400">
                  <c:v>44155</c:v>
                </c:pt>
                <c:pt idx="1401">
                  <c:v>44158</c:v>
                </c:pt>
                <c:pt idx="1402">
                  <c:v>44159</c:v>
                </c:pt>
                <c:pt idx="1403">
                  <c:v>44160</c:v>
                </c:pt>
                <c:pt idx="1404">
                  <c:v>44161</c:v>
                </c:pt>
                <c:pt idx="1405">
                  <c:v>44162</c:v>
                </c:pt>
                <c:pt idx="1406">
                  <c:v>44165</c:v>
                </c:pt>
                <c:pt idx="1407">
                  <c:v>44166</c:v>
                </c:pt>
                <c:pt idx="1408">
                  <c:v>44167</c:v>
                </c:pt>
                <c:pt idx="1409">
                  <c:v>44168</c:v>
                </c:pt>
                <c:pt idx="1410">
                  <c:v>44169</c:v>
                </c:pt>
                <c:pt idx="1411">
                  <c:v>44172</c:v>
                </c:pt>
                <c:pt idx="1412">
                  <c:v>44173</c:v>
                </c:pt>
                <c:pt idx="1413">
                  <c:v>44174</c:v>
                </c:pt>
                <c:pt idx="1414">
                  <c:v>44175</c:v>
                </c:pt>
                <c:pt idx="1415">
                  <c:v>44176</c:v>
                </c:pt>
                <c:pt idx="1416">
                  <c:v>44179</c:v>
                </c:pt>
                <c:pt idx="1417">
                  <c:v>44180</c:v>
                </c:pt>
                <c:pt idx="1418">
                  <c:v>44181</c:v>
                </c:pt>
                <c:pt idx="1419">
                  <c:v>44182</c:v>
                </c:pt>
                <c:pt idx="1420">
                  <c:v>44183</c:v>
                </c:pt>
                <c:pt idx="1421">
                  <c:v>44186</c:v>
                </c:pt>
                <c:pt idx="1422">
                  <c:v>44187</c:v>
                </c:pt>
                <c:pt idx="1423">
                  <c:v>44188</c:v>
                </c:pt>
                <c:pt idx="1424">
                  <c:v>44189</c:v>
                </c:pt>
                <c:pt idx="1425">
                  <c:v>44193</c:v>
                </c:pt>
                <c:pt idx="1426">
                  <c:v>44194</c:v>
                </c:pt>
                <c:pt idx="1427">
                  <c:v>44195</c:v>
                </c:pt>
                <c:pt idx="1428">
                  <c:v>44196</c:v>
                </c:pt>
                <c:pt idx="1429">
                  <c:v>44197</c:v>
                </c:pt>
                <c:pt idx="1430">
                  <c:v>44200</c:v>
                </c:pt>
                <c:pt idx="1431">
                  <c:v>44201</c:v>
                </c:pt>
                <c:pt idx="1432">
                  <c:v>44202</c:v>
                </c:pt>
                <c:pt idx="1433">
                  <c:v>44203</c:v>
                </c:pt>
                <c:pt idx="1434">
                  <c:v>44204</c:v>
                </c:pt>
                <c:pt idx="1435">
                  <c:v>44207</c:v>
                </c:pt>
                <c:pt idx="1436">
                  <c:v>44208</c:v>
                </c:pt>
                <c:pt idx="1437">
                  <c:v>44209</c:v>
                </c:pt>
                <c:pt idx="1438">
                  <c:v>44210</c:v>
                </c:pt>
                <c:pt idx="1439">
                  <c:v>44211</c:v>
                </c:pt>
                <c:pt idx="1440">
                  <c:v>44214</c:v>
                </c:pt>
                <c:pt idx="1441">
                  <c:v>44215</c:v>
                </c:pt>
                <c:pt idx="1442">
                  <c:v>44216</c:v>
                </c:pt>
                <c:pt idx="1443">
                  <c:v>44217</c:v>
                </c:pt>
                <c:pt idx="1444">
                  <c:v>44218</c:v>
                </c:pt>
                <c:pt idx="1445">
                  <c:v>44221</c:v>
                </c:pt>
                <c:pt idx="1446">
                  <c:v>44222</c:v>
                </c:pt>
                <c:pt idx="1447">
                  <c:v>44223</c:v>
                </c:pt>
                <c:pt idx="1448">
                  <c:v>44224</c:v>
                </c:pt>
                <c:pt idx="1449">
                  <c:v>44225</c:v>
                </c:pt>
                <c:pt idx="1450">
                  <c:v>44228</c:v>
                </c:pt>
                <c:pt idx="1451">
                  <c:v>44229</c:v>
                </c:pt>
                <c:pt idx="1452">
                  <c:v>44230</c:v>
                </c:pt>
                <c:pt idx="1453">
                  <c:v>44231</c:v>
                </c:pt>
                <c:pt idx="1454">
                  <c:v>44235</c:v>
                </c:pt>
                <c:pt idx="1455">
                  <c:v>44236</c:v>
                </c:pt>
                <c:pt idx="1456">
                  <c:v>44237</c:v>
                </c:pt>
                <c:pt idx="1457">
                  <c:v>44238</c:v>
                </c:pt>
                <c:pt idx="1458">
                  <c:v>44239</c:v>
                </c:pt>
                <c:pt idx="1459">
                  <c:v>44242</c:v>
                </c:pt>
                <c:pt idx="1460">
                  <c:v>44243</c:v>
                </c:pt>
                <c:pt idx="1461">
                  <c:v>44244</c:v>
                </c:pt>
                <c:pt idx="1462">
                  <c:v>44245</c:v>
                </c:pt>
                <c:pt idx="1463">
                  <c:v>44246</c:v>
                </c:pt>
                <c:pt idx="1464">
                  <c:v>44249</c:v>
                </c:pt>
                <c:pt idx="1465">
                  <c:v>44250</c:v>
                </c:pt>
                <c:pt idx="1466">
                  <c:v>44251</c:v>
                </c:pt>
                <c:pt idx="1467">
                  <c:v>44252</c:v>
                </c:pt>
                <c:pt idx="1468">
                  <c:v>44253</c:v>
                </c:pt>
                <c:pt idx="1469">
                  <c:v>44256</c:v>
                </c:pt>
                <c:pt idx="1470">
                  <c:v>44257</c:v>
                </c:pt>
                <c:pt idx="1471">
                  <c:v>44258</c:v>
                </c:pt>
                <c:pt idx="1472">
                  <c:v>44259</c:v>
                </c:pt>
                <c:pt idx="1473">
                  <c:v>44260</c:v>
                </c:pt>
                <c:pt idx="1474">
                  <c:v>44263</c:v>
                </c:pt>
                <c:pt idx="1475">
                  <c:v>44264</c:v>
                </c:pt>
                <c:pt idx="1476">
                  <c:v>44265</c:v>
                </c:pt>
                <c:pt idx="1477">
                  <c:v>44266</c:v>
                </c:pt>
                <c:pt idx="1478">
                  <c:v>44267</c:v>
                </c:pt>
                <c:pt idx="1479">
                  <c:v>44270</c:v>
                </c:pt>
                <c:pt idx="1480">
                  <c:v>44271</c:v>
                </c:pt>
                <c:pt idx="1481">
                  <c:v>44272</c:v>
                </c:pt>
                <c:pt idx="1482">
                  <c:v>44273</c:v>
                </c:pt>
                <c:pt idx="1483">
                  <c:v>44274</c:v>
                </c:pt>
                <c:pt idx="1484">
                  <c:v>44277</c:v>
                </c:pt>
                <c:pt idx="1485">
                  <c:v>44279</c:v>
                </c:pt>
                <c:pt idx="1486">
                  <c:v>44280</c:v>
                </c:pt>
                <c:pt idx="1487">
                  <c:v>44281</c:v>
                </c:pt>
                <c:pt idx="1488">
                  <c:v>44284</c:v>
                </c:pt>
                <c:pt idx="1489">
                  <c:v>44285</c:v>
                </c:pt>
                <c:pt idx="1490">
                  <c:v>44286</c:v>
                </c:pt>
                <c:pt idx="1491">
                  <c:v>44287</c:v>
                </c:pt>
                <c:pt idx="1492">
                  <c:v>44288</c:v>
                </c:pt>
                <c:pt idx="1493">
                  <c:v>44291</c:v>
                </c:pt>
                <c:pt idx="1494">
                  <c:v>44292</c:v>
                </c:pt>
                <c:pt idx="1495">
                  <c:v>44293</c:v>
                </c:pt>
                <c:pt idx="1496">
                  <c:v>44294</c:v>
                </c:pt>
                <c:pt idx="1497">
                  <c:v>44295</c:v>
                </c:pt>
                <c:pt idx="1498">
                  <c:v>44298</c:v>
                </c:pt>
                <c:pt idx="1499">
                  <c:v>44299</c:v>
                </c:pt>
                <c:pt idx="1500">
                  <c:v>44300</c:v>
                </c:pt>
                <c:pt idx="1501">
                  <c:v>44301</c:v>
                </c:pt>
                <c:pt idx="1502">
                  <c:v>44302</c:v>
                </c:pt>
                <c:pt idx="1503">
                  <c:v>44305</c:v>
                </c:pt>
                <c:pt idx="1504">
                  <c:v>44306</c:v>
                </c:pt>
                <c:pt idx="1505">
                  <c:v>44307</c:v>
                </c:pt>
                <c:pt idx="1506">
                  <c:v>44308</c:v>
                </c:pt>
                <c:pt idx="1507">
                  <c:v>44309</c:v>
                </c:pt>
                <c:pt idx="1508">
                  <c:v>44312</c:v>
                </c:pt>
                <c:pt idx="1509">
                  <c:v>44313</c:v>
                </c:pt>
                <c:pt idx="1510">
                  <c:v>44314</c:v>
                </c:pt>
                <c:pt idx="1511">
                  <c:v>44315</c:v>
                </c:pt>
                <c:pt idx="1512">
                  <c:v>44316</c:v>
                </c:pt>
                <c:pt idx="1513">
                  <c:v>44319</c:v>
                </c:pt>
                <c:pt idx="1514">
                  <c:v>44320</c:v>
                </c:pt>
                <c:pt idx="1515">
                  <c:v>44321</c:v>
                </c:pt>
                <c:pt idx="1516">
                  <c:v>44322</c:v>
                </c:pt>
                <c:pt idx="1517">
                  <c:v>44333</c:v>
                </c:pt>
                <c:pt idx="1518">
                  <c:v>44334</c:v>
                </c:pt>
                <c:pt idx="1519">
                  <c:v>44335</c:v>
                </c:pt>
                <c:pt idx="1520">
                  <c:v>44336</c:v>
                </c:pt>
                <c:pt idx="1521">
                  <c:v>44337</c:v>
                </c:pt>
                <c:pt idx="1522">
                  <c:v>44340</c:v>
                </c:pt>
                <c:pt idx="1523">
                  <c:v>44341</c:v>
                </c:pt>
                <c:pt idx="1524">
                  <c:v>44342</c:v>
                </c:pt>
                <c:pt idx="1525">
                  <c:v>44343</c:v>
                </c:pt>
                <c:pt idx="1526">
                  <c:v>44344</c:v>
                </c:pt>
                <c:pt idx="1527">
                  <c:v>44347</c:v>
                </c:pt>
                <c:pt idx="1528">
                  <c:v>44348</c:v>
                </c:pt>
                <c:pt idx="1529">
                  <c:v>44349</c:v>
                </c:pt>
                <c:pt idx="1530">
                  <c:v>44350</c:v>
                </c:pt>
                <c:pt idx="1531">
                  <c:v>44351</c:v>
                </c:pt>
                <c:pt idx="1532">
                  <c:v>44354</c:v>
                </c:pt>
                <c:pt idx="1533">
                  <c:v>44355</c:v>
                </c:pt>
                <c:pt idx="1534">
                  <c:v>44356</c:v>
                </c:pt>
                <c:pt idx="1535">
                  <c:v>44357</c:v>
                </c:pt>
                <c:pt idx="1536">
                  <c:v>44358</c:v>
                </c:pt>
                <c:pt idx="1537">
                  <c:v>44361</c:v>
                </c:pt>
                <c:pt idx="1538">
                  <c:v>44362</c:v>
                </c:pt>
                <c:pt idx="1539">
                  <c:v>44363</c:v>
                </c:pt>
                <c:pt idx="1540">
                  <c:v>44364</c:v>
                </c:pt>
                <c:pt idx="1541">
                  <c:v>44365</c:v>
                </c:pt>
                <c:pt idx="1542">
                  <c:v>44368</c:v>
                </c:pt>
                <c:pt idx="1543">
                  <c:v>44369</c:v>
                </c:pt>
                <c:pt idx="1544">
                  <c:v>44370</c:v>
                </c:pt>
                <c:pt idx="1545">
                  <c:v>44371</c:v>
                </c:pt>
                <c:pt idx="1546">
                  <c:v>44372</c:v>
                </c:pt>
                <c:pt idx="1547">
                  <c:v>44375</c:v>
                </c:pt>
                <c:pt idx="1548">
                  <c:v>44376</c:v>
                </c:pt>
                <c:pt idx="1549">
                  <c:v>44377</c:v>
                </c:pt>
              </c:numCache>
            </c:numRef>
          </c:cat>
          <c:val>
            <c:numRef>
              <c:f>'KSE Price &amp; Volume'!$B$183:$B$1732</c:f>
              <c:numCache>
                <c:formatCode>_(* #,##0_);_(* \(#,##0\);_(* "-"??_);_(@_)</c:formatCode>
                <c:ptCount val="1550"/>
                <c:pt idx="0">
                  <c:v>30233.87</c:v>
                </c:pt>
                <c:pt idx="1">
                  <c:v>30605.05</c:v>
                </c:pt>
                <c:pt idx="2">
                  <c:v>31132.25</c:v>
                </c:pt>
                <c:pt idx="3">
                  <c:v>31413.96</c:v>
                </c:pt>
                <c:pt idx="4">
                  <c:v>31752.17</c:v>
                </c:pt>
                <c:pt idx="5">
                  <c:v>31600.73</c:v>
                </c:pt>
                <c:pt idx="6">
                  <c:v>31887.3</c:v>
                </c:pt>
                <c:pt idx="7">
                  <c:v>32013.91</c:v>
                </c:pt>
                <c:pt idx="8">
                  <c:v>32350.93</c:v>
                </c:pt>
                <c:pt idx="9">
                  <c:v>32248.45</c:v>
                </c:pt>
                <c:pt idx="10">
                  <c:v>32109.87</c:v>
                </c:pt>
                <c:pt idx="11">
                  <c:v>32248.86</c:v>
                </c:pt>
                <c:pt idx="12">
                  <c:v>32736.43</c:v>
                </c:pt>
                <c:pt idx="13">
                  <c:v>33234.730000000003</c:v>
                </c:pt>
                <c:pt idx="14">
                  <c:v>33304.639999999999</c:v>
                </c:pt>
                <c:pt idx="15">
                  <c:v>33035.769999999997</c:v>
                </c:pt>
                <c:pt idx="16">
                  <c:v>33490.639999999999</c:v>
                </c:pt>
                <c:pt idx="17">
                  <c:v>33456.74</c:v>
                </c:pt>
                <c:pt idx="18">
                  <c:v>33775.120000000003</c:v>
                </c:pt>
                <c:pt idx="19">
                  <c:v>33844.29</c:v>
                </c:pt>
                <c:pt idx="20">
                  <c:v>33575.94</c:v>
                </c:pt>
                <c:pt idx="21">
                  <c:v>33460.01</c:v>
                </c:pt>
                <c:pt idx="22">
                  <c:v>33729.96</c:v>
                </c:pt>
                <c:pt idx="23">
                  <c:v>33723.53</c:v>
                </c:pt>
                <c:pt idx="24">
                  <c:v>33533.64</c:v>
                </c:pt>
                <c:pt idx="25">
                  <c:v>33839.279999999999</c:v>
                </c:pt>
                <c:pt idx="26">
                  <c:v>33742.879999999997</c:v>
                </c:pt>
                <c:pt idx="27">
                  <c:v>33530.300000000003</c:v>
                </c:pt>
                <c:pt idx="28">
                  <c:v>32506.36</c:v>
                </c:pt>
                <c:pt idx="29">
                  <c:v>33023.800000000003</c:v>
                </c:pt>
                <c:pt idx="30">
                  <c:v>32915.440000000002</c:v>
                </c:pt>
                <c:pt idx="31">
                  <c:v>33103.730000000003</c:v>
                </c:pt>
                <c:pt idx="32">
                  <c:v>33039.19</c:v>
                </c:pt>
                <c:pt idx="33">
                  <c:v>32886.06</c:v>
                </c:pt>
                <c:pt idx="34">
                  <c:v>32729.55</c:v>
                </c:pt>
                <c:pt idx="35">
                  <c:v>32599</c:v>
                </c:pt>
                <c:pt idx="36">
                  <c:v>32617.74</c:v>
                </c:pt>
                <c:pt idx="37">
                  <c:v>32605.62</c:v>
                </c:pt>
                <c:pt idx="38">
                  <c:v>32707.22</c:v>
                </c:pt>
                <c:pt idx="39">
                  <c:v>32510.35</c:v>
                </c:pt>
                <c:pt idx="40">
                  <c:v>32842.589999999997</c:v>
                </c:pt>
                <c:pt idx="41">
                  <c:v>32763.48</c:v>
                </c:pt>
                <c:pt idx="42">
                  <c:v>33056.79</c:v>
                </c:pt>
                <c:pt idx="43">
                  <c:v>33563.379999999997</c:v>
                </c:pt>
                <c:pt idx="44">
                  <c:v>33895.339999999997</c:v>
                </c:pt>
                <c:pt idx="45">
                  <c:v>33908.620000000003</c:v>
                </c:pt>
                <c:pt idx="46">
                  <c:v>34085.74</c:v>
                </c:pt>
                <c:pt idx="47">
                  <c:v>34012.49</c:v>
                </c:pt>
                <c:pt idx="48">
                  <c:v>34151.11</c:v>
                </c:pt>
                <c:pt idx="49">
                  <c:v>34270.28</c:v>
                </c:pt>
                <c:pt idx="50">
                  <c:v>34323.839999999997</c:v>
                </c:pt>
                <c:pt idx="51">
                  <c:v>34594.699999999997</c:v>
                </c:pt>
                <c:pt idx="52">
                  <c:v>34651.29</c:v>
                </c:pt>
                <c:pt idx="53">
                  <c:v>34710.29</c:v>
                </c:pt>
                <c:pt idx="54">
                  <c:v>34516.300000000003</c:v>
                </c:pt>
                <c:pt idx="55">
                  <c:v>34482</c:v>
                </c:pt>
                <c:pt idx="56">
                  <c:v>34674.61</c:v>
                </c:pt>
                <c:pt idx="57">
                  <c:v>34526.699999999997</c:v>
                </c:pt>
                <c:pt idx="58">
                  <c:v>34278.42</c:v>
                </c:pt>
                <c:pt idx="59">
                  <c:v>34133.83</c:v>
                </c:pt>
                <c:pt idx="60">
                  <c:v>34331.94</c:v>
                </c:pt>
                <c:pt idx="61">
                  <c:v>34077.919999999998</c:v>
                </c:pt>
                <c:pt idx="62">
                  <c:v>33885.129999999997</c:v>
                </c:pt>
                <c:pt idx="63">
                  <c:v>34093.550000000003</c:v>
                </c:pt>
                <c:pt idx="64">
                  <c:v>34398.86</c:v>
                </c:pt>
                <c:pt idx="65">
                  <c:v>34843.599999999999</c:v>
                </c:pt>
                <c:pt idx="66">
                  <c:v>35186.559999999998</c:v>
                </c:pt>
                <c:pt idx="67">
                  <c:v>35456.35</c:v>
                </c:pt>
                <c:pt idx="68">
                  <c:v>35502.28</c:v>
                </c:pt>
                <c:pt idx="69">
                  <c:v>35537.69</c:v>
                </c:pt>
                <c:pt idx="70">
                  <c:v>35328.83</c:v>
                </c:pt>
                <c:pt idx="71">
                  <c:v>35147.129999999997</c:v>
                </c:pt>
                <c:pt idx="72">
                  <c:v>35112.29</c:v>
                </c:pt>
                <c:pt idx="73">
                  <c:v>35496.620000000003</c:v>
                </c:pt>
                <c:pt idx="74">
                  <c:v>35446.89</c:v>
                </c:pt>
                <c:pt idx="75">
                  <c:v>35699.75</c:v>
                </c:pt>
                <c:pt idx="76">
                  <c:v>35887.660000000003</c:v>
                </c:pt>
                <c:pt idx="77">
                  <c:v>36056.68</c:v>
                </c:pt>
                <c:pt idx="78">
                  <c:v>35934.99</c:v>
                </c:pt>
                <c:pt idx="79">
                  <c:v>35815.199999999997</c:v>
                </c:pt>
                <c:pt idx="80">
                  <c:v>35175.49</c:v>
                </c:pt>
                <c:pt idx="81">
                  <c:v>35274.660000000003</c:v>
                </c:pt>
                <c:pt idx="82">
                  <c:v>35749.51</c:v>
                </c:pt>
                <c:pt idx="83">
                  <c:v>35730.01</c:v>
                </c:pt>
                <c:pt idx="84">
                  <c:v>35741.519999999997</c:v>
                </c:pt>
                <c:pt idx="85">
                  <c:v>35824.559999999998</c:v>
                </c:pt>
                <c:pt idx="86">
                  <c:v>35921.71</c:v>
                </c:pt>
                <c:pt idx="87">
                  <c:v>36156.83</c:v>
                </c:pt>
                <c:pt idx="88">
                  <c:v>36228.879999999997</c:v>
                </c:pt>
                <c:pt idx="89">
                  <c:v>36222.629999999997</c:v>
                </c:pt>
                <c:pt idx="90">
                  <c:v>36084.67</c:v>
                </c:pt>
                <c:pt idx="91">
                  <c:v>36205.94</c:v>
                </c:pt>
                <c:pt idx="92">
                  <c:v>35892.769999999997</c:v>
                </c:pt>
                <c:pt idx="93">
                  <c:v>35937.33</c:v>
                </c:pt>
                <c:pt idx="94">
                  <c:v>35588.050000000003</c:v>
                </c:pt>
                <c:pt idx="95">
                  <c:v>35546.03</c:v>
                </c:pt>
                <c:pt idx="96">
                  <c:v>35461.58</c:v>
                </c:pt>
                <c:pt idx="97">
                  <c:v>35219.589999999997</c:v>
                </c:pt>
                <c:pt idx="98">
                  <c:v>34519.769999999997</c:v>
                </c:pt>
                <c:pt idx="99">
                  <c:v>33100.339999999997</c:v>
                </c:pt>
                <c:pt idx="100">
                  <c:v>33798.800000000003</c:v>
                </c:pt>
                <c:pt idx="101">
                  <c:v>33537.42</c:v>
                </c:pt>
                <c:pt idx="102">
                  <c:v>33961.29</c:v>
                </c:pt>
                <c:pt idx="103">
                  <c:v>34447.47</c:v>
                </c:pt>
                <c:pt idx="104">
                  <c:v>34726.51</c:v>
                </c:pt>
                <c:pt idx="105">
                  <c:v>34456.339999999997</c:v>
                </c:pt>
                <c:pt idx="106">
                  <c:v>34309.760000000002</c:v>
                </c:pt>
                <c:pt idx="107">
                  <c:v>34397.33</c:v>
                </c:pt>
                <c:pt idx="108">
                  <c:v>33891.08</c:v>
                </c:pt>
                <c:pt idx="109">
                  <c:v>32944.480000000003</c:v>
                </c:pt>
                <c:pt idx="110">
                  <c:v>33474.17</c:v>
                </c:pt>
                <c:pt idx="111">
                  <c:v>33830.36</c:v>
                </c:pt>
                <c:pt idx="112">
                  <c:v>33792.370000000003</c:v>
                </c:pt>
                <c:pt idx="113">
                  <c:v>33672.720000000001</c:v>
                </c:pt>
                <c:pt idx="114">
                  <c:v>33384.730000000003</c:v>
                </c:pt>
                <c:pt idx="115">
                  <c:v>33191.46</c:v>
                </c:pt>
                <c:pt idx="116">
                  <c:v>33345.56</c:v>
                </c:pt>
                <c:pt idx="117">
                  <c:v>33152.07</c:v>
                </c:pt>
                <c:pt idx="118">
                  <c:v>32760.95</c:v>
                </c:pt>
                <c:pt idx="119">
                  <c:v>32826.239999999998</c:v>
                </c:pt>
                <c:pt idx="120">
                  <c:v>32882.019999999997</c:v>
                </c:pt>
                <c:pt idx="121">
                  <c:v>32822.839999999997</c:v>
                </c:pt>
                <c:pt idx="122">
                  <c:v>32690.02</c:v>
                </c:pt>
                <c:pt idx="123">
                  <c:v>32214.58</c:v>
                </c:pt>
                <c:pt idx="124">
                  <c:v>32287.41</c:v>
                </c:pt>
                <c:pt idx="125">
                  <c:v>32750.31</c:v>
                </c:pt>
                <c:pt idx="126">
                  <c:v>32969.730000000003</c:v>
                </c:pt>
                <c:pt idx="127">
                  <c:v>32784.94</c:v>
                </c:pt>
                <c:pt idx="128">
                  <c:v>33202.870000000003</c:v>
                </c:pt>
                <c:pt idx="129">
                  <c:v>33376.199999999997</c:v>
                </c:pt>
                <c:pt idx="130">
                  <c:v>33469.15</c:v>
                </c:pt>
                <c:pt idx="131">
                  <c:v>33843.18</c:v>
                </c:pt>
                <c:pt idx="132">
                  <c:v>34183.85</c:v>
                </c:pt>
                <c:pt idx="133">
                  <c:v>34031.78</c:v>
                </c:pt>
                <c:pt idx="134">
                  <c:v>33974.85</c:v>
                </c:pt>
                <c:pt idx="135">
                  <c:v>33921.96</c:v>
                </c:pt>
                <c:pt idx="136">
                  <c:v>33954.980000000003</c:v>
                </c:pt>
                <c:pt idx="137">
                  <c:v>33966.75</c:v>
                </c:pt>
                <c:pt idx="138">
                  <c:v>33910.17</c:v>
                </c:pt>
                <c:pt idx="139">
                  <c:v>33943.74</c:v>
                </c:pt>
                <c:pt idx="140">
                  <c:v>33945.32</c:v>
                </c:pt>
                <c:pt idx="141">
                  <c:v>33860.639999999999</c:v>
                </c:pt>
                <c:pt idx="142">
                  <c:v>33843.83</c:v>
                </c:pt>
                <c:pt idx="143">
                  <c:v>34061.42</c:v>
                </c:pt>
                <c:pt idx="144">
                  <c:v>34332.43</c:v>
                </c:pt>
                <c:pt idx="145">
                  <c:v>34261.61</c:v>
                </c:pt>
                <c:pt idx="146">
                  <c:v>34226.120000000003</c:v>
                </c:pt>
                <c:pt idx="147">
                  <c:v>34275.75</c:v>
                </c:pt>
                <c:pt idx="148">
                  <c:v>34522.949999999997</c:v>
                </c:pt>
                <c:pt idx="149">
                  <c:v>34454.589999999997</c:v>
                </c:pt>
                <c:pt idx="150">
                  <c:v>34426.75</c:v>
                </c:pt>
                <c:pt idx="151">
                  <c:v>34336.47</c:v>
                </c:pt>
                <c:pt idx="152">
                  <c:v>33958.120000000003</c:v>
                </c:pt>
                <c:pt idx="153">
                  <c:v>33934.04</c:v>
                </c:pt>
                <c:pt idx="154">
                  <c:v>34264.559999999998</c:v>
                </c:pt>
                <c:pt idx="155">
                  <c:v>34144.78</c:v>
                </c:pt>
                <c:pt idx="156">
                  <c:v>33946.410000000003</c:v>
                </c:pt>
                <c:pt idx="157">
                  <c:v>34065.870000000003</c:v>
                </c:pt>
                <c:pt idx="158">
                  <c:v>33949.26</c:v>
                </c:pt>
                <c:pt idx="159">
                  <c:v>33908.44</c:v>
                </c:pt>
                <c:pt idx="160">
                  <c:v>33857</c:v>
                </c:pt>
                <c:pt idx="161">
                  <c:v>33732.910000000003</c:v>
                </c:pt>
                <c:pt idx="162">
                  <c:v>33571.589999999997</c:v>
                </c:pt>
                <c:pt idx="163">
                  <c:v>33199.86</c:v>
                </c:pt>
                <c:pt idx="164">
                  <c:v>33079.370000000003</c:v>
                </c:pt>
                <c:pt idx="165">
                  <c:v>32960.269999999997</c:v>
                </c:pt>
                <c:pt idx="166">
                  <c:v>32255.200000000001</c:v>
                </c:pt>
                <c:pt idx="167">
                  <c:v>31709.360000000001</c:v>
                </c:pt>
                <c:pt idx="168">
                  <c:v>32392.92</c:v>
                </c:pt>
                <c:pt idx="169">
                  <c:v>32565.14</c:v>
                </c:pt>
                <c:pt idx="170">
                  <c:v>32707.91</c:v>
                </c:pt>
                <c:pt idx="171">
                  <c:v>32853.54</c:v>
                </c:pt>
                <c:pt idx="172">
                  <c:v>32791.71</c:v>
                </c:pt>
                <c:pt idx="173">
                  <c:v>33020.26</c:v>
                </c:pt>
                <c:pt idx="174">
                  <c:v>33211.919999999998</c:v>
                </c:pt>
                <c:pt idx="175">
                  <c:v>33048.51</c:v>
                </c:pt>
                <c:pt idx="176">
                  <c:v>32757.82</c:v>
                </c:pt>
                <c:pt idx="177">
                  <c:v>32467.040000000001</c:v>
                </c:pt>
                <c:pt idx="178">
                  <c:v>32714.6</c:v>
                </c:pt>
                <c:pt idx="179">
                  <c:v>33109.54</c:v>
                </c:pt>
                <c:pt idx="180">
                  <c:v>32777.040000000001</c:v>
                </c:pt>
                <c:pt idx="181">
                  <c:v>32658.97</c:v>
                </c:pt>
                <c:pt idx="182">
                  <c:v>32641.09</c:v>
                </c:pt>
                <c:pt idx="183">
                  <c:v>32500.75</c:v>
                </c:pt>
                <c:pt idx="184">
                  <c:v>32674.04</c:v>
                </c:pt>
                <c:pt idx="185">
                  <c:v>32811.89</c:v>
                </c:pt>
                <c:pt idx="186">
                  <c:v>32825.03</c:v>
                </c:pt>
                <c:pt idx="187">
                  <c:v>32816.31</c:v>
                </c:pt>
                <c:pt idx="188">
                  <c:v>33228.949999999997</c:v>
                </c:pt>
                <c:pt idx="189">
                  <c:v>33009.129999999997</c:v>
                </c:pt>
                <c:pt idx="190">
                  <c:v>32983.47</c:v>
                </c:pt>
                <c:pt idx="191">
                  <c:v>32968.26</c:v>
                </c:pt>
                <c:pt idx="192">
                  <c:v>32682.5</c:v>
                </c:pt>
                <c:pt idx="193">
                  <c:v>32534.85</c:v>
                </c:pt>
                <c:pt idx="194">
                  <c:v>32320.05</c:v>
                </c:pt>
                <c:pt idx="195">
                  <c:v>32265.65</c:v>
                </c:pt>
                <c:pt idx="196">
                  <c:v>32154.17</c:v>
                </c:pt>
                <c:pt idx="197">
                  <c:v>33441.019999999997</c:v>
                </c:pt>
                <c:pt idx="198">
                  <c:v>31001.49</c:v>
                </c:pt>
                <c:pt idx="199">
                  <c:v>30628.400000000001</c:v>
                </c:pt>
                <c:pt idx="200">
                  <c:v>31092.61</c:v>
                </c:pt>
                <c:pt idx="201">
                  <c:v>30766.01</c:v>
                </c:pt>
                <c:pt idx="202">
                  <c:v>30751.8</c:v>
                </c:pt>
                <c:pt idx="203">
                  <c:v>30949.03</c:v>
                </c:pt>
                <c:pt idx="204">
                  <c:v>31065.13</c:v>
                </c:pt>
                <c:pt idx="205">
                  <c:v>31074.38</c:v>
                </c:pt>
                <c:pt idx="206">
                  <c:v>31101.38</c:v>
                </c:pt>
                <c:pt idx="207">
                  <c:v>31193.73</c:v>
                </c:pt>
                <c:pt idx="208">
                  <c:v>31298.6</c:v>
                </c:pt>
                <c:pt idx="209">
                  <c:v>31878.15</c:v>
                </c:pt>
                <c:pt idx="210">
                  <c:v>31960.61</c:v>
                </c:pt>
                <c:pt idx="211">
                  <c:v>32084.06</c:v>
                </c:pt>
                <c:pt idx="212">
                  <c:v>32478.98</c:v>
                </c:pt>
                <c:pt idx="213">
                  <c:v>32706.22</c:v>
                </c:pt>
                <c:pt idx="214">
                  <c:v>32444.2</c:v>
                </c:pt>
                <c:pt idx="215">
                  <c:v>32144.59</c:v>
                </c:pt>
                <c:pt idx="216">
                  <c:v>31820.54</c:v>
                </c:pt>
                <c:pt idx="217">
                  <c:v>31464.16</c:v>
                </c:pt>
                <c:pt idx="218">
                  <c:v>31928.15</c:v>
                </c:pt>
                <c:pt idx="219">
                  <c:v>31673.16</c:v>
                </c:pt>
                <c:pt idx="220">
                  <c:v>31469.7</c:v>
                </c:pt>
                <c:pt idx="221">
                  <c:v>31282.44</c:v>
                </c:pt>
                <c:pt idx="222">
                  <c:v>31011.77</c:v>
                </c:pt>
                <c:pt idx="223">
                  <c:v>30677.68</c:v>
                </c:pt>
                <c:pt idx="224">
                  <c:v>30564.5</c:v>
                </c:pt>
                <c:pt idx="225">
                  <c:v>30786.6</c:v>
                </c:pt>
                <c:pt idx="226">
                  <c:v>30802.53</c:v>
                </c:pt>
                <c:pt idx="227">
                  <c:v>31294.080000000002</c:v>
                </c:pt>
                <c:pt idx="228">
                  <c:v>31369.51</c:v>
                </c:pt>
                <c:pt idx="229">
                  <c:v>31509.11</c:v>
                </c:pt>
                <c:pt idx="230">
                  <c:v>31772.9</c:v>
                </c:pt>
                <c:pt idx="231">
                  <c:v>32146.58</c:v>
                </c:pt>
                <c:pt idx="232">
                  <c:v>32441.74</c:v>
                </c:pt>
                <c:pt idx="233">
                  <c:v>33022.6</c:v>
                </c:pt>
                <c:pt idx="234">
                  <c:v>33032.85</c:v>
                </c:pt>
                <c:pt idx="235">
                  <c:v>32957.980000000003</c:v>
                </c:pt>
                <c:pt idx="236">
                  <c:v>32710.560000000001</c:v>
                </c:pt>
                <c:pt idx="237">
                  <c:v>32669.16</c:v>
                </c:pt>
                <c:pt idx="238">
                  <c:v>32738.560000000001</c:v>
                </c:pt>
                <c:pt idx="239">
                  <c:v>32623.02</c:v>
                </c:pt>
                <c:pt idx="240">
                  <c:v>32891.08</c:v>
                </c:pt>
                <c:pt idx="241">
                  <c:v>32957.75</c:v>
                </c:pt>
                <c:pt idx="242">
                  <c:v>33080.400000000001</c:v>
                </c:pt>
                <c:pt idx="243">
                  <c:v>33022.800000000003</c:v>
                </c:pt>
                <c:pt idx="244">
                  <c:v>32928.300000000003</c:v>
                </c:pt>
                <c:pt idx="245">
                  <c:v>32801.879999999997</c:v>
                </c:pt>
                <c:pt idx="246">
                  <c:v>32876.550000000003</c:v>
                </c:pt>
                <c:pt idx="247">
                  <c:v>32904.32</c:v>
                </c:pt>
                <c:pt idx="248">
                  <c:v>32879.67</c:v>
                </c:pt>
                <c:pt idx="249">
                  <c:v>32922.400000000001</c:v>
                </c:pt>
                <c:pt idx="250">
                  <c:v>33139</c:v>
                </c:pt>
                <c:pt idx="251">
                  <c:v>33449.620000000003</c:v>
                </c:pt>
                <c:pt idx="252">
                  <c:v>33808.42</c:v>
                </c:pt>
                <c:pt idx="253">
                  <c:v>33766.49</c:v>
                </c:pt>
                <c:pt idx="254">
                  <c:v>33946.370000000003</c:v>
                </c:pt>
                <c:pt idx="255">
                  <c:v>33896.03</c:v>
                </c:pt>
                <c:pt idx="256">
                  <c:v>33967.54</c:v>
                </c:pt>
                <c:pt idx="257">
                  <c:v>33566.22</c:v>
                </c:pt>
                <c:pt idx="258">
                  <c:v>33616.9</c:v>
                </c:pt>
                <c:pt idx="259">
                  <c:v>33646.1</c:v>
                </c:pt>
                <c:pt idx="260">
                  <c:v>33767.589999999997</c:v>
                </c:pt>
                <c:pt idx="261">
                  <c:v>33767.120000000003</c:v>
                </c:pt>
                <c:pt idx="262">
                  <c:v>33759.97</c:v>
                </c:pt>
                <c:pt idx="263">
                  <c:v>33729.620000000003</c:v>
                </c:pt>
                <c:pt idx="264">
                  <c:v>33619.839999999997</c:v>
                </c:pt>
                <c:pt idx="265">
                  <c:v>33572.129999999997</c:v>
                </c:pt>
                <c:pt idx="266">
                  <c:v>33739.54</c:v>
                </c:pt>
                <c:pt idx="267">
                  <c:v>33684.559999999998</c:v>
                </c:pt>
                <c:pt idx="268">
                  <c:v>33847.74</c:v>
                </c:pt>
                <c:pt idx="269">
                  <c:v>34269.279999999999</c:v>
                </c:pt>
                <c:pt idx="270">
                  <c:v>34503.64</c:v>
                </c:pt>
                <c:pt idx="271">
                  <c:v>34719.29</c:v>
                </c:pt>
                <c:pt idx="272">
                  <c:v>34567.519999999997</c:v>
                </c:pt>
                <c:pt idx="273">
                  <c:v>34897.300000000003</c:v>
                </c:pt>
                <c:pt idx="274">
                  <c:v>35317.56</c:v>
                </c:pt>
                <c:pt idx="275">
                  <c:v>35941.47</c:v>
                </c:pt>
                <c:pt idx="276">
                  <c:v>35937.69</c:v>
                </c:pt>
                <c:pt idx="277">
                  <c:v>36234.99</c:v>
                </c:pt>
                <c:pt idx="278">
                  <c:v>36265.120000000003</c:v>
                </c:pt>
                <c:pt idx="279">
                  <c:v>36366.230000000003</c:v>
                </c:pt>
                <c:pt idx="280">
                  <c:v>36048.76</c:v>
                </c:pt>
                <c:pt idx="281">
                  <c:v>36122.49</c:v>
                </c:pt>
                <c:pt idx="282">
                  <c:v>36125.370000000003</c:v>
                </c:pt>
                <c:pt idx="283">
                  <c:v>36137.120000000003</c:v>
                </c:pt>
                <c:pt idx="284">
                  <c:v>36318.21</c:v>
                </c:pt>
                <c:pt idx="285">
                  <c:v>36685.050000000003</c:v>
                </c:pt>
                <c:pt idx="286">
                  <c:v>36693.5</c:v>
                </c:pt>
                <c:pt idx="287">
                  <c:v>36723.35</c:v>
                </c:pt>
                <c:pt idx="288">
                  <c:v>36582.35</c:v>
                </c:pt>
                <c:pt idx="289">
                  <c:v>36499.43</c:v>
                </c:pt>
                <c:pt idx="290">
                  <c:v>36540</c:v>
                </c:pt>
                <c:pt idx="291">
                  <c:v>36694.26</c:v>
                </c:pt>
                <c:pt idx="292">
                  <c:v>36234.69</c:v>
                </c:pt>
                <c:pt idx="293">
                  <c:v>36061.56</c:v>
                </c:pt>
                <c:pt idx="294">
                  <c:v>36496.17</c:v>
                </c:pt>
                <c:pt idx="295">
                  <c:v>36839.14</c:v>
                </c:pt>
                <c:pt idx="296">
                  <c:v>37223</c:v>
                </c:pt>
                <c:pt idx="297">
                  <c:v>37352.269999999997</c:v>
                </c:pt>
                <c:pt idx="298">
                  <c:v>37392.29</c:v>
                </c:pt>
                <c:pt idx="299">
                  <c:v>37426.400000000001</c:v>
                </c:pt>
                <c:pt idx="300">
                  <c:v>37414.26</c:v>
                </c:pt>
                <c:pt idx="301">
                  <c:v>36940.879999999997</c:v>
                </c:pt>
                <c:pt idx="302">
                  <c:v>36979.96</c:v>
                </c:pt>
                <c:pt idx="303">
                  <c:v>37517.75</c:v>
                </c:pt>
                <c:pt idx="304">
                  <c:v>38559.980000000003</c:v>
                </c:pt>
                <c:pt idx="305">
                  <c:v>38751.599999999999</c:v>
                </c:pt>
                <c:pt idx="306">
                  <c:v>38776.94</c:v>
                </c:pt>
                <c:pt idx="307">
                  <c:v>38469.82</c:v>
                </c:pt>
                <c:pt idx="308">
                  <c:v>38415.31</c:v>
                </c:pt>
                <c:pt idx="309">
                  <c:v>38149.26</c:v>
                </c:pt>
                <c:pt idx="310">
                  <c:v>38237.89</c:v>
                </c:pt>
                <c:pt idx="311">
                  <c:v>37389.879999999997</c:v>
                </c:pt>
                <c:pt idx="312">
                  <c:v>37039.57</c:v>
                </c:pt>
                <c:pt idx="313">
                  <c:v>37076.629999999997</c:v>
                </c:pt>
                <c:pt idx="314">
                  <c:v>37786.57</c:v>
                </c:pt>
                <c:pt idx="315">
                  <c:v>37783.54</c:v>
                </c:pt>
                <c:pt idx="316">
                  <c:v>37966.76</c:v>
                </c:pt>
                <c:pt idx="317">
                  <c:v>38367.96</c:v>
                </c:pt>
                <c:pt idx="318">
                  <c:v>39031.620000000003</c:v>
                </c:pt>
                <c:pt idx="319">
                  <c:v>39049.46</c:v>
                </c:pt>
                <c:pt idx="320">
                  <c:v>39257</c:v>
                </c:pt>
                <c:pt idx="321">
                  <c:v>39188.47</c:v>
                </c:pt>
                <c:pt idx="322">
                  <c:v>39253.25</c:v>
                </c:pt>
                <c:pt idx="323">
                  <c:v>39208.879999999997</c:v>
                </c:pt>
                <c:pt idx="324">
                  <c:v>39098.79</c:v>
                </c:pt>
                <c:pt idx="325">
                  <c:v>39306.79</c:v>
                </c:pt>
                <c:pt idx="326">
                  <c:v>39151.78</c:v>
                </c:pt>
                <c:pt idx="327">
                  <c:v>39017.32</c:v>
                </c:pt>
                <c:pt idx="328">
                  <c:v>39147.33</c:v>
                </c:pt>
                <c:pt idx="329">
                  <c:v>39434.97</c:v>
                </c:pt>
                <c:pt idx="330">
                  <c:v>39468.980000000003</c:v>
                </c:pt>
                <c:pt idx="331">
                  <c:v>39528.82</c:v>
                </c:pt>
                <c:pt idx="332">
                  <c:v>39800.639999999999</c:v>
                </c:pt>
                <c:pt idx="333">
                  <c:v>39786.93</c:v>
                </c:pt>
                <c:pt idx="334">
                  <c:v>39615.760000000002</c:v>
                </c:pt>
                <c:pt idx="335">
                  <c:v>39446.699999999997</c:v>
                </c:pt>
                <c:pt idx="336">
                  <c:v>39390.21</c:v>
                </c:pt>
                <c:pt idx="337">
                  <c:v>39476.17</c:v>
                </c:pt>
                <c:pt idx="338">
                  <c:v>39663.71</c:v>
                </c:pt>
                <c:pt idx="339">
                  <c:v>39805.879999999997</c:v>
                </c:pt>
                <c:pt idx="340">
                  <c:v>39861.599999999999</c:v>
                </c:pt>
                <c:pt idx="341">
                  <c:v>39907.64</c:v>
                </c:pt>
                <c:pt idx="342">
                  <c:v>40030.519999999997</c:v>
                </c:pt>
                <c:pt idx="343">
                  <c:v>40050.17</c:v>
                </c:pt>
                <c:pt idx="344">
                  <c:v>40057.519999999997</c:v>
                </c:pt>
                <c:pt idx="345">
                  <c:v>39771.199999999997</c:v>
                </c:pt>
                <c:pt idx="346">
                  <c:v>39499.089999999997</c:v>
                </c:pt>
                <c:pt idx="347">
                  <c:v>39457.949999999997</c:v>
                </c:pt>
                <c:pt idx="348">
                  <c:v>39400.19</c:v>
                </c:pt>
                <c:pt idx="349">
                  <c:v>39506.58</c:v>
                </c:pt>
                <c:pt idx="350">
                  <c:v>39792.1</c:v>
                </c:pt>
                <c:pt idx="351">
                  <c:v>39926.699999999997</c:v>
                </c:pt>
                <c:pt idx="352">
                  <c:v>40023.019999999997</c:v>
                </c:pt>
                <c:pt idx="353">
                  <c:v>39991.79</c:v>
                </c:pt>
                <c:pt idx="354">
                  <c:v>39809.58</c:v>
                </c:pt>
                <c:pt idx="355">
                  <c:v>39738.67</c:v>
                </c:pt>
                <c:pt idx="356">
                  <c:v>39464.65</c:v>
                </c:pt>
                <c:pt idx="357">
                  <c:v>39278.11</c:v>
                </c:pt>
                <c:pt idx="358">
                  <c:v>39688.980000000003</c:v>
                </c:pt>
                <c:pt idx="359">
                  <c:v>40084.870000000003</c:v>
                </c:pt>
                <c:pt idx="360">
                  <c:v>40136.93</c:v>
                </c:pt>
                <c:pt idx="361">
                  <c:v>40330.300000000003</c:v>
                </c:pt>
                <c:pt idx="362">
                  <c:v>40216.35</c:v>
                </c:pt>
                <c:pt idx="363">
                  <c:v>40363.68</c:v>
                </c:pt>
                <c:pt idx="364">
                  <c:v>40414.720000000001</c:v>
                </c:pt>
                <c:pt idx="365">
                  <c:v>40340.46</c:v>
                </c:pt>
                <c:pt idx="366">
                  <c:v>39771.42</c:v>
                </c:pt>
                <c:pt idx="367">
                  <c:v>40135.31</c:v>
                </c:pt>
                <c:pt idx="368">
                  <c:v>39781.949999999997</c:v>
                </c:pt>
                <c:pt idx="369">
                  <c:v>40220.76</c:v>
                </c:pt>
                <c:pt idx="370">
                  <c:v>40294.379999999997</c:v>
                </c:pt>
                <c:pt idx="371">
                  <c:v>40355.019999999997</c:v>
                </c:pt>
                <c:pt idx="372">
                  <c:v>40295.519999999997</c:v>
                </c:pt>
                <c:pt idx="373">
                  <c:v>40541.81</c:v>
                </c:pt>
                <c:pt idx="374">
                  <c:v>40986.31</c:v>
                </c:pt>
                <c:pt idx="375">
                  <c:v>41123.97</c:v>
                </c:pt>
                <c:pt idx="376">
                  <c:v>41253.46</c:v>
                </c:pt>
                <c:pt idx="377">
                  <c:v>41252.17</c:v>
                </c:pt>
                <c:pt idx="378">
                  <c:v>41200.480000000003</c:v>
                </c:pt>
                <c:pt idx="379">
                  <c:v>41403.97</c:v>
                </c:pt>
                <c:pt idx="380">
                  <c:v>41412.04</c:v>
                </c:pt>
                <c:pt idx="381">
                  <c:v>41464.31</c:v>
                </c:pt>
                <c:pt idx="382">
                  <c:v>41282.720000000001</c:v>
                </c:pt>
                <c:pt idx="383">
                  <c:v>40954.22</c:v>
                </c:pt>
                <c:pt idx="384">
                  <c:v>40924.14</c:v>
                </c:pt>
                <c:pt idx="385">
                  <c:v>41545.949999999997</c:v>
                </c:pt>
                <c:pt idx="386">
                  <c:v>41291.43</c:v>
                </c:pt>
                <c:pt idx="387">
                  <c:v>40852.03</c:v>
                </c:pt>
                <c:pt idx="388">
                  <c:v>40764.76</c:v>
                </c:pt>
                <c:pt idx="389">
                  <c:v>40526.81</c:v>
                </c:pt>
                <c:pt idx="390">
                  <c:v>39987.31</c:v>
                </c:pt>
                <c:pt idx="391">
                  <c:v>39872.879999999997</c:v>
                </c:pt>
                <c:pt idx="392">
                  <c:v>39893.839999999997</c:v>
                </c:pt>
                <c:pt idx="393">
                  <c:v>41299.870000000003</c:v>
                </c:pt>
                <c:pt idx="394">
                  <c:v>41742.75</c:v>
                </c:pt>
                <c:pt idx="395">
                  <c:v>41974.46</c:v>
                </c:pt>
                <c:pt idx="396">
                  <c:v>41841.56</c:v>
                </c:pt>
                <c:pt idx="397">
                  <c:v>42133.54</c:v>
                </c:pt>
                <c:pt idx="398">
                  <c:v>42113.91</c:v>
                </c:pt>
                <c:pt idx="399">
                  <c:v>42203.63</c:v>
                </c:pt>
                <c:pt idx="400">
                  <c:v>42703.99</c:v>
                </c:pt>
                <c:pt idx="401">
                  <c:v>42849.120000000003</c:v>
                </c:pt>
                <c:pt idx="402">
                  <c:v>42525.93</c:v>
                </c:pt>
                <c:pt idx="403">
                  <c:v>42292.67</c:v>
                </c:pt>
                <c:pt idx="404">
                  <c:v>42404.47</c:v>
                </c:pt>
                <c:pt idx="405">
                  <c:v>42411.8</c:v>
                </c:pt>
                <c:pt idx="406">
                  <c:v>42324.94</c:v>
                </c:pt>
                <c:pt idx="407">
                  <c:v>42439.040000000001</c:v>
                </c:pt>
                <c:pt idx="408">
                  <c:v>42631.58</c:v>
                </c:pt>
                <c:pt idx="409">
                  <c:v>42901.02</c:v>
                </c:pt>
                <c:pt idx="410">
                  <c:v>42949.73</c:v>
                </c:pt>
                <c:pt idx="411">
                  <c:v>42999.66</c:v>
                </c:pt>
                <c:pt idx="412">
                  <c:v>43060.71</c:v>
                </c:pt>
                <c:pt idx="413">
                  <c:v>42811.27</c:v>
                </c:pt>
                <c:pt idx="414">
                  <c:v>42620.31</c:v>
                </c:pt>
                <c:pt idx="415">
                  <c:v>42907.360000000001</c:v>
                </c:pt>
                <c:pt idx="416">
                  <c:v>43270.9</c:v>
                </c:pt>
                <c:pt idx="417">
                  <c:v>43739.97</c:v>
                </c:pt>
                <c:pt idx="418">
                  <c:v>44199.4</c:v>
                </c:pt>
                <c:pt idx="419">
                  <c:v>44494.99</c:v>
                </c:pt>
                <c:pt idx="420">
                  <c:v>44741.98</c:v>
                </c:pt>
                <c:pt idx="421">
                  <c:v>45387.23</c:v>
                </c:pt>
                <c:pt idx="422">
                  <c:v>45857.89</c:v>
                </c:pt>
                <c:pt idx="423">
                  <c:v>46185.27</c:v>
                </c:pt>
                <c:pt idx="424">
                  <c:v>46358.35</c:v>
                </c:pt>
                <c:pt idx="425">
                  <c:v>46584.53</c:v>
                </c:pt>
                <c:pt idx="426">
                  <c:v>46938.59</c:v>
                </c:pt>
                <c:pt idx="427">
                  <c:v>47210.06</c:v>
                </c:pt>
                <c:pt idx="428">
                  <c:v>46993.31</c:v>
                </c:pt>
                <c:pt idx="429">
                  <c:v>46699.78</c:v>
                </c:pt>
                <c:pt idx="430">
                  <c:v>46633.99</c:v>
                </c:pt>
                <c:pt idx="431">
                  <c:v>46689.73</c:v>
                </c:pt>
                <c:pt idx="432">
                  <c:v>46920.47</c:v>
                </c:pt>
                <c:pt idx="433">
                  <c:v>47424.63</c:v>
                </c:pt>
                <c:pt idx="434">
                  <c:v>47666.66</c:v>
                </c:pt>
                <c:pt idx="435">
                  <c:v>47806.97</c:v>
                </c:pt>
                <c:pt idx="436">
                  <c:v>48240.28</c:v>
                </c:pt>
                <c:pt idx="437">
                  <c:v>48827.55</c:v>
                </c:pt>
                <c:pt idx="438">
                  <c:v>48704.99</c:v>
                </c:pt>
                <c:pt idx="439">
                  <c:v>48713.63</c:v>
                </c:pt>
                <c:pt idx="440">
                  <c:v>49038.23</c:v>
                </c:pt>
                <c:pt idx="441">
                  <c:v>49039.41</c:v>
                </c:pt>
                <c:pt idx="442">
                  <c:v>48865.79</c:v>
                </c:pt>
                <c:pt idx="443">
                  <c:v>49371.6</c:v>
                </c:pt>
                <c:pt idx="444">
                  <c:v>49517.02</c:v>
                </c:pt>
                <c:pt idx="445">
                  <c:v>49210.5</c:v>
                </c:pt>
                <c:pt idx="446">
                  <c:v>48888.54</c:v>
                </c:pt>
                <c:pt idx="447">
                  <c:v>48678.65</c:v>
                </c:pt>
                <c:pt idx="448">
                  <c:v>48642.21</c:v>
                </c:pt>
                <c:pt idx="449">
                  <c:v>49013.82</c:v>
                </c:pt>
                <c:pt idx="450">
                  <c:v>49364.83</c:v>
                </c:pt>
                <c:pt idx="451">
                  <c:v>49876.18</c:v>
                </c:pt>
                <c:pt idx="452">
                  <c:v>49968.92</c:v>
                </c:pt>
                <c:pt idx="453">
                  <c:v>49756.77</c:v>
                </c:pt>
                <c:pt idx="454">
                  <c:v>50192.36</c:v>
                </c:pt>
                <c:pt idx="455">
                  <c:v>49963.77</c:v>
                </c:pt>
                <c:pt idx="456">
                  <c:v>48972.24</c:v>
                </c:pt>
                <c:pt idx="457">
                  <c:v>48757.67</c:v>
                </c:pt>
                <c:pt idx="458">
                  <c:v>49455.86</c:v>
                </c:pt>
                <c:pt idx="459">
                  <c:v>49665.97</c:v>
                </c:pt>
                <c:pt idx="460">
                  <c:v>49555.83</c:v>
                </c:pt>
                <c:pt idx="461">
                  <c:v>49630.04</c:v>
                </c:pt>
                <c:pt idx="462">
                  <c:v>49859.39</c:v>
                </c:pt>
                <c:pt idx="463">
                  <c:v>49874.96</c:v>
                </c:pt>
                <c:pt idx="464">
                  <c:v>49908.15</c:v>
                </c:pt>
                <c:pt idx="465">
                  <c:v>49925.08</c:v>
                </c:pt>
                <c:pt idx="466">
                  <c:v>49965.63</c:v>
                </c:pt>
                <c:pt idx="467">
                  <c:v>49767.91</c:v>
                </c:pt>
                <c:pt idx="468">
                  <c:v>49214.15</c:v>
                </c:pt>
                <c:pt idx="469">
                  <c:v>49588.3</c:v>
                </c:pt>
                <c:pt idx="470">
                  <c:v>49375.71</c:v>
                </c:pt>
                <c:pt idx="471">
                  <c:v>48929.120000000003</c:v>
                </c:pt>
                <c:pt idx="472">
                  <c:v>49015.09</c:v>
                </c:pt>
                <c:pt idx="473">
                  <c:v>48981.65</c:v>
                </c:pt>
                <c:pt idx="474">
                  <c:v>49062.26</c:v>
                </c:pt>
                <c:pt idx="475">
                  <c:v>49007.99</c:v>
                </c:pt>
                <c:pt idx="476">
                  <c:v>48520.75</c:v>
                </c:pt>
                <c:pt idx="477">
                  <c:v>48534.23</c:v>
                </c:pt>
                <c:pt idx="478">
                  <c:v>48992.160000000003</c:v>
                </c:pt>
                <c:pt idx="479">
                  <c:v>49696.08</c:v>
                </c:pt>
                <c:pt idx="480">
                  <c:v>49623.81</c:v>
                </c:pt>
                <c:pt idx="481">
                  <c:v>49434.89</c:v>
                </c:pt>
                <c:pt idx="482">
                  <c:v>49452.71</c:v>
                </c:pt>
                <c:pt idx="483">
                  <c:v>49754.720000000001</c:v>
                </c:pt>
                <c:pt idx="484">
                  <c:v>49392.44</c:v>
                </c:pt>
                <c:pt idx="485">
                  <c:v>49191.75</c:v>
                </c:pt>
                <c:pt idx="486">
                  <c:v>48655.72</c:v>
                </c:pt>
                <c:pt idx="487">
                  <c:v>48539.06</c:v>
                </c:pt>
                <c:pt idx="488">
                  <c:v>48305.83</c:v>
                </c:pt>
                <c:pt idx="489">
                  <c:v>48289.66</c:v>
                </c:pt>
                <c:pt idx="490">
                  <c:v>48409.35</c:v>
                </c:pt>
                <c:pt idx="491">
                  <c:v>48697.65</c:v>
                </c:pt>
                <c:pt idx="492">
                  <c:v>49020.21</c:v>
                </c:pt>
                <c:pt idx="493">
                  <c:v>49016.79</c:v>
                </c:pt>
                <c:pt idx="494">
                  <c:v>48971.05</c:v>
                </c:pt>
                <c:pt idx="495">
                  <c:v>48680.160000000003</c:v>
                </c:pt>
                <c:pt idx="496">
                  <c:v>48523.41</c:v>
                </c:pt>
                <c:pt idx="497">
                  <c:v>48375.63</c:v>
                </c:pt>
                <c:pt idx="498">
                  <c:v>47949.33</c:v>
                </c:pt>
                <c:pt idx="499">
                  <c:v>48155.93</c:v>
                </c:pt>
                <c:pt idx="500">
                  <c:v>48227.75</c:v>
                </c:pt>
                <c:pt idx="501">
                  <c:v>48088.37</c:v>
                </c:pt>
                <c:pt idx="502">
                  <c:v>47577.31</c:v>
                </c:pt>
                <c:pt idx="503">
                  <c:v>47356.6</c:v>
                </c:pt>
                <c:pt idx="504">
                  <c:v>47889.37</c:v>
                </c:pt>
                <c:pt idx="505">
                  <c:v>47942.95</c:v>
                </c:pt>
                <c:pt idx="506">
                  <c:v>48250.07</c:v>
                </c:pt>
                <c:pt idx="507">
                  <c:v>48457.26</c:v>
                </c:pt>
                <c:pt idx="508">
                  <c:v>47950.58</c:v>
                </c:pt>
                <c:pt idx="509">
                  <c:v>47577.06</c:v>
                </c:pt>
                <c:pt idx="510">
                  <c:v>47125.120000000003</c:v>
                </c:pt>
                <c:pt idx="511">
                  <c:v>46874.37</c:v>
                </c:pt>
                <c:pt idx="512">
                  <c:v>47603.48</c:v>
                </c:pt>
                <c:pt idx="513">
                  <c:v>48743.56</c:v>
                </c:pt>
                <c:pt idx="514">
                  <c:v>49708.65</c:v>
                </c:pt>
                <c:pt idx="515">
                  <c:v>50111.67</c:v>
                </c:pt>
                <c:pt idx="516">
                  <c:v>49785.17</c:v>
                </c:pt>
                <c:pt idx="517">
                  <c:v>49827.51</c:v>
                </c:pt>
                <c:pt idx="518">
                  <c:v>49481.7</c:v>
                </c:pt>
                <c:pt idx="519">
                  <c:v>49300.9</c:v>
                </c:pt>
                <c:pt idx="520">
                  <c:v>48689.42</c:v>
                </c:pt>
                <c:pt idx="521">
                  <c:v>48605.14</c:v>
                </c:pt>
                <c:pt idx="522">
                  <c:v>49283.64</c:v>
                </c:pt>
                <c:pt idx="523">
                  <c:v>49851.13</c:v>
                </c:pt>
                <c:pt idx="524">
                  <c:v>50935.91</c:v>
                </c:pt>
                <c:pt idx="525">
                  <c:v>51073.14</c:v>
                </c:pt>
                <c:pt idx="526">
                  <c:v>51103.53</c:v>
                </c:pt>
                <c:pt idx="527">
                  <c:v>51426.01</c:v>
                </c:pt>
                <c:pt idx="528">
                  <c:v>51750.91</c:v>
                </c:pt>
                <c:pt idx="529">
                  <c:v>52387.87</c:v>
                </c:pt>
                <c:pt idx="530">
                  <c:v>51813.19</c:v>
                </c:pt>
                <c:pt idx="531">
                  <c:v>51511.41</c:v>
                </c:pt>
                <c:pt idx="532">
                  <c:v>50956.6</c:v>
                </c:pt>
                <c:pt idx="533">
                  <c:v>50742.03</c:v>
                </c:pt>
                <c:pt idx="534">
                  <c:v>51373.51</c:v>
                </c:pt>
                <c:pt idx="535">
                  <c:v>52146.97</c:v>
                </c:pt>
                <c:pt idx="536">
                  <c:v>52876.46</c:v>
                </c:pt>
                <c:pt idx="537">
                  <c:v>52869.01</c:v>
                </c:pt>
                <c:pt idx="538">
                  <c:v>52636.87</c:v>
                </c:pt>
                <c:pt idx="539">
                  <c:v>52138.9</c:v>
                </c:pt>
                <c:pt idx="540">
                  <c:v>51453.16</c:v>
                </c:pt>
                <c:pt idx="541">
                  <c:v>50591.57</c:v>
                </c:pt>
                <c:pt idx="542">
                  <c:v>48780.81</c:v>
                </c:pt>
                <c:pt idx="543">
                  <c:v>48555.3</c:v>
                </c:pt>
                <c:pt idx="544">
                  <c:v>50120.93</c:v>
                </c:pt>
                <c:pt idx="545">
                  <c:v>50144.63</c:v>
                </c:pt>
                <c:pt idx="546">
                  <c:v>50162.81</c:v>
                </c:pt>
                <c:pt idx="547">
                  <c:v>49958.33</c:v>
                </c:pt>
                <c:pt idx="548">
                  <c:v>49526.92</c:v>
                </c:pt>
                <c:pt idx="549">
                  <c:v>47671.8</c:v>
                </c:pt>
                <c:pt idx="550">
                  <c:v>48071.040000000001</c:v>
                </c:pt>
                <c:pt idx="551">
                  <c:v>47608.639999999999</c:v>
                </c:pt>
                <c:pt idx="552">
                  <c:v>47442.73</c:v>
                </c:pt>
                <c:pt idx="553">
                  <c:v>46858.559999999998</c:v>
                </c:pt>
                <c:pt idx="554">
                  <c:v>46593.34</c:v>
                </c:pt>
                <c:pt idx="555">
                  <c:v>44914.44</c:v>
                </c:pt>
                <c:pt idx="556">
                  <c:v>45474.46</c:v>
                </c:pt>
                <c:pt idx="557">
                  <c:v>46332.31</c:v>
                </c:pt>
                <c:pt idx="558">
                  <c:v>46711.85</c:v>
                </c:pt>
                <c:pt idx="559">
                  <c:v>46565.29</c:v>
                </c:pt>
                <c:pt idx="560">
                  <c:v>44665.41</c:v>
                </c:pt>
                <c:pt idx="561">
                  <c:v>45394.06</c:v>
                </c:pt>
                <c:pt idx="562">
                  <c:v>45413.42</c:v>
                </c:pt>
                <c:pt idx="563">
                  <c:v>44823.11</c:v>
                </c:pt>
                <c:pt idx="564">
                  <c:v>45222.15</c:v>
                </c:pt>
                <c:pt idx="565">
                  <c:v>46273.81</c:v>
                </c:pt>
                <c:pt idx="566">
                  <c:v>44120.58</c:v>
                </c:pt>
                <c:pt idx="567">
                  <c:v>43792.19</c:v>
                </c:pt>
                <c:pt idx="568">
                  <c:v>43783.55</c:v>
                </c:pt>
                <c:pt idx="569">
                  <c:v>44337.440000000002</c:v>
                </c:pt>
                <c:pt idx="570">
                  <c:v>44523.21</c:v>
                </c:pt>
                <c:pt idx="571">
                  <c:v>45636.36</c:v>
                </c:pt>
                <c:pt idx="572">
                  <c:v>45418.7</c:v>
                </c:pt>
                <c:pt idx="573">
                  <c:v>45059.93</c:v>
                </c:pt>
                <c:pt idx="574">
                  <c:v>45294.39</c:v>
                </c:pt>
                <c:pt idx="575">
                  <c:v>45529.2</c:v>
                </c:pt>
                <c:pt idx="576">
                  <c:v>45917.9</c:v>
                </c:pt>
                <c:pt idx="577">
                  <c:v>45908.39</c:v>
                </c:pt>
                <c:pt idx="578">
                  <c:v>45905.760000000002</c:v>
                </c:pt>
                <c:pt idx="579">
                  <c:v>45912.03</c:v>
                </c:pt>
                <c:pt idx="580">
                  <c:v>46010.45</c:v>
                </c:pt>
                <c:pt idx="581">
                  <c:v>46533.43</c:v>
                </c:pt>
                <c:pt idx="582">
                  <c:v>46949.04</c:v>
                </c:pt>
                <c:pt idx="583">
                  <c:v>47084.34</c:v>
                </c:pt>
                <c:pt idx="584">
                  <c:v>46877.37</c:v>
                </c:pt>
                <c:pt idx="585">
                  <c:v>46465.66</c:v>
                </c:pt>
                <c:pt idx="586">
                  <c:v>45979.7</c:v>
                </c:pt>
                <c:pt idx="587">
                  <c:v>45998.81</c:v>
                </c:pt>
                <c:pt idx="588">
                  <c:v>45634.02</c:v>
                </c:pt>
                <c:pt idx="589">
                  <c:v>45288.49</c:v>
                </c:pt>
                <c:pt idx="590">
                  <c:v>43899.45</c:v>
                </c:pt>
                <c:pt idx="591">
                  <c:v>44186.96</c:v>
                </c:pt>
                <c:pt idx="592">
                  <c:v>43136.06</c:v>
                </c:pt>
                <c:pt idx="593">
                  <c:v>43078.38</c:v>
                </c:pt>
                <c:pt idx="594">
                  <c:v>42153.38</c:v>
                </c:pt>
                <c:pt idx="595">
                  <c:v>41983.16</c:v>
                </c:pt>
                <c:pt idx="596">
                  <c:v>42910.79</c:v>
                </c:pt>
                <c:pt idx="597">
                  <c:v>42268.62</c:v>
                </c:pt>
                <c:pt idx="598">
                  <c:v>42641.75</c:v>
                </c:pt>
                <c:pt idx="599">
                  <c:v>41974.22</c:v>
                </c:pt>
                <c:pt idx="600">
                  <c:v>41233.08</c:v>
                </c:pt>
                <c:pt idx="601">
                  <c:v>41323.65</c:v>
                </c:pt>
                <c:pt idx="602">
                  <c:v>41206.99</c:v>
                </c:pt>
                <c:pt idx="603">
                  <c:v>41779.199999999997</c:v>
                </c:pt>
                <c:pt idx="604">
                  <c:v>41389.99</c:v>
                </c:pt>
                <c:pt idx="605">
                  <c:v>40958.65</c:v>
                </c:pt>
                <c:pt idx="606">
                  <c:v>41401.019999999997</c:v>
                </c:pt>
                <c:pt idx="607">
                  <c:v>41126.83</c:v>
                </c:pt>
                <c:pt idx="608">
                  <c:v>41279.300000000003</c:v>
                </c:pt>
                <c:pt idx="609">
                  <c:v>42310.12</c:v>
                </c:pt>
                <c:pt idx="610">
                  <c:v>42683.57</c:v>
                </c:pt>
                <c:pt idx="611">
                  <c:v>42787.19</c:v>
                </c:pt>
                <c:pt idx="612">
                  <c:v>42841.41</c:v>
                </c:pt>
                <c:pt idx="613">
                  <c:v>43253.26</c:v>
                </c:pt>
                <c:pt idx="614">
                  <c:v>43347.03</c:v>
                </c:pt>
                <c:pt idx="615">
                  <c:v>42775.040000000001</c:v>
                </c:pt>
                <c:pt idx="616">
                  <c:v>42750.19</c:v>
                </c:pt>
                <c:pt idx="617">
                  <c:v>42743.65</c:v>
                </c:pt>
                <c:pt idx="618">
                  <c:v>42666.23</c:v>
                </c:pt>
                <c:pt idx="619">
                  <c:v>42290.15</c:v>
                </c:pt>
                <c:pt idx="620">
                  <c:v>42362.87</c:v>
                </c:pt>
                <c:pt idx="621">
                  <c:v>42409.27</c:v>
                </c:pt>
                <c:pt idx="622">
                  <c:v>42018.9</c:v>
                </c:pt>
                <c:pt idx="623">
                  <c:v>41115.78</c:v>
                </c:pt>
                <c:pt idx="624">
                  <c:v>40461</c:v>
                </c:pt>
                <c:pt idx="625">
                  <c:v>40468.49</c:v>
                </c:pt>
                <c:pt idx="626">
                  <c:v>41312.589999999997</c:v>
                </c:pt>
                <c:pt idx="627">
                  <c:v>41099.99</c:v>
                </c:pt>
                <c:pt idx="628">
                  <c:v>40610.720000000001</c:v>
                </c:pt>
                <c:pt idx="629">
                  <c:v>40503.68</c:v>
                </c:pt>
                <c:pt idx="630">
                  <c:v>40237.53</c:v>
                </c:pt>
                <c:pt idx="631">
                  <c:v>39846.78</c:v>
                </c:pt>
                <c:pt idx="632">
                  <c:v>40791.39</c:v>
                </c:pt>
                <c:pt idx="633">
                  <c:v>40724.959999999999</c:v>
                </c:pt>
                <c:pt idx="634">
                  <c:v>40733.449999999997</c:v>
                </c:pt>
                <c:pt idx="635">
                  <c:v>41558.07</c:v>
                </c:pt>
                <c:pt idx="636">
                  <c:v>42087.89</c:v>
                </c:pt>
                <c:pt idx="637">
                  <c:v>41483.54</c:v>
                </c:pt>
                <c:pt idx="638">
                  <c:v>41291.68</c:v>
                </c:pt>
                <c:pt idx="639">
                  <c:v>41595.32</c:v>
                </c:pt>
                <c:pt idx="640">
                  <c:v>41409.49</c:v>
                </c:pt>
                <c:pt idx="641">
                  <c:v>41105.4</c:v>
                </c:pt>
                <c:pt idx="642">
                  <c:v>40324.32</c:v>
                </c:pt>
                <c:pt idx="643">
                  <c:v>39617.19</c:v>
                </c:pt>
                <c:pt idx="644">
                  <c:v>40453.64</c:v>
                </c:pt>
                <c:pt idx="645">
                  <c:v>40498.870000000003</c:v>
                </c:pt>
                <c:pt idx="646">
                  <c:v>41064</c:v>
                </c:pt>
                <c:pt idx="647">
                  <c:v>41030.769999999997</c:v>
                </c:pt>
                <c:pt idx="648">
                  <c:v>41049.22</c:v>
                </c:pt>
                <c:pt idx="649">
                  <c:v>41259.160000000003</c:v>
                </c:pt>
                <c:pt idx="650">
                  <c:v>41790.160000000003</c:v>
                </c:pt>
                <c:pt idx="651">
                  <c:v>41435.699999999997</c:v>
                </c:pt>
                <c:pt idx="652">
                  <c:v>41239.89</c:v>
                </c:pt>
                <c:pt idx="653">
                  <c:v>40943.78</c:v>
                </c:pt>
                <c:pt idx="654">
                  <c:v>40662.79</c:v>
                </c:pt>
                <c:pt idx="655">
                  <c:v>40813.31</c:v>
                </c:pt>
                <c:pt idx="656">
                  <c:v>40844.400000000001</c:v>
                </c:pt>
                <c:pt idx="657">
                  <c:v>40316.93</c:v>
                </c:pt>
                <c:pt idx="658">
                  <c:v>40548.83</c:v>
                </c:pt>
                <c:pt idx="659">
                  <c:v>40591.870000000003</c:v>
                </c:pt>
                <c:pt idx="660">
                  <c:v>40266.21</c:v>
                </c:pt>
                <c:pt idx="661">
                  <c:v>40248.410000000003</c:v>
                </c:pt>
                <c:pt idx="662">
                  <c:v>40032.17</c:v>
                </c:pt>
                <c:pt idx="663">
                  <c:v>39634.129999999997</c:v>
                </c:pt>
                <c:pt idx="664">
                  <c:v>39672.89</c:v>
                </c:pt>
                <c:pt idx="665">
                  <c:v>40010.36</c:v>
                </c:pt>
                <c:pt idx="666">
                  <c:v>40049.800000000003</c:v>
                </c:pt>
                <c:pt idx="667">
                  <c:v>39945.410000000003</c:v>
                </c:pt>
                <c:pt idx="668">
                  <c:v>39907.32</c:v>
                </c:pt>
                <c:pt idx="669">
                  <c:v>38784.660000000003</c:v>
                </c:pt>
                <c:pt idx="670">
                  <c:v>39080</c:v>
                </c:pt>
                <c:pt idx="671">
                  <c:v>38481.699999999997</c:v>
                </c:pt>
                <c:pt idx="672">
                  <c:v>38525.11</c:v>
                </c:pt>
                <c:pt idx="673">
                  <c:v>38819.65</c:v>
                </c:pt>
                <c:pt idx="674">
                  <c:v>38223.550000000003</c:v>
                </c:pt>
                <c:pt idx="675">
                  <c:v>38645.9</c:v>
                </c:pt>
                <c:pt idx="676">
                  <c:v>38383.97</c:v>
                </c:pt>
                <c:pt idx="677">
                  <c:v>37919.42</c:v>
                </c:pt>
                <c:pt idx="678">
                  <c:v>38208.06</c:v>
                </c:pt>
                <c:pt idx="679">
                  <c:v>38715.769999999997</c:v>
                </c:pt>
                <c:pt idx="680">
                  <c:v>39470.89</c:v>
                </c:pt>
                <c:pt idx="681">
                  <c:v>39525.75</c:v>
                </c:pt>
                <c:pt idx="682">
                  <c:v>40146.730000000003</c:v>
                </c:pt>
                <c:pt idx="683">
                  <c:v>40371.31</c:v>
                </c:pt>
                <c:pt idx="684">
                  <c:v>40471.480000000003</c:v>
                </c:pt>
                <c:pt idx="685">
                  <c:v>40711.040000000001</c:v>
                </c:pt>
                <c:pt idx="686">
                  <c:v>41486.870000000003</c:v>
                </c:pt>
                <c:pt idx="687">
                  <c:v>41544.269999999997</c:v>
                </c:pt>
                <c:pt idx="688">
                  <c:v>41908.71</c:v>
                </c:pt>
                <c:pt idx="689">
                  <c:v>42523.99</c:v>
                </c:pt>
                <c:pt idx="690">
                  <c:v>43112.12</c:v>
                </c:pt>
                <c:pt idx="691">
                  <c:v>42814.34</c:v>
                </c:pt>
                <c:pt idx="692">
                  <c:v>43630.74</c:v>
                </c:pt>
                <c:pt idx="693">
                  <c:v>43395.28</c:v>
                </c:pt>
                <c:pt idx="694">
                  <c:v>42933.72</c:v>
                </c:pt>
                <c:pt idx="695">
                  <c:v>42347.49</c:v>
                </c:pt>
                <c:pt idx="696">
                  <c:v>42939.68</c:v>
                </c:pt>
                <c:pt idx="697">
                  <c:v>43358.97</c:v>
                </c:pt>
                <c:pt idx="698">
                  <c:v>43580.88</c:v>
                </c:pt>
                <c:pt idx="699">
                  <c:v>44178.83</c:v>
                </c:pt>
                <c:pt idx="700">
                  <c:v>44897.69</c:v>
                </c:pt>
                <c:pt idx="701">
                  <c:v>44907.199999999997</c:v>
                </c:pt>
                <c:pt idx="702">
                  <c:v>45063.21</c:v>
                </c:pt>
                <c:pt idx="703">
                  <c:v>44816.71</c:v>
                </c:pt>
                <c:pt idx="704">
                  <c:v>44551.13</c:v>
                </c:pt>
                <c:pt idx="705">
                  <c:v>44457.3</c:v>
                </c:pt>
                <c:pt idx="706">
                  <c:v>44233.11</c:v>
                </c:pt>
                <c:pt idx="707">
                  <c:v>44049.05</c:v>
                </c:pt>
                <c:pt idx="708">
                  <c:v>44255.48</c:v>
                </c:pt>
                <c:pt idx="709">
                  <c:v>44301.2</c:v>
                </c:pt>
                <c:pt idx="710">
                  <c:v>43885.51</c:v>
                </c:pt>
                <c:pt idx="711">
                  <c:v>44096.49</c:v>
                </c:pt>
                <c:pt idx="712">
                  <c:v>43679.87</c:v>
                </c:pt>
                <c:pt idx="713">
                  <c:v>43808.800000000003</c:v>
                </c:pt>
                <c:pt idx="714">
                  <c:v>43515.08</c:v>
                </c:pt>
                <c:pt idx="715">
                  <c:v>43690.36</c:v>
                </c:pt>
                <c:pt idx="716">
                  <c:v>43353.04</c:v>
                </c:pt>
                <c:pt idx="717">
                  <c:v>42942.35</c:v>
                </c:pt>
                <c:pt idx="718">
                  <c:v>43627.1</c:v>
                </c:pt>
                <c:pt idx="719">
                  <c:v>43572.67</c:v>
                </c:pt>
                <c:pt idx="720">
                  <c:v>43294.95</c:v>
                </c:pt>
                <c:pt idx="721">
                  <c:v>42919.78</c:v>
                </c:pt>
                <c:pt idx="722">
                  <c:v>43528.51</c:v>
                </c:pt>
                <c:pt idx="723">
                  <c:v>43267.199999999997</c:v>
                </c:pt>
                <c:pt idx="724">
                  <c:v>42911.02</c:v>
                </c:pt>
                <c:pt idx="725">
                  <c:v>42994.96</c:v>
                </c:pt>
                <c:pt idx="726">
                  <c:v>43239.44</c:v>
                </c:pt>
                <c:pt idx="727">
                  <c:v>43510.39</c:v>
                </c:pt>
                <c:pt idx="728">
                  <c:v>43740.49</c:v>
                </c:pt>
                <c:pt idx="729">
                  <c:v>43829.07</c:v>
                </c:pt>
                <c:pt idx="730">
                  <c:v>43705.1</c:v>
                </c:pt>
                <c:pt idx="731">
                  <c:v>43441.18</c:v>
                </c:pt>
                <c:pt idx="732">
                  <c:v>43072.74</c:v>
                </c:pt>
                <c:pt idx="733">
                  <c:v>43011.26</c:v>
                </c:pt>
                <c:pt idx="734">
                  <c:v>43410.93</c:v>
                </c:pt>
                <c:pt idx="735">
                  <c:v>43618.07</c:v>
                </c:pt>
                <c:pt idx="736">
                  <c:v>43407.72</c:v>
                </c:pt>
                <c:pt idx="737">
                  <c:v>43495.07</c:v>
                </c:pt>
                <c:pt idx="738">
                  <c:v>43363.21</c:v>
                </c:pt>
                <c:pt idx="739">
                  <c:v>43539.6</c:v>
                </c:pt>
                <c:pt idx="740">
                  <c:v>44309.74</c:v>
                </c:pt>
                <c:pt idx="741">
                  <c:v>44645.95</c:v>
                </c:pt>
                <c:pt idx="742">
                  <c:v>45030.22</c:v>
                </c:pt>
                <c:pt idx="743">
                  <c:v>45083.57</c:v>
                </c:pt>
                <c:pt idx="744">
                  <c:v>45004.19</c:v>
                </c:pt>
                <c:pt idx="745">
                  <c:v>45172.99</c:v>
                </c:pt>
                <c:pt idx="746">
                  <c:v>45489.62</c:v>
                </c:pt>
                <c:pt idx="747">
                  <c:v>45560.3</c:v>
                </c:pt>
                <c:pt idx="748">
                  <c:v>45741.43</c:v>
                </c:pt>
                <c:pt idx="749">
                  <c:v>46013.34</c:v>
                </c:pt>
                <c:pt idx="750">
                  <c:v>46103.61</c:v>
                </c:pt>
                <c:pt idx="751">
                  <c:v>46560.82</c:v>
                </c:pt>
                <c:pt idx="752">
                  <c:v>46637.62</c:v>
                </c:pt>
                <c:pt idx="753">
                  <c:v>46580.62</c:v>
                </c:pt>
                <c:pt idx="754">
                  <c:v>46476.73</c:v>
                </c:pt>
                <c:pt idx="755">
                  <c:v>46486.49</c:v>
                </c:pt>
                <c:pt idx="756">
                  <c:v>46331.71</c:v>
                </c:pt>
                <c:pt idx="757">
                  <c:v>46071.86</c:v>
                </c:pt>
                <c:pt idx="758">
                  <c:v>45682.239999999998</c:v>
                </c:pt>
                <c:pt idx="759">
                  <c:v>45801.73</c:v>
                </c:pt>
                <c:pt idx="760">
                  <c:v>45478.63</c:v>
                </c:pt>
                <c:pt idx="761">
                  <c:v>45387.77</c:v>
                </c:pt>
                <c:pt idx="762">
                  <c:v>45259.34</c:v>
                </c:pt>
                <c:pt idx="763">
                  <c:v>45371.95</c:v>
                </c:pt>
                <c:pt idx="764">
                  <c:v>45876.7</c:v>
                </c:pt>
                <c:pt idx="765">
                  <c:v>45718.34</c:v>
                </c:pt>
                <c:pt idx="766">
                  <c:v>45460.87</c:v>
                </c:pt>
                <c:pt idx="767">
                  <c:v>45542.78</c:v>
                </c:pt>
                <c:pt idx="768">
                  <c:v>45488.86</c:v>
                </c:pt>
                <c:pt idx="769">
                  <c:v>45196.37</c:v>
                </c:pt>
                <c:pt idx="770">
                  <c:v>44746.63</c:v>
                </c:pt>
                <c:pt idx="771">
                  <c:v>44536.91</c:v>
                </c:pt>
                <c:pt idx="772">
                  <c:v>44378.52</c:v>
                </c:pt>
                <c:pt idx="773">
                  <c:v>44066.96</c:v>
                </c:pt>
                <c:pt idx="774">
                  <c:v>43795</c:v>
                </c:pt>
                <c:pt idx="775">
                  <c:v>43855.78</c:v>
                </c:pt>
                <c:pt idx="776">
                  <c:v>43594.79</c:v>
                </c:pt>
                <c:pt idx="777">
                  <c:v>42498.86</c:v>
                </c:pt>
                <c:pt idx="778">
                  <c:v>42459.53</c:v>
                </c:pt>
                <c:pt idx="779">
                  <c:v>42301.2</c:v>
                </c:pt>
                <c:pt idx="780">
                  <c:v>41869.65</c:v>
                </c:pt>
                <c:pt idx="781">
                  <c:v>41623.519999999997</c:v>
                </c:pt>
                <c:pt idx="782">
                  <c:v>41648.65</c:v>
                </c:pt>
                <c:pt idx="783">
                  <c:v>42744.82</c:v>
                </c:pt>
                <c:pt idx="784">
                  <c:v>42772.25</c:v>
                </c:pt>
                <c:pt idx="785">
                  <c:v>42536.160000000003</c:v>
                </c:pt>
                <c:pt idx="786">
                  <c:v>42074.09</c:v>
                </c:pt>
                <c:pt idx="787">
                  <c:v>42138.57</c:v>
                </c:pt>
                <c:pt idx="788">
                  <c:v>42622.74</c:v>
                </c:pt>
                <c:pt idx="789">
                  <c:v>42546.48</c:v>
                </c:pt>
                <c:pt idx="790">
                  <c:v>42846.64</c:v>
                </c:pt>
                <c:pt idx="791">
                  <c:v>42912.81</c:v>
                </c:pt>
                <c:pt idx="792">
                  <c:v>43268.29</c:v>
                </c:pt>
                <c:pt idx="793">
                  <c:v>43702.58</c:v>
                </c:pt>
                <c:pt idx="794">
                  <c:v>44144.2</c:v>
                </c:pt>
                <c:pt idx="795">
                  <c:v>43948.11</c:v>
                </c:pt>
                <c:pt idx="796">
                  <c:v>43931.16</c:v>
                </c:pt>
                <c:pt idx="797">
                  <c:v>43228.9</c:v>
                </c:pt>
                <c:pt idx="798">
                  <c:v>43507.5</c:v>
                </c:pt>
                <c:pt idx="799">
                  <c:v>43680.68</c:v>
                </c:pt>
                <c:pt idx="800">
                  <c:v>43682.84</c:v>
                </c:pt>
                <c:pt idx="801">
                  <c:v>43002.83</c:v>
                </c:pt>
                <c:pt idx="802">
                  <c:v>42358.61</c:v>
                </c:pt>
                <c:pt idx="803">
                  <c:v>41637.379999999997</c:v>
                </c:pt>
                <c:pt idx="804">
                  <c:v>40978.230000000003</c:v>
                </c:pt>
                <c:pt idx="805">
                  <c:v>41246.089999999997</c:v>
                </c:pt>
                <c:pt idx="806">
                  <c:v>41717.99</c:v>
                </c:pt>
                <c:pt idx="807">
                  <c:v>41997.85</c:v>
                </c:pt>
                <c:pt idx="808">
                  <c:v>41910.9</c:v>
                </c:pt>
                <c:pt idx="809">
                  <c:v>41734.050000000003</c:v>
                </c:pt>
                <c:pt idx="810">
                  <c:v>41564.42</c:v>
                </c:pt>
                <c:pt idx="811">
                  <c:v>40345.68</c:v>
                </c:pt>
                <c:pt idx="812">
                  <c:v>40238.81</c:v>
                </c:pt>
                <c:pt idx="813">
                  <c:v>40284.14</c:v>
                </c:pt>
                <c:pt idx="814">
                  <c:v>39288.480000000003</c:v>
                </c:pt>
                <c:pt idx="815">
                  <c:v>39452.81</c:v>
                </c:pt>
                <c:pt idx="816">
                  <c:v>39586.76</c:v>
                </c:pt>
                <c:pt idx="817">
                  <c:v>39875.120000000003</c:v>
                </c:pt>
                <c:pt idx="818">
                  <c:v>40271</c:v>
                </c:pt>
                <c:pt idx="819">
                  <c:v>39665.769999999997</c:v>
                </c:pt>
                <c:pt idx="820">
                  <c:v>39932.980000000003</c:v>
                </c:pt>
                <c:pt idx="821">
                  <c:v>40897.9</c:v>
                </c:pt>
                <c:pt idx="822">
                  <c:v>41795.589999999997</c:v>
                </c:pt>
                <c:pt idx="823">
                  <c:v>41221.75</c:v>
                </c:pt>
                <c:pt idx="824">
                  <c:v>40463.980000000003</c:v>
                </c:pt>
                <c:pt idx="825">
                  <c:v>41339.22</c:v>
                </c:pt>
                <c:pt idx="826">
                  <c:v>42089.16</c:v>
                </c:pt>
                <c:pt idx="827">
                  <c:v>42786.45</c:v>
                </c:pt>
                <c:pt idx="828">
                  <c:v>43556.63</c:v>
                </c:pt>
                <c:pt idx="829">
                  <c:v>42712.43</c:v>
                </c:pt>
                <c:pt idx="830">
                  <c:v>42810.04</c:v>
                </c:pt>
                <c:pt idx="831">
                  <c:v>42330.32</c:v>
                </c:pt>
                <c:pt idx="832">
                  <c:v>42505.05</c:v>
                </c:pt>
                <c:pt idx="833">
                  <c:v>42808.66</c:v>
                </c:pt>
                <c:pt idx="834">
                  <c:v>42760.13</c:v>
                </c:pt>
                <c:pt idx="835">
                  <c:v>42731.86</c:v>
                </c:pt>
                <c:pt idx="836">
                  <c:v>42923.95</c:v>
                </c:pt>
                <c:pt idx="837">
                  <c:v>42842.18</c:v>
                </c:pt>
                <c:pt idx="838">
                  <c:v>42637.58</c:v>
                </c:pt>
                <c:pt idx="839">
                  <c:v>42446.559999999998</c:v>
                </c:pt>
                <c:pt idx="840">
                  <c:v>41960.800000000003</c:v>
                </c:pt>
                <c:pt idx="841">
                  <c:v>42446.62</c:v>
                </c:pt>
                <c:pt idx="842">
                  <c:v>42425.1</c:v>
                </c:pt>
                <c:pt idx="843">
                  <c:v>42588.29</c:v>
                </c:pt>
                <c:pt idx="844">
                  <c:v>42745.78</c:v>
                </c:pt>
                <c:pt idx="845">
                  <c:v>42544.47</c:v>
                </c:pt>
                <c:pt idx="846">
                  <c:v>42249.440000000002</c:v>
                </c:pt>
                <c:pt idx="847">
                  <c:v>41863.519999999997</c:v>
                </c:pt>
                <c:pt idx="848">
                  <c:v>41742.239999999998</c:v>
                </c:pt>
                <c:pt idx="849">
                  <c:v>41581.96</c:v>
                </c:pt>
                <c:pt idx="850">
                  <c:v>41753.89</c:v>
                </c:pt>
                <c:pt idx="851">
                  <c:v>41620.959999999999</c:v>
                </c:pt>
                <c:pt idx="852">
                  <c:v>41266.39</c:v>
                </c:pt>
                <c:pt idx="853">
                  <c:v>40854.769999999997</c:v>
                </c:pt>
                <c:pt idx="854">
                  <c:v>40684.050000000003</c:v>
                </c:pt>
                <c:pt idx="855">
                  <c:v>40759.53</c:v>
                </c:pt>
                <c:pt idx="856">
                  <c:v>40522.04</c:v>
                </c:pt>
                <c:pt idx="857">
                  <c:v>41049.910000000003</c:v>
                </c:pt>
                <c:pt idx="858">
                  <c:v>40920.31</c:v>
                </c:pt>
                <c:pt idx="859">
                  <c:v>40520.47</c:v>
                </c:pt>
                <c:pt idx="860">
                  <c:v>41238.07</c:v>
                </c:pt>
                <c:pt idx="861">
                  <c:v>41320.129999999997</c:v>
                </c:pt>
                <c:pt idx="862">
                  <c:v>41004.550000000003</c:v>
                </c:pt>
                <c:pt idx="863">
                  <c:v>41036.300000000003</c:v>
                </c:pt>
                <c:pt idx="864">
                  <c:v>40909.910000000003</c:v>
                </c:pt>
                <c:pt idx="865">
                  <c:v>40851.800000000003</c:v>
                </c:pt>
                <c:pt idx="866">
                  <c:v>40998.589999999997</c:v>
                </c:pt>
                <c:pt idx="867">
                  <c:v>40929.440000000002</c:v>
                </c:pt>
                <c:pt idx="868">
                  <c:v>40800.25</c:v>
                </c:pt>
                <c:pt idx="869">
                  <c:v>40560.19</c:v>
                </c:pt>
                <c:pt idx="870">
                  <c:v>40087.120000000003</c:v>
                </c:pt>
                <c:pt idx="871">
                  <c:v>39226.35</c:v>
                </c:pt>
                <c:pt idx="872">
                  <c:v>37898.29</c:v>
                </c:pt>
                <c:pt idx="873">
                  <c:v>38504.839999999997</c:v>
                </c:pt>
                <c:pt idx="874">
                  <c:v>38792.089999999997</c:v>
                </c:pt>
                <c:pt idx="875">
                  <c:v>38398.300000000003</c:v>
                </c:pt>
                <c:pt idx="876">
                  <c:v>37517.93</c:v>
                </c:pt>
                <c:pt idx="877">
                  <c:v>36767.57</c:v>
                </c:pt>
                <c:pt idx="878">
                  <c:v>36663.379999999997</c:v>
                </c:pt>
                <c:pt idx="879">
                  <c:v>37647.339999999997</c:v>
                </c:pt>
                <c:pt idx="880">
                  <c:v>37982.25</c:v>
                </c:pt>
                <c:pt idx="881">
                  <c:v>38430.269999999997</c:v>
                </c:pt>
                <c:pt idx="882">
                  <c:v>38345.42</c:v>
                </c:pt>
                <c:pt idx="883">
                  <c:v>37714.9</c:v>
                </c:pt>
                <c:pt idx="884">
                  <c:v>39271.120000000003</c:v>
                </c:pt>
                <c:pt idx="885">
                  <c:v>39631.910000000003</c:v>
                </c:pt>
                <c:pt idx="886">
                  <c:v>40556.449999999997</c:v>
                </c:pt>
                <c:pt idx="887">
                  <c:v>41453.760000000002</c:v>
                </c:pt>
                <c:pt idx="888">
                  <c:v>41609.019999999997</c:v>
                </c:pt>
                <c:pt idx="889">
                  <c:v>41649.360000000001</c:v>
                </c:pt>
                <c:pt idx="890">
                  <c:v>41716.1</c:v>
                </c:pt>
                <c:pt idx="891">
                  <c:v>42004.09</c:v>
                </c:pt>
                <c:pt idx="892">
                  <c:v>41493.96</c:v>
                </c:pt>
                <c:pt idx="893">
                  <c:v>40958.53</c:v>
                </c:pt>
                <c:pt idx="894">
                  <c:v>41543.980000000003</c:v>
                </c:pt>
                <c:pt idx="895">
                  <c:v>41367.379999999997</c:v>
                </c:pt>
                <c:pt idx="896">
                  <c:v>41388.879999999997</c:v>
                </c:pt>
                <c:pt idx="897">
                  <c:v>41096.33</c:v>
                </c:pt>
                <c:pt idx="898">
                  <c:v>41152.28</c:v>
                </c:pt>
                <c:pt idx="899">
                  <c:v>40994.050000000003</c:v>
                </c:pt>
                <c:pt idx="900">
                  <c:v>41428.629999999997</c:v>
                </c:pt>
                <c:pt idx="901">
                  <c:v>41660.75</c:v>
                </c:pt>
                <c:pt idx="902">
                  <c:v>41352.769999999997</c:v>
                </c:pt>
                <c:pt idx="903">
                  <c:v>41419.24</c:v>
                </c:pt>
                <c:pt idx="904">
                  <c:v>40874.03</c:v>
                </c:pt>
                <c:pt idx="905">
                  <c:v>40869.279999999999</c:v>
                </c:pt>
                <c:pt idx="906">
                  <c:v>40771.550000000003</c:v>
                </c:pt>
                <c:pt idx="907">
                  <c:v>40894.22</c:v>
                </c:pt>
                <c:pt idx="908">
                  <c:v>40704.800000000003</c:v>
                </c:pt>
                <c:pt idx="909">
                  <c:v>40638.83</c:v>
                </c:pt>
                <c:pt idx="910">
                  <c:v>40496.03</c:v>
                </c:pt>
                <c:pt idx="911">
                  <c:v>39160.6</c:v>
                </c:pt>
                <c:pt idx="912">
                  <c:v>39602.870000000003</c:v>
                </c:pt>
                <c:pt idx="913">
                  <c:v>39303.11</c:v>
                </c:pt>
                <c:pt idx="914">
                  <c:v>38300.620000000003</c:v>
                </c:pt>
                <c:pt idx="915">
                  <c:v>38562.050000000003</c:v>
                </c:pt>
                <c:pt idx="916">
                  <c:v>39299.620000000003</c:v>
                </c:pt>
                <c:pt idx="917">
                  <c:v>38851.96</c:v>
                </c:pt>
                <c:pt idx="918">
                  <c:v>38307.440000000002</c:v>
                </c:pt>
                <c:pt idx="919">
                  <c:v>38011.629999999997</c:v>
                </c:pt>
                <c:pt idx="920">
                  <c:v>38585.660000000003</c:v>
                </c:pt>
                <c:pt idx="921">
                  <c:v>38309.17</c:v>
                </c:pt>
                <c:pt idx="922">
                  <c:v>38115.81</c:v>
                </c:pt>
                <c:pt idx="923">
                  <c:v>38063.15</c:v>
                </c:pt>
                <c:pt idx="924">
                  <c:v>38236.519999999997</c:v>
                </c:pt>
                <c:pt idx="925">
                  <c:v>38251.040000000001</c:v>
                </c:pt>
                <c:pt idx="926">
                  <c:v>38308.92</c:v>
                </c:pt>
                <c:pt idx="927">
                  <c:v>38218.07</c:v>
                </c:pt>
                <c:pt idx="928">
                  <c:v>37853.57</c:v>
                </c:pt>
                <c:pt idx="929">
                  <c:v>37167.019999999997</c:v>
                </c:pt>
                <c:pt idx="930">
                  <c:v>37066.67</c:v>
                </c:pt>
                <c:pt idx="931">
                  <c:v>37995.760000000002</c:v>
                </c:pt>
                <c:pt idx="932">
                  <c:v>37795.25</c:v>
                </c:pt>
                <c:pt idx="933">
                  <c:v>37542.01</c:v>
                </c:pt>
                <c:pt idx="934">
                  <c:v>37547.49</c:v>
                </c:pt>
                <c:pt idx="935">
                  <c:v>38562.400000000001</c:v>
                </c:pt>
                <c:pt idx="936">
                  <c:v>39052.5</c:v>
                </c:pt>
                <c:pt idx="937">
                  <c:v>38921.69</c:v>
                </c:pt>
                <c:pt idx="938">
                  <c:v>39090.28</c:v>
                </c:pt>
                <c:pt idx="939">
                  <c:v>39049.08</c:v>
                </c:pt>
                <c:pt idx="940">
                  <c:v>39412.550000000003</c:v>
                </c:pt>
                <c:pt idx="941">
                  <c:v>39614.17</c:v>
                </c:pt>
                <c:pt idx="942">
                  <c:v>39271.94</c:v>
                </c:pt>
                <c:pt idx="943">
                  <c:v>39243.89</c:v>
                </c:pt>
                <c:pt idx="944">
                  <c:v>39306.5</c:v>
                </c:pt>
                <c:pt idx="945">
                  <c:v>39543.769999999997</c:v>
                </c:pt>
                <c:pt idx="946">
                  <c:v>39902.21</c:v>
                </c:pt>
                <c:pt idx="947">
                  <c:v>40057.85</c:v>
                </c:pt>
                <c:pt idx="948">
                  <c:v>40289.160000000003</c:v>
                </c:pt>
                <c:pt idx="949">
                  <c:v>40264.78</c:v>
                </c:pt>
                <c:pt idx="950">
                  <c:v>40420.089999999997</c:v>
                </c:pt>
                <c:pt idx="951">
                  <c:v>40624.39</c:v>
                </c:pt>
                <c:pt idx="952">
                  <c:v>40607.120000000003</c:v>
                </c:pt>
                <c:pt idx="953">
                  <c:v>40799.519999999997</c:v>
                </c:pt>
                <c:pt idx="954">
                  <c:v>41112.71</c:v>
                </c:pt>
                <c:pt idx="955">
                  <c:v>41614.39</c:v>
                </c:pt>
                <c:pt idx="956">
                  <c:v>41505.68</c:v>
                </c:pt>
                <c:pt idx="957">
                  <c:v>41332.75</c:v>
                </c:pt>
                <c:pt idx="958">
                  <c:v>40887.35</c:v>
                </c:pt>
                <c:pt idx="959">
                  <c:v>40326.53</c:v>
                </c:pt>
                <c:pt idx="960">
                  <c:v>40596.28</c:v>
                </c:pt>
                <c:pt idx="961">
                  <c:v>40544.11</c:v>
                </c:pt>
                <c:pt idx="962">
                  <c:v>40506.980000000003</c:v>
                </c:pt>
                <c:pt idx="963">
                  <c:v>40486.67</c:v>
                </c:pt>
                <c:pt idx="964">
                  <c:v>40219.47</c:v>
                </c:pt>
                <c:pt idx="965">
                  <c:v>39957.07</c:v>
                </c:pt>
                <c:pt idx="966">
                  <c:v>40279.379999999997</c:v>
                </c:pt>
                <c:pt idx="967">
                  <c:v>40070.71</c:v>
                </c:pt>
                <c:pt idx="968">
                  <c:v>40016.129999999997</c:v>
                </c:pt>
                <c:pt idx="969">
                  <c:v>39606.79</c:v>
                </c:pt>
                <c:pt idx="970">
                  <c:v>38821.67</c:v>
                </c:pt>
                <c:pt idx="971">
                  <c:v>38692.69</c:v>
                </c:pt>
                <c:pt idx="972">
                  <c:v>39054.6</c:v>
                </c:pt>
                <c:pt idx="973">
                  <c:v>39539</c:v>
                </c:pt>
                <c:pt idx="974">
                  <c:v>39750</c:v>
                </c:pt>
                <c:pt idx="975">
                  <c:v>39689</c:v>
                </c:pt>
                <c:pt idx="976">
                  <c:v>39568</c:v>
                </c:pt>
                <c:pt idx="977">
                  <c:v>39294</c:v>
                </c:pt>
                <c:pt idx="978">
                  <c:v>38950</c:v>
                </c:pt>
                <c:pt idx="979">
                  <c:v>38924</c:v>
                </c:pt>
                <c:pt idx="980">
                  <c:v>38896</c:v>
                </c:pt>
                <c:pt idx="981">
                  <c:v>38929</c:v>
                </c:pt>
                <c:pt idx="982">
                  <c:v>38809</c:v>
                </c:pt>
                <c:pt idx="983">
                  <c:v>38307</c:v>
                </c:pt>
                <c:pt idx="984">
                  <c:v>38852</c:v>
                </c:pt>
                <c:pt idx="985">
                  <c:v>38612</c:v>
                </c:pt>
                <c:pt idx="986">
                  <c:v>38548</c:v>
                </c:pt>
                <c:pt idx="987">
                  <c:v>38385</c:v>
                </c:pt>
                <c:pt idx="988">
                  <c:v>38532</c:v>
                </c:pt>
                <c:pt idx="989">
                  <c:v>38129</c:v>
                </c:pt>
                <c:pt idx="990">
                  <c:v>38329</c:v>
                </c:pt>
                <c:pt idx="991">
                  <c:v>38965</c:v>
                </c:pt>
                <c:pt idx="992">
                  <c:v>38553</c:v>
                </c:pt>
                <c:pt idx="993">
                  <c:v>38649</c:v>
                </c:pt>
                <c:pt idx="994">
                  <c:v>38354.85</c:v>
                </c:pt>
                <c:pt idx="995">
                  <c:v>38036.03</c:v>
                </c:pt>
                <c:pt idx="996">
                  <c:v>38022.800000000003</c:v>
                </c:pt>
                <c:pt idx="997">
                  <c:v>37516.11</c:v>
                </c:pt>
                <c:pt idx="998">
                  <c:v>37521.81</c:v>
                </c:pt>
                <c:pt idx="999">
                  <c:v>36921.910000000003</c:v>
                </c:pt>
                <c:pt idx="1000">
                  <c:v>37129.97</c:v>
                </c:pt>
                <c:pt idx="1001">
                  <c:v>36579.32</c:v>
                </c:pt>
                <c:pt idx="1002">
                  <c:v>36787.64</c:v>
                </c:pt>
                <c:pt idx="1003">
                  <c:v>37337.870000000003</c:v>
                </c:pt>
                <c:pt idx="1004">
                  <c:v>37504.080000000002</c:v>
                </c:pt>
                <c:pt idx="1005">
                  <c:v>37381.949999999997</c:v>
                </c:pt>
                <c:pt idx="1006">
                  <c:v>36752.57</c:v>
                </c:pt>
                <c:pt idx="1007">
                  <c:v>36811.86</c:v>
                </c:pt>
                <c:pt idx="1008">
                  <c:v>37292.47</c:v>
                </c:pt>
                <c:pt idx="1009">
                  <c:v>36901.69</c:v>
                </c:pt>
                <c:pt idx="1010">
                  <c:v>36404.03</c:v>
                </c:pt>
                <c:pt idx="1011">
                  <c:v>36504.25</c:v>
                </c:pt>
                <c:pt idx="1012">
                  <c:v>36796.03</c:v>
                </c:pt>
                <c:pt idx="1013">
                  <c:v>37130.629999999997</c:v>
                </c:pt>
                <c:pt idx="1014">
                  <c:v>37026.269999999997</c:v>
                </c:pt>
                <c:pt idx="1015">
                  <c:v>36784.44</c:v>
                </c:pt>
                <c:pt idx="1016">
                  <c:v>36547.629999999997</c:v>
                </c:pt>
                <c:pt idx="1017">
                  <c:v>36122.949999999997</c:v>
                </c:pt>
                <c:pt idx="1018">
                  <c:v>35605.42</c:v>
                </c:pt>
                <c:pt idx="1019">
                  <c:v>35631.06</c:v>
                </c:pt>
                <c:pt idx="1020">
                  <c:v>35035.03</c:v>
                </c:pt>
                <c:pt idx="1021">
                  <c:v>34887.64</c:v>
                </c:pt>
                <c:pt idx="1022">
                  <c:v>34716.53</c:v>
                </c:pt>
                <c:pt idx="1023">
                  <c:v>33900.379999999997</c:v>
                </c:pt>
                <c:pt idx="1024">
                  <c:v>33885.089999999997</c:v>
                </c:pt>
                <c:pt idx="1025">
                  <c:v>34291.65</c:v>
                </c:pt>
                <c:pt idx="1026">
                  <c:v>33971.120000000003</c:v>
                </c:pt>
                <c:pt idx="1027">
                  <c:v>33166.620000000003</c:v>
                </c:pt>
                <c:pt idx="1028">
                  <c:v>33250.54</c:v>
                </c:pt>
                <c:pt idx="1029">
                  <c:v>33442.1</c:v>
                </c:pt>
                <c:pt idx="1030">
                  <c:v>34637.14</c:v>
                </c:pt>
                <c:pt idx="1031">
                  <c:v>35581.339999999997</c:v>
                </c:pt>
                <c:pt idx="1032">
                  <c:v>35703.81</c:v>
                </c:pt>
                <c:pt idx="1033">
                  <c:v>35697.370000000003</c:v>
                </c:pt>
                <c:pt idx="1034">
                  <c:v>34949.279999999999</c:v>
                </c:pt>
                <c:pt idx="1035">
                  <c:v>35959.43</c:v>
                </c:pt>
                <c:pt idx="1036">
                  <c:v>35974.79</c:v>
                </c:pt>
                <c:pt idx="1037">
                  <c:v>36547.629999999997</c:v>
                </c:pt>
                <c:pt idx="1038">
                  <c:v>36122.949999999997</c:v>
                </c:pt>
                <c:pt idx="1039">
                  <c:v>35605.42</c:v>
                </c:pt>
                <c:pt idx="1040">
                  <c:v>35631.06</c:v>
                </c:pt>
                <c:pt idx="1041">
                  <c:v>35035.03</c:v>
                </c:pt>
                <c:pt idx="1042">
                  <c:v>34887.64</c:v>
                </c:pt>
                <c:pt idx="1043">
                  <c:v>34716.53</c:v>
                </c:pt>
                <c:pt idx="1044">
                  <c:v>33900.379999999997</c:v>
                </c:pt>
                <c:pt idx="1045">
                  <c:v>33885.089999999997</c:v>
                </c:pt>
                <c:pt idx="1046">
                  <c:v>34291.65</c:v>
                </c:pt>
                <c:pt idx="1047">
                  <c:v>33971.120000000003</c:v>
                </c:pt>
                <c:pt idx="1048">
                  <c:v>33166.620000000003</c:v>
                </c:pt>
                <c:pt idx="1049">
                  <c:v>33250.54</c:v>
                </c:pt>
                <c:pt idx="1050">
                  <c:v>33442.1</c:v>
                </c:pt>
                <c:pt idx="1051">
                  <c:v>34637.14</c:v>
                </c:pt>
                <c:pt idx="1052">
                  <c:v>35581.339999999997</c:v>
                </c:pt>
                <c:pt idx="1053">
                  <c:v>33996.33</c:v>
                </c:pt>
                <c:pt idx="1054">
                  <c:v>34307.11</c:v>
                </c:pt>
                <c:pt idx="1055">
                  <c:v>34896.550000000003</c:v>
                </c:pt>
                <c:pt idx="1056">
                  <c:v>34570.620000000003</c:v>
                </c:pt>
                <c:pt idx="1057">
                  <c:v>34190.019999999997</c:v>
                </c:pt>
                <c:pt idx="1058">
                  <c:v>33742.68</c:v>
                </c:pt>
                <c:pt idx="1059">
                  <c:v>33855.58</c:v>
                </c:pt>
                <c:pt idx="1060">
                  <c:v>33840.050000000003</c:v>
                </c:pt>
                <c:pt idx="1061">
                  <c:v>33875.4</c:v>
                </c:pt>
                <c:pt idx="1062">
                  <c:v>33672.49</c:v>
                </c:pt>
                <c:pt idx="1063">
                  <c:v>32958.35</c:v>
                </c:pt>
                <c:pt idx="1064">
                  <c:v>32972.019999999997</c:v>
                </c:pt>
                <c:pt idx="1065">
                  <c:v>32981.99</c:v>
                </c:pt>
                <c:pt idx="1066">
                  <c:v>32309.54</c:v>
                </c:pt>
                <c:pt idx="1067">
                  <c:v>32458.77</c:v>
                </c:pt>
                <c:pt idx="1068">
                  <c:v>32584.55</c:v>
                </c:pt>
                <c:pt idx="1069">
                  <c:v>32715.88</c:v>
                </c:pt>
                <c:pt idx="1070">
                  <c:v>32401.4</c:v>
                </c:pt>
                <c:pt idx="1071">
                  <c:v>32446.400000000001</c:v>
                </c:pt>
                <c:pt idx="1072">
                  <c:v>32103.27</c:v>
                </c:pt>
                <c:pt idx="1073">
                  <c:v>31734.23</c:v>
                </c:pt>
                <c:pt idx="1074">
                  <c:v>31658.12</c:v>
                </c:pt>
                <c:pt idx="1075">
                  <c:v>31938.48</c:v>
                </c:pt>
                <c:pt idx="1076">
                  <c:v>31839.11</c:v>
                </c:pt>
                <c:pt idx="1077">
                  <c:v>31666.41</c:v>
                </c:pt>
                <c:pt idx="1078">
                  <c:v>31180.799999999999</c:v>
                </c:pt>
                <c:pt idx="1079">
                  <c:v>31000.67</c:v>
                </c:pt>
                <c:pt idx="1080">
                  <c:v>30277.45</c:v>
                </c:pt>
                <c:pt idx="1081">
                  <c:v>29737.98</c:v>
                </c:pt>
                <c:pt idx="1082">
                  <c:v>29429.07</c:v>
                </c:pt>
                <c:pt idx="1083">
                  <c:v>28764.63</c:v>
                </c:pt>
                <c:pt idx="1084">
                  <c:v>29562.42</c:v>
                </c:pt>
                <c:pt idx="1085">
                  <c:v>30419.22</c:v>
                </c:pt>
                <c:pt idx="1086">
                  <c:v>30972.75</c:v>
                </c:pt>
                <c:pt idx="1087">
                  <c:v>31884.45</c:v>
                </c:pt>
                <c:pt idx="1088">
                  <c:v>31350.02</c:v>
                </c:pt>
                <c:pt idx="1089">
                  <c:v>30520.6</c:v>
                </c:pt>
                <c:pt idx="1090">
                  <c:v>30584.85</c:v>
                </c:pt>
                <c:pt idx="1091">
                  <c:v>30637.71</c:v>
                </c:pt>
                <c:pt idx="1092">
                  <c:v>30158.959999999999</c:v>
                </c:pt>
                <c:pt idx="1093">
                  <c:v>29672.12</c:v>
                </c:pt>
                <c:pt idx="1094">
                  <c:v>30057.29</c:v>
                </c:pt>
                <c:pt idx="1095">
                  <c:v>29809.68</c:v>
                </c:pt>
                <c:pt idx="1096">
                  <c:v>30244.73</c:v>
                </c:pt>
                <c:pt idx="1097">
                  <c:v>30214.77</c:v>
                </c:pt>
                <c:pt idx="1098">
                  <c:v>30467.200000000001</c:v>
                </c:pt>
                <c:pt idx="1099">
                  <c:v>30954.83</c:v>
                </c:pt>
                <c:pt idx="1100">
                  <c:v>31546.61</c:v>
                </c:pt>
                <c:pt idx="1101">
                  <c:v>31481.31</c:v>
                </c:pt>
                <c:pt idx="1102">
                  <c:v>31928.55</c:v>
                </c:pt>
                <c:pt idx="1103">
                  <c:v>31908.92</c:v>
                </c:pt>
                <c:pt idx="1104">
                  <c:v>31555.47</c:v>
                </c:pt>
                <c:pt idx="1105">
                  <c:v>32184.03</c:v>
                </c:pt>
                <c:pt idx="1106">
                  <c:v>32111.1</c:v>
                </c:pt>
                <c:pt idx="1107">
                  <c:v>31751.21</c:v>
                </c:pt>
                <c:pt idx="1108">
                  <c:v>31829.24</c:v>
                </c:pt>
                <c:pt idx="1109">
                  <c:v>31565.21</c:v>
                </c:pt>
                <c:pt idx="1110">
                  <c:v>31433.89</c:v>
                </c:pt>
                <c:pt idx="1111">
                  <c:v>32070.81</c:v>
                </c:pt>
                <c:pt idx="1112">
                  <c:v>32078.85</c:v>
                </c:pt>
                <c:pt idx="1113">
                  <c:v>32254.32</c:v>
                </c:pt>
                <c:pt idx="1114">
                  <c:v>32363.35</c:v>
                </c:pt>
                <c:pt idx="1115">
                  <c:v>32752.25</c:v>
                </c:pt>
                <c:pt idx="1116">
                  <c:v>33033.32</c:v>
                </c:pt>
                <c:pt idx="1117">
                  <c:v>33636.82</c:v>
                </c:pt>
                <c:pt idx="1118">
                  <c:v>33476.620000000003</c:v>
                </c:pt>
                <c:pt idx="1119">
                  <c:v>33523.74</c:v>
                </c:pt>
                <c:pt idx="1120">
                  <c:v>34027.699999999997</c:v>
                </c:pt>
                <c:pt idx="1121">
                  <c:v>34475.69</c:v>
                </c:pt>
                <c:pt idx="1122">
                  <c:v>34186.26</c:v>
                </c:pt>
                <c:pt idx="1123">
                  <c:v>34083.53</c:v>
                </c:pt>
                <c:pt idx="1124">
                  <c:v>34281.089999999997</c:v>
                </c:pt>
                <c:pt idx="1125">
                  <c:v>33898.559999999998</c:v>
                </c:pt>
                <c:pt idx="1126">
                  <c:v>33870.15</c:v>
                </c:pt>
                <c:pt idx="1127">
                  <c:v>33084.730000000003</c:v>
                </c:pt>
                <c:pt idx="1128">
                  <c:v>33198.959999999999</c:v>
                </c:pt>
                <c:pt idx="1129">
                  <c:v>33439.69</c:v>
                </c:pt>
                <c:pt idx="1130">
                  <c:v>33762.480000000003</c:v>
                </c:pt>
                <c:pt idx="1131">
                  <c:v>33657.46</c:v>
                </c:pt>
                <c:pt idx="1132">
                  <c:v>33861.589999999997</c:v>
                </c:pt>
                <c:pt idx="1133">
                  <c:v>33797.51</c:v>
                </c:pt>
                <c:pt idx="1134">
                  <c:v>33761.410000000003</c:v>
                </c:pt>
                <c:pt idx="1135">
                  <c:v>34203.68</c:v>
                </c:pt>
                <c:pt idx="1136">
                  <c:v>34377.61</c:v>
                </c:pt>
                <c:pt idx="1137">
                  <c:v>35277.46</c:v>
                </c:pt>
                <c:pt idx="1138">
                  <c:v>35358.31</c:v>
                </c:pt>
                <c:pt idx="1139">
                  <c:v>35653.33</c:v>
                </c:pt>
                <c:pt idx="1140">
                  <c:v>35758.519999999997</c:v>
                </c:pt>
                <c:pt idx="1141">
                  <c:v>35978.160000000003</c:v>
                </c:pt>
                <c:pt idx="1142">
                  <c:v>36803.1</c:v>
                </c:pt>
                <c:pt idx="1143">
                  <c:v>36765.56</c:v>
                </c:pt>
                <c:pt idx="1144">
                  <c:v>37166.959999999999</c:v>
                </c:pt>
                <c:pt idx="1145">
                  <c:v>37243.199999999997</c:v>
                </c:pt>
                <c:pt idx="1146">
                  <c:v>37583.89</c:v>
                </c:pt>
                <c:pt idx="1147">
                  <c:v>38411.56</c:v>
                </c:pt>
                <c:pt idx="1148">
                  <c:v>38564.370000000003</c:v>
                </c:pt>
                <c:pt idx="1149">
                  <c:v>38037.68</c:v>
                </c:pt>
                <c:pt idx="1150">
                  <c:v>37101.31</c:v>
                </c:pt>
                <c:pt idx="1151">
                  <c:v>37925.79</c:v>
                </c:pt>
                <c:pt idx="1152">
                  <c:v>38212.28</c:v>
                </c:pt>
                <c:pt idx="1153">
                  <c:v>37795.050000000003</c:v>
                </c:pt>
                <c:pt idx="1154">
                  <c:v>38122.720000000001</c:v>
                </c:pt>
                <c:pt idx="1155">
                  <c:v>38706.269999999997</c:v>
                </c:pt>
                <c:pt idx="1156">
                  <c:v>39287.65</c:v>
                </c:pt>
                <c:pt idx="1157">
                  <c:v>40124.22</c:v>
                </c:pt>
                <c:pt idx="1158">
                  <c:v>39788.730000000003</c:v>
                </c:pt>
                <c:pt idx="1159">
                  <c:v>40270.519999999997</c:v>
                </c:pt>
                <c:pt idx="1160">
                  <c:v>40641.1</c:v>
                </c:pt>
                <c:pt idx="1161">
                  <c:v>40732.25</c:v>
                </c:pt>
                <c:pt idx="1162">
                  <c:v>40442.800000000003</c:v>
                </c:pt>
                <c:pt idx="1163">
                  <c:v>40664.6</c:v>
                </c:pt>
                <c:pt idx="1164">
                  <c:v>40531.42</c:v>
                </c:pt>
                <c:pt idx="1165">
                  <c:v>40514.17</c:v>
                </c:pt>
                <c:pt idx="1166">
                  <c:v>40916.589999999997</c:v>
                </c:pt>
                <c:pt idx="1167">
                  <c:v>41644.879999999997</c:v>
                </c:pt>
                <c:pt idx="1168">
                  <c:v>41768.660000000003</c:v>
                </c:pt>
                <c:pt idx="1169">
                  <c:v>41603.71</c:v>
                </c:pt>
                <c:pt idx="1170">
                  <c:v>40655.370000000003</c:v>
                </c:pt>
                <c:pt idx="1171">
                  <c:v>40832.99</c:v>
                </c:pt>
                <c:pt idx="1172">
                  <c:v>40008.29</c:v>
                </c:pt>
                <c:pt idx="1173">
                  <c:v>40328.32</c:v>
                </c:pt>
                <c:pt idx="1174">
                  <c:v>41127.79</c:v>
                </c:pt>
                <c:pt idx="1175">
                  <c:v>40848.53</c:v>
                </c:pt>
                <c:pt idx="1176">
                  <c:v>40887.620000000003</c:v>
                </c:pt>
                <c:pt idx="1177">
                  <c:v>40735.08</c:v>
                </c:pt>
                <c:pt idx="1178">
                  <c:v>41400</c:v>
                </c:pt>
                <c:pt idx="1179">
                  <c:v>42480.76</c:v>
                </c:pt>
                <c:pt idx="1180">
                  <c:v>42323.3</c:v>
                </c:pt>
                <c:pt idx="1181">
                  <c:v>41296.239999999998</c:v>
                </c:pt>
                <c:pt idx="1182">
                  <c:v>41904.47</c:v>
                </c:pt>
                <c:pt idx="1183">
                  <c:v>41357.56</c:v>
                </c:pt>
                <c:pt idx="1184">
                  <c:v>42523.07</c:v>
                </c:pt>
                <c:pt idx="1185">
                  <c:v>43207.05</c:v>
                </c:pt>
                <c:pt idx="1186">
                  <c:v>43218.67</c:v>
                </c:pt>
                <c:pt idx="1187">
                  <c:v>43207.040000000001</c:v>
                </c:pt>
                <c:pt idx="1188">
                  <c:v>42993.03</c:v>
                </c:pt>
                <c:pt idx="1189">
                  <c:v>43065.1</c:v>
                </c:pt>
                <c:pt idx="1190">
                  <c:v>43167.77</c:v>
                </c:pt>
                <c:pt idx="1191">
                  <c:v>42747.63</c:v>
                </c:pt>
                <c:pt idx="1192">
                  <c:v>42626.48</c:v>
                </c:pt>
                <c:pt idx="1193">
                  <c:v>42561.27</c:v>
                </c:pt>
                <c:pt idx="1194">
                  <c:v>42506.95</c:v>
                </c:pt>
                <c:pt idx="1195">
                  <c:v>42633.03</c:v>
                </c:pt>
                <c:pt idx="1196">
                  <c:v>42539.23</c:v>
                </c:pt>
                <c:pt idx="1197">
                  <c:v>42299.19</c:v>
                </c:pt>
                <c:pt idx="1198">
                  <c:v>41898.699999999997</c:v>
                </c:pt>
                <c:pt idx="1199">
                  <c:v>41903.51</c:v>
                </c:pt>
                <c:pt idx="1200">
                  <c:v>41630.94</c:v>
                </c:pt>
                <c:pt idx="1201">
                  <c:v>40409.379999999997</c:v>
                </c:pt>
                <c:pt idx="1202">
                  <c:v>40884.25</c:v>
                </c:pt>
                <c:pt idx="1203">
                  <c:v>40724.410000000003</c:v>
                </c:pt>
                <c:pt idx="1204">
                  <c:v>40143.629999999997</c:v>
                </c:pt>
                <c:pt idx="1205">
                  <c:v>39296.699999999997</c:v>
                </c:pt>
                <c:pt idx="1206">
                  <c:v>39714.46</c:v>
                </c:pt>
                <c:pt idx="1207">
                  <c:v>40531.129999999997</c:v>
                </c:pt>
                <c:pt idx="1208">
                  <c:v>40455.440000000002</c:v>
                </c:pt>
                <c:pt idx="1209">
                  <c:v>40243.26</c:v>
                </c:pt>
                <c:pt idx="1210">
                  <c:v>40276.93</c:v>
                </c:pt>
                <c:pt idx="1211">
                  <c:v>40175.35</c:v>
                </c:pt>
                <c:pt idx="1212">
                  <c:v>40574.519999999997</c:v>
                </c:pt>
                <c:pt idx="1213">
                  <c:v>40481.65</c:v>
                </c:pt>
                <c:pt idx="1214">
                  <c:v>40249.22</c:v>
                </c:pt>
                <c:pt idx="1215">
                  <c:v>39143.730000000003</c:v>
                </c:pt>
                <c:pt idx="1216">
                  <c:v>38858.449999999997</c:v>
                </c:pt>
                <c:pt idx="1217">
                  <c:v>38338.33</c:v>
                </c:pt>
                <c:pt idx="1218">
                  <c:v>38087.32</c:v>
                </c:pt>
                <c:pt idx="1219">
                  <c:v>37983.620000000003</c:v>
                </c:pt>
                <c:pt idx="1220">
                  <c:v>39296.300000000003</c:v>
                </c:pt>
                <c:pt idx="1221">
                  <c:v>39199.68</c:v>
                </c:pt>
                <c:pt idx="1222">
                  <c:v>38906.400000000001</c:v>
                </c:pt>
                <c:pt idx="1223">
                  <c:v>39382.11</c:v>
                </c:pt>
                <c:pt idx="1224">
                  <c:v>38219.67</c:v>
                </c:pt>
                <c:pt idx="1225">
                  <c:v>37058.949999999997</c:v>
                </c:pt>
                <c:pt idx="1226">
                  <c:v>37695.75</c:v>
                </c:pt>
                <c:pt idx="1227">
                  <c:v>37673.25</c:v>
                </c:pt>
                <c:pt idx="1228">
                  <c:v>35956.69</c:v>
                </c:pt>
                <c:pt idx="1229">
                  <c:v>36060.879999999997</c:v>
                </c:pt>
                <c:pt idx="1230">
                  <c:v>33684.910000000003</c:v>
                </c:pt>
                <c:pt idx="1231">
                  <c:v>32616.93</c:v>
                </c:pt>
                <c:pt idx="1232">
                  <c:v>30416.05</c:v>
                </c:pt>
                <c:pt idx="1233">
                  <c:v>30129.83</c:v>
                </c:pt>
                <c:pt idx="1234">
                  <c:v>30667.41</c:v>
                </c:pt>
                <c:pt idx="1235">
                  <c:v>28564.83</c:v>
                </c:pt>
                <c:pt idx="1236">
                  <c:v>27228.799999999999</c:v>
                </c:pt>
                <c:pt idx="1237">
                  <c:v>27267.200000000001</c:v>
                </c:pt>
                <c:pt idx="1238">
                  <c:v>28109.57</c:v>
                </c:pt>
                <c:pt idx="1239">
                  <c:v>28023.39</c:v>
                </c:pt>
                <c:pt idx="1240">
                  <c:v>29231.63</c:v>
                </c:pt>
                <c:pt idx="1241">
                  <c:v>29505.57</c:v>
                </c:pt>
                <c:pt idx="1242">
                  <c:v>30782.66</c:v>
                </c:pt>
                <c:pt idx="1243">
                  <c:v>31621.79</c:v>
                </c:pt>
                <c:pt idx="1244">
                  <c:v>30579.15</c:v>
                </c:pt>
                <c:pt idx="1245">
                  <c:v>31231.55</c:v>
                </c:pt>
                <c:pt idx="1246">
                  <c:v>30971.27</c:v>
                </c:pt>
                <c:pt idx="1247">
                  <c:v>31837.3</c:v>
                </c:pt>
                <c:pt idx="1248">
                  <c:v>32033.200000000001</c:v>
                </c:pt>
                <c:pt idx="1249">
                  <c:v>31032.99</c:v>
                </c:pt>
                <c:pt idx="1250">
                  <c:v>31222.74</c:v>
                </c:pt>
                <c:pt idx="1251">
                  <c:v>31242.19</c:v>
                </c:pt>
                <c:pt idx="1252">
                  <c:v>31329.46</c:v>
                </c:pt>
                <c:pt idx="1253">
                  <c:v>32831.83</c:v>
                </c:pt>
                <c:pt idx="1254">
                  <c:v>33499.65</c:v>
                </c:pt>
                <c:pt idx="1255">
                  <c:v>32422.83</c:v>
                </c:pt>
                <c:pt idx="1256">
                  <c:v>32464.23</c:v>
                </c:pt>
                <c:pt idx="1257">
                  <c:v>32850.83</c:v>
                </c:pt>
                <c:pt idx="1258">
                  <c:v>32806.379999999997</c:v>
                </c:pt>
                <c:pt idx="1259">
                  <c:v>32314.57</c:v>
                </c:pt>
                <c:pt idx="1260">
                  <c:v>32553.39</c:v>
                </c:pt>
                <c:pt idx="1261">
                  <c:v>33158.839999999997</c:v>
                </c:pt>
                <c:pt idx="1262">
                  <c:v>34111.64</c:v>
                </c:pt>
                <c:pt idx="1263">
                  <c:v>33916.639999999999</c:v>
                </c:pt>
                <c:pt idx="1264">
                  <c:v>33992.75</c:v>
                </c:pt>
                <c:pt idx="1265">
                  <c:v>33728.18</c:v>
                </c:pt>
                <c:pt idx="1266">
                  <c:v>33304.160000000003</c:v>
                </c:pt>
                <c:pt idx="1267">
                  <c:v>33267.69</c:v>
                </c:pt>
                <c:pt idx="1268">
                  <c:v>33283.79</c:v>
                </c:pt>
                <c:pt idx="1269">
                  <c:v>33603.019999999997</c:v>
                </c:pt>
                <c:pt idx="1270">
                  <c:v>33693.040000000001</c:v>
                </c:pt>
                <c:pt idx="1271">
                  <c:v>33804.9</c:v>
                </c:pt>
                <c:pt idx="1272">
                  <c:v>34008.33</c:v>
                </c:pt>
                <c:pt idx="1273">
                  <c:v>33804.97</c:v>
                </c:pt>
                <c:pt idx="1274">
                  <c:v>34158.550000000003</c:v>
                </c:pt>
                <c:pt idx="1275">
                  <c:v>33932.81</c:v>
                </c:pt>
                <c:pt idx="1276">
                  <c:v>33836.61</c:v>
                </c:pt>
                <c:pt idx="1277">
                  <c:v>33695.42</c:v>
                </c:pt>
                <c:pt idx="1278">
                  <c:v>33931.230000000003</c:v>
                </c:pt>
                <c:pt idx="1279">
                  <c:v>34021.97</c:v>
                </c:pt>
                <c:pt idx="1280">
                  <c:v>34408.050000000003</c:v>
                </c:pt>
                <c:pt idx="1281">
                  <c:v>34401.42</c:v>
                </c:pt>
                <c:pt idx="1282">
                  <c:v>34119.39</c:v>
                </c:pt>
                <c:pt idx="1283">
                  <c:v>34326.949999999997</c:v>
                </c:pt>
                <c:pt idx="1284">
                  <c:v>34749.57</c:v>
                </c:pt>
                <c:pt idx="1285">
                  <c:v>34803.599999999999</c:v>
                </c:pt>
                <c:pt idx="1286">
                  <c:v>35065.08</c:v>
                </c:pt>
                <c:pt idx="1287">
                  <c:v>35128.58</c:v>
                </c:pt>
                <c:pt idx="1288">
                  <c:v>34637.61</c:v>
                </c:pt>
                <c:pt idx="1289">
                  <c:v>33824.51</c:v>
                </c:pt>
                <c:pt idx="1290">
                  <c:v>34019.120000000003</c:v>
                </c:pt>
                <c:pt idx="1291">
                  <c:v>33848.68</c:v>
                </c:pt>
                <c:pt idx="1292">
                  <c:v>33539.85</c:v>
                </c:pt>
                <c:pt idx="1293">
                  <c:v>33438.94</c:v>
                </c:pt>
                <c:pt idx="1294">
                  <c:v>33737.919999999998</c:v>
                </c:pt>
                <c:pt idx="1295">
                  <c:v>34052.61</c:v>
                </c:pt>
                <c:pt idx="1296">
                  <c:v>34034.65</c:v>
                </c:pt>
                <c:pt idx="1297">
                  <c:v>33709.629999999997</c:v>
                </c:pt>
                <c:pt idx="1298">
                  <c:v>33939.49</c:v>
                </c:pt>
                <c:pt idx="1299">
                  <c:v>34181.800000000003</c:v>
                </c:pt>
                <c:pt idx="1300">
                  <c:v>34421.919999999998</c:v>
                </c:pt>
                <c:pt idx="1301">
                  <c:v>34889.410000000003</c:v>
                </c:pt>
                <c:pt idx="1302">
                  <c:v>34978.18</c:v>
                </c:pt>
                <c:pt idx="1303">
                  <c:v>35051.379999999997</c:v>
                </c:pt>
                <c:pt idx="1304">
                  <c:v>35202.769999999997</c:v>
                </c:pt>
                <c:pt idx="1305">
                  <c:v>35373.35</c:v>
                </c:pt>
                <c:pt idx="1306">
                  <c:v>35694.89</c:v>
                </c:pt>
                <c:pt idx="1307">
                  <c:v>36142.17</c:v>
                </c:pt>
                <c:pt idx="1308">
                  <c:v>36190.400000000001</c:v>
                </c:pt>
                <c:pt idx="1309">
                  <c:v>36618.57</c:v>
                </c:pt>
                <c:pt idx="1310">
                  <c:v>36745.22</c:v>
                </c:pt>
                <c:pt idx="1311">
                  <c:v>36679.03</c:v>
                </c:pt>
                <c:pt idx="1312">
                  <c:v>37001.440000000002</c:v>
                </c:pt>
                <c:pt idx="1313">
                  <c:v>37330.85</c:v>
                </c:pt>
                <c:pt idx="1314">
                  <c:v>37650.57</c:v>
                </c:pt>
                <c:pt idx="1315">
                  <c:v>37700.31</c:v>
                </c:pt>
                <c:pt idx="1316">
                  <c:v>37804.61</c:v>
                </c:pt>
                <c:pt idx="1317">
                  <c:v>37578.21</c:v>
                </c:pt>
                <c:pt idx="1318">
                  <c:v>37607.620000000003</c:v>
                </c:pt>
                <c:pt idx="1319">
                  <c:v>38221.160000000003</c:v>
                </c:pt>
                <c:pt idx="1320">
                  <c:v>38627.269999999997</c:v>
                </c:pt>
                <c:pt idx="1321">
                  <c:v>38836.269999999997</c:v>
                </c:pt>
                <c:pt idx="1322">
                  <c:v>39258.44</c:v>
                </c:pt>
                <c:pt idx="1323">
                  <c:v>39871.61</c:v>
                </c:pt>
                <c:pt idx="1324">
                  <c:v>39577.620000000003</c:v>
                </c:pt>
                <c:pt idx="1325">
                  <c:v>39882.78</c:v>
                </c:pt>
                <c:pt idx="1326">
                  <c:v>40166.120000000003</c:v>
                </c:pt>
                <c:pt idx="1327">
                  <c:v>40029.69</c:v>
                </c:pt>
                <c:pt idx="1328">
                  <c:v>39914.76</c:v>
                </c:pt>
                <c:pt idx="1329">
                  <c:v>40559.15</c:v>
                </c:pt>
                <c:pt idx="1330">
                  <c:v>40473.18</c:v>
                </c:pt>
                <c:pt idx="1331">
                  <c:v>40290.74</c:v>
                </c:pt>
                <c:pt idx="1332">
                  <c:v>40122.5</c:v>
                </c:pt>
                <c:pt idx="1333">
                  <c:v>40184.01</c:v>
                </c:pt>
                <c:pt idx="1334">
                  <c:v>40154.11</c:v>
                </c:pt>
                <c:pt idx="1335">
                  <c:v>39868.550000000003</c:v>
                </c:pt>
                <c:pt idx="1336">
                  <c:v>39621.589999999997</c:v>
                </c:pt>
                <c:pt idx="1337">
                  <c:v>39802.6</c:v>
                </c:pt>
                <c:pt idx="1338">
                  <c:v>40292.82</c:v>
                </c:pt>
                <c:pt idx="1339">
                  <c:v>40862.589999999997</c:v>
                </c:pt>
                <c:pt idx="1340">
                  <c:v>41081.94</c:v>
                </c:pt>
                <c:pt idx="1341">
                  <c:v>41056.22</c:v>
                </c:pt>
                <c:pt idx="1342">
                  <c:v>41110.93</c:v>
                </c:pt>
                <c:pt idx="1343">
                  <c:v>41377.26</c:v>
                </c:pt>
                <c:pt idx="1344">
                  <c:v>41834.85</c:v>
                </c:pt>
                <c:pt idx="1345">
                  <c:v>42188.11</c:v>
                </c:pt>
                <c:pt idx="1346">
                  <c:v>42023</c:v>
                </c:pt>
                <c:pt idx="1347">
                  <c:v>42295.75</c:v>
                </c:pt>
                <c:pt idx="1348">
                  <c:v>41985.19</c:v>
                </c:pt>
                <c:pt idx="1349">
                  <c:v>42022.25</c:v>
                </c:pt>
                <c:pt idx="1350">
                  <c:v>42647.35</c:v>
                </c:pt>
                <c:pt idx="1351">
                  <c:v>42530.67</c:v>
                </c:pt>
                <c:pt idx="1352">
                  <c:v>42531.31</c:v>
                </c:pt>
                <c:pt idx="1353">
                  <c:v>42346.42</c:v>
                </c:pt>
                <c:pt idx="1354">
                  <c:v>42282.28</c:v>
                </c:pt>
                <c:pt idx="1355">
                  <c:v>42334.76</c:v>
                </c:pt>
                <c:pt idx="1356">
                  <c:v>42504.76</c:v>
                </c:pt>
                <c:pt idx="1357">
                  <c:v>42174.13</c:v>
                </c:pt>
                <c:pt idx="1358">
                  <c:v>41828.910000000003</c:v>
                </c:pt>
                <c:pt idx="1359">
                  <c:v>41876.26</c:v>
                </c:pt>
                <c:pt idx="1360">
                  <c:v>41806.370000000003</c:v>
                </c:pt>
                <c:pt idx="1361">
                  <c:v>41701.230000000003</c:v>
                </c:pt>
                <c:pt idx="1362">
                  <c:v>40740.949999999997</c:v>
                </c:pt>
                <c:pt idx="1363">
                  <c:v>41204.36</c:v>
                </c:pt>
                <c:pt idx="1364">
                  <c:v>40571.480000000003</c:v>
                </c:pt>
                <c:pt idx="1365">
                  <c:v>40676.92</c:v>
                </c:pt>
                <c:pt idx="1366">
                  <c:v>40070.83</c:v>
                </c:pt>
                <c:pt idx="1367">
                  <c:v>39072.47</c:v>
                </c:pt>
                <c:pt idx="1368">
                  <c:v>39127.480000000003</c:v>
                </c:pt>
                <c:pt idx="1369">
                  <c:v>39849.96</c:v>
                </c:pt>
                <c:pt idx="1370">
                  <c:v>40353.620000000003</c:v>
                </c:pt>
                <c:pt idx="1371">
                  <c:v>40798.43</c:v>
                </c:pt>
                <c:pt idx="1372">
                  <c:v>40209.82</c:v>
                </c:pt>
                <c:pt idx="1373">
                  <c:v>40006.67</c:v>
                </c:pt>
                <c:pt idx="1374">
                  <c:v>40144.29</c:v>
                </c:pt>
                <c:pt idx="1375">
                  <c:v>40068.49</c:v>
                </c:pt>
                <c:pt idx="1376">
                  <c:v>40164.019999999997</c:v>
                </c:pt>
                <c:pt idx="1377">
                  <c:v>40340.17</c:v>
                </c:pt>
                <c:pt idx="1378">
                  <c:v>40956.58</c:v>
                </c:pt>
                <c:pt idx="1379">
                  <c:v>41535.919999999998</c:v>
                </c:pt>
                <c:pt idx="1380">
                  <c:v>41199.019999999997</c:v>
                </c:pt>
                <c:pt idx="1381">
                  <c:v>41266</c:v>
                </c:pt>
                <c:pt idx="1382">
                  <c:v>41850.47</c:v>
                </c:pt>
                <c:pt idx="1383">
                  <c:v>41381.83</c:v>
                </c:pt>
                <c:pt idx="1384">
                  <c:v>41186.86</c:v>
                </c:pt>
                <c:pt idx="1385">
                  <c:v>39888</c:v>
                </c:pt>
                <c:pt idx="1386">
                  <c:v>39112.18</c:v>
                </c:pt>
                <c:pt idx="1387">
                  <c:v>40480.879999999997</c:v>
                </c:pt>
                <c:pt idx="1388">
                  <c:v>40281.96</c:v>
                </c:pt>
                <c:pt idx="1389">
                  <c:v>41071.300000000003</c:v>
                </c:pt>
                <c:pt idx="1390">
                  <c:v>40731.61</c:v>
                </c:pt>
                <c:pt idx="1391">
                  <c:v>40784.04</c:v>
                </c:pt>
                <c:pt idx="1392">
                  <c:v>41153.050000000003</c:v>
                </c:pt>
                <c:pt idx="1393">
                  <c:v>41197.32</c:v>
                </c:pt>
                <c:pt idx="1394">
                  <c:v>40564.550000000003</c:v>
                </c:pt>
                <c:pt idx="1395">
                  <c:v>40569.35</c:v>
                </c:pt>
                <c:pt idx="1396">
                  <c:v>40504.75</c:v>
                </c:pt>
                <c:pt idx="1397">
                  <c:v>40652.67</c:v>
                </c:pt>
                <c:pt idx="1398">
                  <c:v>40514.67</c:v>
                </c:pt>
                <c:pt idx="1399">
                  <c:v>40540.699999999997</c:v>
                </c:pt>
                <c:pt idx="1400">
                  <c:v>40187.18</c:v>
                </c:pt>
                <c:pt idx="1401">
                  <c:v>39632.519999999997</c:v>
                </c:pt>
                <c:pt idx="1402">
                  <c:v>39863.360000000001</c:v>
                </c:pt>
                <c:pt idx="1403">
                  <c:v>40377.53</c:v>
                </c:pt>
                <c:pt idx="1404">
                  <c:v>41031.03</c:v>
                </c:pt>
                <c:pt idx="1405">
                  <c:v>40807.089999999997</c:v>
                </c:pt>
                <c:pt idx="1406">
                  <c:v>41068.82</c:v>
                </c:pt>
                <c:pt idx="1407">
                  <c:v>41665.269999999997</c:v>
                </c:pt>
                <c:pt idx="1408">
                  <c:v>42027.38</c:v>
                </c:pt>
                <c:pt idx="1409">
                  <c:v>42047.72</c:v>
                </c:pt>
                <c:pt idx="1410">
                  <c:v>42207</c:v>
                </c:pt>
                <c:pt idx="1411">
                  <c:v>42115.31</c:v>
                </c:pt>
                <c:pt idx="1412">
                  <c:v>42101.78</c:v>
                </c:pt>
                <c:pt idx="1413">
                  <c:v>42204.03</c:v>
                </c:pt>
                <c:pt idx="1414">
                  <c:v>42305.84</c:v>
                </c:pt>
                <c:pt idx="1415">
                  <c:v>42470.39</c:v>
                </c:pt>
                <c:pt idx="1416">
                  <c:v>43266.22</c:v>
                </c:pt>
                <c:pt idx="1417">
                  <c:v>43250.84</c:v>
                </c:pt>
                <c:pt idx="1418">
                  <c:v>43360.19</c:v>
                </c:pt>
                <c:pt idx="1419">
                  <c:v>43766.69</c:v>
                </c:pt>
                <c:pt idx="1420">
                  <c:v>43740.55</c:v>
                </c:pt>
                <c:pt idx="1421">
                  <c:v>43333.760000000002</c:v>
                </c:pt>
                <c:pt idx="1422">
                  <c:v>42906.94</c:v>
                </c:pt>
                <c:pt idx="1423">
                  <c:v>43087.7</c:v>
                </c:pt>
                <c:pt idx="1424">
                  <c:v>43416.77</c:v>
                </c:pt>
                <c:pt idx="1425">
                  <c:v>43674.28</c:v>
                </c:pt>
                <c:pt idx="1426">
                  <c:v>43255.55</c:v>
                </c:pt>
                <c:pt idx="1427">
                  <c:v>43694.76</c:v>
                </c:pt>
                <c:pt idx="1428">
                  <c:v>43755.38</c:v>
                </c:pt>
                <c:pt idx="1429">
                  <c:v>44434.8</c:v>
                </c:pt>
                <c:pt idx="1430">
                  <c:v>44686.46</c:v>
                </c:pt>
                <c:pt idx="1431">
                  <c:v>44650.43</c:v>
                </c:pt>
                <c:pt idx="1432">
                  <c:v>45153.42</c:v>
                </c:pt>
                <c:pt idx="1433">
                  <c:v>45344.54</c:v>
                </c:pt>
                <c:pt idx="1434">
                  <c:v>45654.34</c:v>
                </c:pt>
                <c:pt idx="1435">
                  <c:v>45605.42</c:v>
                </c:pt>
                <c:pt idx="1436">
                  <c:v>45922.04</c:v>
                </c:pt>
                <c:pt idx="1437">
                  <c:v>46091.96</c:v>
                </c:pt>
                <c:pt idx="1438">
                  <c:v>45989.35</c:v>
                </c:pt>
                <c:pt idx="1439">
                  <c:v>45931</c:v>
                </c:pt>
                <c:pt idx="1440">
                  <c:v>45726.68</c:v>
                </c:pt>
                <c:pt idx="1441">
                  <c:v>45903.23</c:v>
                </c:pt>
                <c:pt idx="1442">
                  <c:v>45676.94</c:v>
                </c:pt>
                <c:pt idx="1443">
                  <c:v>45984.46</c:v>
                </c:pt>
                <c:pt idx="1444">
                  <c:v>45868.04</c:v>
                </c:pt>
                <c:pt idx="1445">
                  <c:v>46087.64</c:v>
                </c:pt>
                <c:pt idx="1446">
                  <c:v>46287.38</c:v>
                </c:pt>
                <c:pt idx="1447">
                  <c:v>46458.13</c:v>
                </c:pt>
                <c:pt idx="1448">
                  <c:v>46166.05</c:v>
                </c:pt>
                <c:pt idx="1449">
                  <c:v>46385.54</c:v>
                </c:pt>
                <c:pt idx="1450">
                  <c:v>46248.45</c:v>
                </c:pt>
                <c:pt idx="1451">
                  <c:v>46580.34</c:v>
                </c:pt>
                <c:pt idx="1452">
                  <c:v>46933.63</c:v>
                </c:pt>
                <c:pt idx="1453">
                  <c:v>46905.79</c:v>
                </c:pt>
                <c:pt idx="1454">
                  <c:v>46721.87</c:v>
                </c:pt>
                <c:pt idx="1455">
                  <c:v>46674.77</c:v>
                </c:pt>
                <c:pt idx="1456">
                  <c:v>46644.29</c:v>
                </c:pt>
                <c:pt idx="1457">
                  <c:v>46055.519999999997</c:v>
                </c:pt>
                <c:pt idx="1458">
                  <c:v>45808.36</c:v>
                </c:pt>
                <c:pt idx="1459">
                  <c:v>46375.59</c:v>
                </c:pt>
                <c:pt idx="1460">
                  <c:v>46867.95</c:v>
                </c:pt>
                <c:pt idx="1461">
                  <c:v>46768.14</c:v>
                </c:pt>
                <c:pt idx="1462">
                  <c:v>46142.74</c:v>
                </c:pt>
                <c:pt idx="1463">
                  <c:v>46227.65</c:v>
                </c:pt>
                <c:pt idx="1464">
                  <c:v>45890.04</c:v>
                </c:pt>
                <c:pt idx="1465">
                  <c:v>45728.75</c:v>
                </c:pt>
                <c:pt idx="1466">
                  <c:v>45362.58</c:v>
                </c:pt>
                <c:pt idx="1467">
                  <c:v>45965.62</c:v>
                </c:pt>
                <c:pt idx="1468">
                  <c:v>45865.02</c:v>
                </c:pt>
                <c:pt idx="1469">
                  <c:v>45593.43</c:v>
                </c:pt>
                <c:pt idx="1470">
                  <c:v>45964.27</c:v>
                </c:pt>
                <c:pt idx="1471">
                  <c:v>46160.78</c:v>
                </c:pt>
                <c:pt idx="1472">
                  <c:v>45278.53</c:v>
                </c:pt>
                <c:pt idx="1473">
                  <c:v>45837.35</c:v>
                </c:pt>
                <c:pt idx="1474">
                  <c:v>45051.05</c:v>
                </c:pt>
                <c:pt idx="1475">
                  <c:v>44222.91</c:v>
                </c:pt>
                <c:pt idx="1476">
                  <c:v>43691.68</c:v>
                </c:pt>
                <c:pt idx="1477">
                  <c:v>42779.76</c:v>
                </c:pt>
                <c:pt idx="1478">
                  <c:v>43788.08</c:v>
                </c:pt>
                <c:pt idx="1479">
                  <c:v>44766.59</c:v>
                </c:pt>
                <c:pt idx="1480">
                  <c:v>44857.06</c:v>
                </c:pt>
                <c:pt idx="1481">
                  <c:v>45450.31</c:v>
                </c:pt>
                <c:pt idx="1482">
                  <c:v>44724.09</c:v>
                </c:pt>
                <c:pt idx="1483">
                  <c:v>44901.31</c:v>
                </c:pt>
                <c:pt idx="1484">
                  <c:v>45407.33</c:v>
                </c:pt>
                <c:pt idx="1485">
                  <c:v>45544.19</c:v>
                </c:pt>
                <c:pt idx="1486">
                  <c:v>45726.16</c:v>
                </c:pt>
                <c:pt idx="1487">
                  <c:v>45521.63</c:v>
                </c:pt>
                <c:pt idx="1488">
                  <c:v>44431.8</c:v>
                </c:pt>
                <c:pt idx="1489">
                  <c:v>44491.03</c:v>
                </c:pt>
                <c:pt idx="1490">
                  <c:v>44587.85</c:v>
                </c:pt>
                <c:pt idx="1491">
                  <c:v>44428.1</c:v>
                </c:pt>
                <c:pt idx="1492">
                  <c:v>44300.95</c:v>
                </c:pt>
                <c:pt idx="1493">
                  <c:v>43548.21</c:v>
                </c:pt>
                <c:pt idx="1494">
                  <c:v>44404.7</c:v>
                </c:pt>
                <c:pt idx="1495">
                  <c:v>43953.58</c:v>
                </c:pt>
                <c:pt idx="1496">
                  <c:v>44741.36</c:v>
                </c:pt>
                <c:pt idx="1497">
                  <c:v>45186.48</c:v>
                </c:pt>
                <c:pt idx="1498">
                  <c:v>44978.05</c:v>
                </c:pt>
                <c:pt idx="1499">
                  <c:v>45048.57</c:v>
                </c:pt>
                <c:pt idx="1500">
                  <c:v>45311.22</c:v>
                </c:pt>
                <c:pt idx="1501">
                  <c:v>45230.18</c:v>
                </c:pt>
                <c:pt idx="1502">
                  <c:v>45305.63</c:v>
                </c:pt>
                <c:pt idx="1503">
                  <c:v>44913.57</c:v>
                </c:pt>
                <c:pt idx="1504">
                  <c:v>45399.78</c:v>
                </c:pt>
                <c:pt idx="1505">
                  <c:v>45306.54</c:v>
                </c:pt>
                <c:pt idx="1506">
                  <c:v>44929.61</c:v>
                </c:pt>
                <c:pt idx="1507">
                  <c:v>44706.76</c:v>
                </c:pt>
                <c:pt idx="1508">
                  <c:v>45682.77</c:v>
                </c:pt>
                <c:pt idx="1509">
                  <c:v>45292.87</c:v>
                </c:pt>
                <c:pt idx="1510">
                  <c:v>45059.12</c:v>
                </c:pt>
                <c:pt idx="1511">
                  <c:v>44863.11</c:v>
                </c:pt>
                <c:pt idx="1512">
                  <c:v>44262.35</c:v>
                </c:pt>
                <c:pt idx="1513">
                  <c:v>44076.2</c:v>
                </c:pt>
                <c:pt idx="1514">
                  <c:v>44563.59</c:v>
                </c:pt>
                <c:pt idx="1515">
                  <c:v>44943.61</c:v>
                </c:pt>
                <c:pt idx="1516">
                  <c:v>45174.67</c:v>
                </c:pt>
                <c:pt idx="1517">
                  <c:v>45796.31</c:v>
                </c:pt>
                <c:pt idx="1518">
                  <c:v>45981.82</c:v>
                </c:pt>
                <c:pt idx="1519">
                  <c:v>45682.11</c:v>
                </c:pt>
                <c:pt idx="1520">
                  <c:v>45574.07</c:v>
                </c:pt>
                <c:pt idx="1521">
                  <c:v>45914.98</c:v>
                </c:pt>
                <c:pt idx="1522">
                  <c:v>46097.11</c:v>
                </c:pt>
                <c:pt idx="1523">
                  <c:v>46300.66</c:v>
                </c:pt>
                <c:pt idx="1524">
                  <c:v>46812.31</c:v>
                </c:pt>
                <c:pt idx="1525">
                  <c:v>46790.75</c:v>
                </c:pt>
                <c:pt idx="1526">
                  <c:v>47126.29</c:v>
                </c:pt>
                <c:pt idx="1527">
                  <c:v>47896.34</c:v>
                </c:pt>
                <c:pt idx="1528">
                  <c:v>48191.26</c:v>
                </c:pt>
                <c:pt idx="1529">
                  <c:v>48126.9</c:v>
                </c:pt>
                <c:pt idx="1530">
                  <c:v>48093.53</c:v>
                </c:pt>
                <c:pt idx="1531">
                  <c:v>48211.7</c:v>
                </c:pt>
                <c:pt idx="1532">
                  <c:v>48302.66</c:v>
                </c:pt>
                <c:pt idx="1533">
                  <c:v>48147.98</c:v>
                </c:pt>
                <c:pt idx="1534">
                  <c:v>47777.62</c:v>
                </c:pt>
                <c:pt idx="1535">
                  <c:v>48251.49</c:v>
                </c:pt>
                <c:pt idx="1536">
                  <c:v>48304.72</c:v>
                </c:pt>
                <c:pt idx="1537">
                  <c:v>48726.080000000002</c:v>
                </c:pt>
                <c:pt idx="1538">
                  <c:v>48632.56</c:v>
                </c:pt>
                <c:pt idx="1539">
                  <c:v>48480.9</c:v>
                </c:pt>
                <c:pt idx="1540">
                  <c:v>48157.63</c:v>
                </c:pt>
                <c:pt idx="1541">
                  <c:v>48238.67</c:v>
                </c:pt>
                <c:pt idx="1542">
                  <c:v>48012.52</c:v>
                </c:pt>
                <c:pt idx="1543">
                  <c:v>47987.14</c:v>
                </c:pt>
                <c:pt idx="1544">
                  <c:v>47900.7</c:v>
                </c:pt>
                <c:pt idx="1545">
                  <c:v>47962.54</c:v>
                </c:pt>
                <c:pt idx="1546">
                  <c:v>47603.360000000001</c:v>
                </c:pt>
                <c:pt idx="1547">
                  <c:v>47002.35</c:v>
                </c:pt>
                <c:pt idx="1548">
                  <c:v>47137.77</c:v>
                </c:pt>
                <c:pt idx="1549">
                  <c:v>47356.02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D2-46EE-859E-EE6A7B6DB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6244928"/>
        <c:axId val="-2016255264"/>
      </c:lineChart>
      <c:dateAx>
        <c:axId val="-2016244928"/>
        <c:scaling>
          <c:orientation val="minMax"/>
          <c:max val="44377"/>
          <c:min val="43281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016255264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-2016255264"/>
        <c:scaling>
          <c:orientation val="minMax"/>
          <c:max val="54000"/>
          <c:min val="2600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-2016244928"/>
        <c:crosses val="autoZero"/>
        <c:crossBetween val="between"/>
        <c:majorUnit val="4000"/>
      </c:valAx>
      <c:valAx>
        <c:axId val="-2016247648"/>
        <c:scaling>
          <c:orientation val="minMax"/>
          <c:min val="0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crossAx val="-2016252000"/>
        <c:crosses val="max"/>
        <c:crossBetween val="between"/>
      </c:valAx>
      <c:dateAx>
        <c:axId val="-2016252000"/>
        <c:scaling>
          <c:orientation val="minMax"/>
        </c:scaling>
        <c:delete val="1"/>
        <c:axPos val="b"/>
        <c:numFmt formatCode="[$-409]dd\-mmm\-yy;@" sourceLinked="1"/>
        <c:majorTickMark val="out"/>
        <c:minorTickMark val="none"/>
        <c:tickLblPos val="none"/>
        <c:crossAx val="-2016247648"/>
        <c:crosses val="autoZero"/>
        <c:auto val="1"/>
        <c:lblOffset val="100"/>
        <c:baseTimeUnit val="days"/>
        <c:majorUnit val="1"/>
        <c:minorUnit val="1"/>
      </c:dateAx>
      <c:spPr>
        <a:noFill/>
      </c:spPr>
    </c:plotArea>
    <c:legend>
      <c:legendPos val="r"/>
      <c:layout>
        <c:manualLayout>
          <c:xMode val="edge"/>
          <c:yMode val="edge"/>
          <c:x val="0.33330207681182072"/>
          <c:y val="2.1410862103775494E-2"/>
          <c:w val="0.37250232609812661"/>
          <c:h val="5.6665132243084955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Mar-21</a:t>
            </a:r>
            <a:endParaRPr lang="en-US" sz="1100"/>
          </a:p>
        </c:rich>
      </c:tx>
      <c:layout>
        <c:manualLayout>
          <c:xMode val="edge"/>
          <c:yMode val="edge"/>
          <c:x val="0.29154389975446615"/>
          <c:y val="4.62962538993944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672880963408985"/>
          <c:y val="0.20294905096473423"/>
          <c:w val="0.75846032113632866"/>
          <c:h val="0.701301640607471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Sheet5!$E$9:$E$18</c:f>
              <c:strCache>
                <c:ptCount val="10"/>
                <c:pt idx="0">
                  <c:v>FFBL</c:v>
                </c:pt>
                <c:pt idx="1">
                  <c:v>BAFL</c:v>
                </c:pt>
                <c:pt idx="2">
                  <c:v>PSO</c:v>
                </c:pt>
                <c:pt idx="3">
                  <c:v>HUBC</c:v>
                </c:pt>
                <c:pt idx="4">
                  <c:v>BAHL</c:v>
                </c:pt>
                <c:pt idx="5">
                  <c:v>MLCF</c:v>
                </c:pt>
                <c:pt idx="6">
                  <c:v>HBL</c:v>
                </c:pt>
                <c:pt idx="7">
                  <c:v>MARI</c:v>
                </c:pt>
                <c:pt idx="8">
                  <c:v>UBL</c:v>
                </c:pt>
                <c:pt idx="9">
                  <c:v>LUCK</c:v>
                </c:pt>
              </c:strCache>
            </c:strRef>
          </c:cat>
          <c:val>
            <c:numRef>
              <c:f>Sheet5!$F$9:$F$18</c:f>
              <c:numCache>
                <c:formatCode>0.0%</c:formatCode>
                <c:ptCount val="10"/>
                <c:pt idx="0">
                  <c:v>0.03</c:v>
                </c:pt>
                <c:pt idx="1">
                  <c:v>3.1E-2</c:v>
                </c:pt>
                <c:pt idx="2">
                  <c:v>3.3000000000000002E-2</c:v>
                </c:pt>
                <c:pt idx="3">
                  <c:v>3.4000000000000002E-2</c:v>
                </c:pt>
                <c:pt idx="4">
                  <c:v>3.4000000000000002E-2</c:v>
                </c:pt>
                <c:pt idx="5">
                  <c:v>0.04</c:v>
                </c:pt>
                <c:pt idx="6">
                  <c:v>5.3999999999999999E-2</c:v>
                </c:pt>
                <c:pt idx="7">
                  <c:v>5.5E-2</c:v>
                </c:pt>
                <c:pt idx="8">
                  <c:v>6.5000000000000002E-2</c:v>
                </c:pt>
                <c:pt idx="9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E3-49D1-9003-E235A7C1E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043576"/>
        <c:axId val="353044752"/>
      </c:barChart>
      <c:catAx>
        <c:axId val="353043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3044752"/>
        <c:crosses val="autoZero"/>
        <c:auto val="1"/>
        <c:lblAlgn val="ctr"/>
        <c:lblOffset val="100"/>
        <c:noMultiLvlLbl val="0"/>
      </c:catAx>
      <c:valAx>
        <c:axId val="35304475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353043576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27035282005834E-2"/>
          <c:y val="8.7847346500504339E-2"/>
          <c:w val="0.92880198869372654"/>
          <c:h val="0.48873157517977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Sheet5!$B$2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Sheet5!$A$3:$A$6</c:f>
              <c:strCache>
                <c:ptCount val="4"/>
                <c:pt idx="0">
                  <c:v>Stocks / Equities</c:v>
                </c:pt>
                <c:pt idx="1">
                  <c:v>Cash</c:v>
                </c:pt>
                <c:pt idx="2">
                  <c:v>T-Bills</c:v>
                </c:pt>
                <c:pt idx="3">
                  <c:v>Others including receivables</c:v>
                </c:pt>
              </c:strCache>
            </c:strRef>
          </c:cat>
          <c:val>
            <c:numRef>
              <c:f>Sheet5!$B$3:$B$6</c:f>
              <c:numCache>
                <c:formatCode>0%</c:formatCode>
                <c:ptCount val="4"/>
                <c:pt idx="0">
                  <c:v>0.98099999999999998</c:v>
                </c:pt>
                <c:pt idx="1">
                  <c:v>1.7000000000000001E-2</c:v>
                </c:pt>
                <c:pt idx="2">
                  <c:v>0</c:v>
                </c:pt>
                <c:pt idx="3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8-45C3-99AF-1A03C8CCDEAA}"/>
            </c:ext>
          </c:extLst>
        </c:ser>
        <c:ser>
          <c:idx val="1"/>
          <c:order val="1"/>
          <c:tx>
            <c:strRef>
              <c:f>Sheet5!$C$2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Sheet5!$A$3:$A$6</c:f>
              <c:strCache>
                <c:ptCount val="4"/>
                <c:pt idx="0">
                  <c:v>Stocks / Equities</c:v>
                </c:pt>
                <c:pt idx="1">
                  <c:v>Cash</c:v>
                </c:pt>
                <c:pt idx="2">
                  <c:v>T-Bills</c:v>
                </c:pt>
                <c:pt idx="3">
                  <c:v>Others including receivables</c:v>
                </c:pt>
              </c:strCache>
            </c:strRef>
          </c:cat>
          <c:val>
            <c:numRef>
              <c:f>Sheet5!$C$3:$C$6</c:f>
              <c:numCache>
                <c:formatCode>0%</c:formatCode>
                <c:ptCount val="4"/>
                <c:pt idx="0">
                  <c:v>0.97</c:v>
                </c:pt>
                <c:pt idx="1">
                  <c:v>1.4E-2</c:v>
                </c:pt>
                <c:pt idx="2">
                  <c:v>0</c:v>
                </c:pt>
                <c:pt idx="3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E8-45C3-99AF-1A03C8CCDEAA}"/>
            </c:ext>
          </c:extLst>
        </c:ser>
        <c:ser>
          <c:idx val="2"/>
          <c:order val="2"/>
          <c:tx>
            <c:strRef>
              <c:f>Sheet5!$D$2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Sheet5!$A$3:$A$6</c:f>
              <c:strCache>
                <c:ptCount val="4"/>
                <c:pt idx="0">
                  <c:v>Stocks / Equities</c:v>
                </c:pt>
                <c:pt idx="1">
                  <c:v>Cash</c:v>
                </c:pt>
                <c:pt idx="2">
                  <c:v>T-Bills</c:v>
                </c:pt>
                <c:pt idx="3">
                  <c:v>Others including receivables</c:v>
                </c:pt>
              </c:strCache>
            </c:strRef>
          </c:cat>
          <c:val>
            <c:numRef>
              <c:f>Sheet5!$D$3:$D$6</c:f>
              <c:numCache>
                <c:formatCode>0%</c:formatCode>
                <c:ptCount val="4"/>
                <c:pt idx="0">
                  <c:v>0.97199999999999998</c:v>
                </c:pt>
                <c:pt idx="1">
                  <c:v>8.0000000000000002E-3</c:v>
                </c:pt>
                <c:pt idx="2">
                  <c:v>0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E8-45C3-99AF-1A03C8CCDEAA}"/>
            </c:ext>
          </c:extLst>
        </c:ser>
        <c:ser>
          <c:idx val="3"/>
          <c:order val="3"/>
          <c:tx>
            <c:strRef>
              <c:f>Sheet5!$E$2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Sheet5!$A$3:$A$6</c:f>
              <c:strCache>
                <c:ptCount val="4"/>
                <c:pt idx="0">
                  <c:v>Stocks / Equities</c:v>
                </c:pt>
                <c:pt idx="1">
                  <c:v>Cash</c:v>
                </c:pt>
                <c:pt idx="2">
                  <c:v>T-Bills</c:v>
                </c:pt>
                <c:pt idx="3">
                  <c:v>Others including receivables</c:v>
                </c:pt>
              </c:strCache>
            </c:strRef>
          </c:cat>
          <c:val>
            <c:numRef>
              <c:f>Sheet5!$E$3:$E$6</c:f>
              <c:numCache>
                <c:formatCode>0%</c:formatCode>
                <c:ptCount val="4"/>
                <c:pt idx="0">
                  <c:v>0.93300000000000005</c:v>
                </c:pt>
                <c:pt idx="1">
                  <c:v>2.1000000000000001E-2</c:v>
                </c:pt>
                <c:pt idx="2">
                  <c:v>0</c:v>
                </c:pt>
                <c:pt idx="3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E8-45C3-99AF-1A03C8CCD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5559360"/>
        <c:axId val="-195571328"/>
      </c:barChart>
      <c:catAx>
        <c:axId val="-19555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95571328"/>
        <c:crosses val="autoZero"/>
        <c:auto val="1"/>
        <c:lblAlgn val="ctr"/>
        <c:lblOffset val="100"/>
        <c:noMultiLvlLbl val="0"/>
      </c:catAx>
      <c:valAx>
        <c:axId val="-19557132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95559360"/>
        <c:crosses val="autoZero"/>
        <c:crossBetween val="between"/>
        <c:majorUnit val="0.4"/>
        <c:minorUnit val="2.0000000000000011E-2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26620255620221378"/>
          <c:y val="0.80027677903231054"/>
          <c:w val="0.49760983681387655"/>
          <c:h val="0.10805560904032825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Jun-21</a:t>
            </a:r>
            <a:endParaRPr lang="en-US" sz="1100"/>
          </a:p>
        </c:rich>
      </c:tx>
      <c:layout>
        <c:manualLayout>
          <c:xMode val="edge"/>
          <c:yMode val="edge"/>
          <c:x val="0.26945576655859194"/>
          <c:y val="5.0449938937559322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Sheet5!$G$9:$G$18</c:f>
              <c:strCache>
                <c:ptCount val="10"/>
                <c:pt idx="0">
                  <c:v>PIOC</c:v>
                </c:pt>
                <c:pt idx="1">
                  <c:v>MEBL</c:v>
                </c:pt>
                <c:pt idx="2">
                  <c:v>PSO</c:v>
                </c:pt>
                <c:pt idx="3">
                  <c:v>HUBC</c:v>
                </c:pt>
                <c:pt idx="4">
                  <c:v>MLCF</c:v>
                </c:pt>
                <c:pt idx="5">
                  <c:v>OGDC</c:v>
                </c:pt>
                <c:pt idx="6">
                  <c:v>HBL</c:v>
                </c:pt>
                <c:pt idx="7">
                  <c:v>MARI</c:v>
                </c:pt>
                <c:pt idx="8">
                  <c:v>UBL</c:v>
                </c:pt>
                <c:pt idx="9">
                  <c:v>LUCK</c:v>
                </c:pt>
              </c:strCache>
            </c:strRef>
          </c:cat>
          <c:val>
            <c:numRef>
              <c:f>Sheet5!$H$9:$H$18</c:f>
              <c:numCache>
                <c:formatCode>0.0%</c:formatCode>
                <c:ptCount val="10"/>
                <c:pt idx="0">
                  <c:v>2.5999999999999999E-2</c:v>
                </c:pt>
                <c:pt idx="1">
                  <c:v>2.7E-2</c:v>
                </c:pt>
                <c:pt idx="2">
                  <c:v>2.8000000000000001E-2</c:v>
                </c:pt>
                <c:pt idx="3">
                  <c:v>3.2000000000000001E-2</c:v>
                </c:pt>
                <c:pt idx="4">
                  <c:v>3.3000000000000002E-2</c:v>
                </c:pt>
                <c:pt idx="5">
                  <c:v>3.7999999999999999E-2</c:v>
                </c:pt>
                <c:pt idx="6">
                  <c:v>0.04</c:v>
                </c:pt>
                <c:pt idx="7">
                  <c:v>4.5999999999999999E-2</c:v>
                </c:pt>
                <c:pt idx="8">
                  <c:v>4.8000000000000001E-2</c:v>
                </c:pt>
                <c:pt idx="9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9-4C71-A0AC-8931A1EB9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5566976"/>
        <c:axId val="-195571872"/>
      </c:barChart>
      <c:catAx>
        <c:axId val="-195566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5571872"/>
        <c:crosses val="autoZero"/>
        <c:auto val="1"/>
        <c:lblAlgn val="ctr"/>
        <c:lblOffset val="100"/>
        <c:noMultiLvlLbl val="0"/>
      </c:catAx>
      <c:valAx>
        <c:axId val="-19557187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-195566976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329083864516932E-2"/>
          <c:y val="5.0171464222709863E-2"/>
          <c:w val="0.8124971878515187"/>
          <c:h val="0.66993782539477642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'FY15TD EQ'!$G$3</c:f>
              <c:strCache>
                <c:ptCount val="1"/>
                <c:pt idx="0">
                  <c:v>Gross  Return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2-44DF-45DC-9FCB-4AB0C0117F1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'FY15TD EQ'!$G$154:$G$161</c:f>
              <c:numCache>
                <c:formatCode>0.00%</c:formatCode>
                <c:ptCount val="8"/>
                <c:pt idx="0">
                  <c:v>0.42082221114194585</c:v>
                </c:pt>
                <c:pt idx="1">
                  <c:v>0.40865466121401073</c:v>
                </c:pt>
                <c:pt idx="2">
                  <c:v>0.40644784798057704</c:v>
                </c:pt>
                <c:pt idx="3">
                  <c:v>0.39492982617433875</c:v>
                </c:pt>
                <c:pt idx="4">
                  <c:v>0.39374180028560518</c:v>
                </c:pt>
                <c:pt idx="5">
                  <c:v>0.39274552994230666</c:v>
                </c:pt>
                <c:pt idx="6">
                  <c:v>0.37739335564844601</c:v>
                </c:pt>
                <c:pt idx="7">
                  <c:v>0.35049447640966636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DF-45DC-9FCB-4AB0C0117F12}"/>
            </c:ext>
          </c:extLst>
        </c:ser>
        <c:ser>
          <c:idx val="4"/>
          <c:order val="3"/>
          <c:tx>
            <c:strRef>
              <c:f>'FY15TD EQ'!$F$4</c:f>
              <c:strCache>
                <c:ptCount val="1"/>
                <c:pt idx="0">
                  <c:v>Expense ratio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'FY15TD EQ'!$F$154:$F$161</c:f>
              <c:numCache>
                <c:formatCode>0.00%</c:formatCode>
                <c:ptCount val="8"/>
                <c:pt idx="0">
                  <c:v>5.33E-2</c:v>
                </c:pt>
                <c:pt idx="1">
                  <c:v>4.6199999999999998E-2</c:v>
                </c:pt>
                <c:pt idx="2">
                  <c:v>0.04</c:v>
                </c:pt>
                <c:pt idx="3">
                  <c:v>3.9899999999999998E-2</c:v>
                </c:pt>
                <c:pt idx="4">
                  <c:v>4.5900000000000003E-2</c:v>
                </c:pt>
                <c:pt idx="5">
                  <c:v>5.3100000000000001E-2</c:v>
                </c:pt>
                <c:pt idx="6">
                  <c:v>5.3600000000000002E-2</c:v>
                </c:pt>
                <c:pt idx="7">
                  <c:v>5.1299999999999998E-2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F-45DC-9FCB-4AB0C0117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1273744"/>
        <c:axId val="1611274288"/>
      </c:barChart>
      <c:lineChart>
        <c:grouping val="standard"/>
        <c:varyColors val="0"/>
        <c:ser>
          <c:idx val="2"/>
          <c:order val="1"/>
          <c:tx>
            <c:strRef>
              <c:f>'FY15TD EQ'!$I$4</c:f>
              <c:strCache>
                <c:ptCount val="1"/>
                <c:pt idx="0">
                  <c:v>Average</c:v>
                </c:pt>
              </c:strCache>
            </c:strRef>
          </c:tx>
          <c:spPr>
            <a:ln w="31750" cap="rnd">
              <a:solidFill>
                <a:srgbClr val="C0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DF-45DC-9FCB-4AB0C0117F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DF-45DC-9FCB-4AB0C0117F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DF-45DC-9FCB-4AB0C0117F1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DF-45DC-9FCB-4AB0C0117F1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DF-45DC-9FCB-4AB0C0117F1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DF-45DC-9FCB-4AB0C0117F1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DF-45DC-9FCB-4AB0C0117F12}"/>
                </c:ext>
              </c:extLst>
            </c:dLbl>
            <c:dLbl>
              <c:idx val="7"/>
              <c:layout>
                <c:manualLayout>
                  <c:x val="-5.4367639885722248E-2"/>
                  <c:y val="-4.9289617486338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DF-45DC-9FCB-4AB0C0117F1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DF-45DC-9FCB-4AB0C0117F1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DF-45DC-9FCB-4AB0C0117F1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4DF-45DC-9FCB-4AB0C0117F1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4DF-45DC-9FCB-4AB0C0117F1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4DF-45DC-9FCB-4AB0C0117F12}"/>
                </c:ext>
              </c:extLst>
            </c:dLbl>
            <c:dLbl>
              <c:idx val="13"/>
              <c:layout>
                <c:manualLayout>
                  <c:x val="-0.10542635658914729"/>
                  <c:y val="-0.17061619863725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4DF-45DC-9FCB-4AB0C0117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EQ'!$C$154:$C$161</c:f>
              <c:strCache>
                <c:ptCount val="8"/>
                <c:pt idx="0">
                  <c:v>ALFALAH</c:v>
                </c:pt>
                <c:pt idx="1">
                  <c:v>NAFA</c:v>
                </c:pt>
                <c:pt idx="2">
                  <c:v>ATLAS</c:v>
                </c:pt>
                <c:pt idx="3">
                  <c:v>MEEZAN-IF</c:v>
                </c:pt>
                <c:pt idx="4">
                  <c:v>ABL</c:v>
                </c:pt>
                <c:pt idx="5">
                  <c:v>UBL</c:v>
                </c:pt>
                <c:pt idx="6">
                  <c:v>HBL-ISF</c:v>
                </c:pt>
                <c:pt idx="7">
                  <c:v>ALHISF</c:v>
                </c:pt>
              </c:strCache>
            </c:strRef>
          </c:cat>
          <c:val>
            <c:numRef>
              <c:f>'FY15TD EQ'!$I$154:$I$161</c:f>
              <c:numCache>
                <c:formatCode>0.0%</c:formatCode>
                <c:ptCount val="8"/>
                <c:pt idx="0">
                  <c:v>0.39528923599431542</c:v>
                </c:pt>
                <c:pt idx="1">
                  <c:v>0.39528923599431542</c:v>
                </c:pt>
                <c:pt idx="2">
                  <c:v>0.39528923599431542</c:v>
                </c:pt>
                <c:pt idx="3">
                  <c:v>0.39528923599431542</c:v>
                </c:pt>
                <c:pt idx="4">
                  <c:v>0.39528923599431542</c:v>
                </c:pt>
                <c:pt idx="5">
                  <c:v>0.39528923599431542</c:v>
                </c:pt>
                <c:pt idx="6">
                  <c:v>0.39528923599431542</c:v>
                </c:pt>
                <c:pt idx="7">
                  <c:v>0.39528923599431542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44DF-45DC-9FCB-4AB0C0117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273744"/>
        <c:axId val="1611274288"/>
      </c:lineChart>
      <c:scatterChart>
        <c:scatterStyle val="lineMarker"/>
        <c:varyColors val="0"/>
        <c:ser>
          <c:idx val="1"/>
          <c:order val="0"/>
          <c:tx>
            <c:strRef>
              <c:f>'FY15TD EQ'!$D$3</c:f>
              <c:strCache>
                <c:ptCount val="1"/>
                <c:pt idx="0">
                  <c:v>AUMs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F0"/>
              </a:solidFill>
            </c:spPr>
          </c:marker>
          <c:xVal>
            <c:strRef>
              <c:f>'FY15TD EQ'!$C$154:$C$161</c:f>
              <c:strCache>
                <c:ptCount val="8"/>
                <c:pt idx="0">
                  <c:v>ALFALAH</c:v>
                </c:pt>
                <c:pt idx="1">
                  <c:v>NAFA</c:v>
                </c:pt>
                <c:pt idx="2">
                  <c:v>ATLAS</c:v>
                </c:pt>
                <c:pt idx="3">
                  <c:v>MEEZAN-IF</c:v>
                </c:pt>
                <c:pt idx="4">
                  <c:v>ABL</c:v>
                </c:pt>
                <c:pt idx="5">
                  <c:v>UBL</c:v>
                </c:pt>
                <c:pt idx="6">
                  <c:v>HBL-ISF</c:v>
                </c:pt>
                <c:pt idx="7">
                  <c:v>ALHISF</c:v>
                </c:pt>
              </c:strCache>
            </c:strRef>
          </c:xVal>
          <c:yVal>
            <c:numRef>
              <c:f>'FY15TD EQ'!$H$154:$H$161</c:f>
              <c:numCache>
                <c:formatCode>#,##0</c:formatCode>
                <c:ptCount val="8"/>
                <c:pt idx="0">
                  <c:v>2324.6219999999998</c:v>
                </c:pt>
                <c:pt idx="1">
                  <c:v>8203.2219999999998</c:v>
                </c:pt>
                <c:pt idx="2">
                  <c:v>2706.741</c:v>
                </c:pt>
                <c:pt idx="3">
                  <c:v>15000</c:v>
                </c:pt>
                <c:pt idx="4">
                  <c:v>2840.9009999999998</c:v>
                </c:pt>
                <c:pt idx="5">
                  <c:v>9595.116</c:v>
                </c:pt>
                <c:pt idx="6">
                  <c:v>760</c:v>
                </c:pt>
                <c:pt idx="7" formatCode="_(* #,##0_);_(* \(#,##0\);_(* &quot;-&quot;??_);_(@_)">
                  <c:v>3379.91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44DF-45DC-9FCB-4AB0C0117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1275376"/>
        <c:axId val="1611269392"/>
      </c:scatterChart>
      <c:catAx>
        <c:axId val="161127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611274288"/>
        <c:crosses val="autoZero"/>
        <c:auto val="1"/>
        <c:lblAlgn val="ctr"/>
        <c:lblOffset val="100"/>
        <c:noMultiLvlLbl val="0"/>
      </c:catAx>
      <c:valAx>
        <c:axId val="161127428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611273744"/>
        <c:crosses val="autoZero"/>
        <c:crossBetween val="between"/>
        <c:majorUnit val="0.1"/>
      </c:valAx>
      <c:valAx>
        <c:axId val="161126939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AUM PKR Million</a:t>
                </a:r>
              </a:p>
            </c:rich>
          </c:tx>
          <c:layout>
            <c:manualLayout>
              <c:xMode val="edge"/>
              <c:yMode val="edge"/>
              <c:x val="0.9685820964857268"/>
              <c:y val="0.2578217374467536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611275376"/>
        <c:crosses val="max"/>
        <c:crossBetween val="midCat"/>
      </c:valAx>
      <c:valAx>
        <c:axId val="161127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126939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31313586474638178"/>
          <c:y val="0.95197840024095348"/>
          <c:w val="0.62552983026780895"/>
          <c:h val="4.802138462200422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127133362061092E-2"/>
          <c:y val="4.0552677029361363E-2"/>
          <c:w val="0.8323740875674126"/>
          <c:h val="0.66977831465970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'FY15TD EQ'!$E$3</c:f>
              <c:strCache>
                <c:ptCount val="1"/>
                <c:pt idx="0">
                  <c:v>Returns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1BF-4E4C-A8C6-B46D6904389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1BF-4E4C-A8C6-B46D6904389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1BF-4E4C-A8C6-B46D6904389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1BF-4E4C-A8C6-B46D6904389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1BF-4E4C-A8C6-B46D6904389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1BF-4E4C-A8C6-B46D69043894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61BF-4E4C-A8C6-B46D6904389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EQ'!$C$118:$C$134</c:f>
              <c:strCache>
                <c:ptCount val="17"/>
                <c:pt idx="0">
                  <c:v>KMI 30</c:v>
                </c:pt>
                <c:pt idx="1">
                  <c:v>ALFALAH</c:v>
                </c:pt>
                <c:pt idx="2">
                  <c:v>ATLAS</c:v>
                </c:pt>
                <c:pt idx="3">
                  <c:v>NAFA</c:v>
                </c:pt>
                <c:pt idx="4">
                  <c:v>MEEZAN-IIF</c:v>
                </c:pt>
                <c:pt idx="5">
                  <c:v>HBL-IEF</c:v>
                </c:pt>
                <c:pt idx="6">
                  <c:v>Primus</c:v>
                </c:pt>
                <c:pt idx="7">
                  <c:v>ABL</c:v>
                </c:pt>
                <c:pt idx="8">
                  <c:v>UBL</c:v>
                </c:pt>
                <c:pt idx="9">
                  <c:v>JS</c:v>
                </c:pt>
                <c:pt idx="10">
                  <c:v>NITL</c:v>
                </c:pt>
                <c:pt idx="11">
                  <c:v>Meezan-AMMF</c:v>
                </c:pt>
                <c:pt idx="12">
                  <c:v>HBL-ISF</c:v>
                </c:pt>
                <c:pt idx="13">
                  <c:v>ALHISF</c:v>
                </c:pt>
                <c:pt idx="14">
                  <c:v>1st Habib</c:v>
                </c:pt>
                <c:pt idx="15">
                  <c:v>NAFA-Islamic Energy</c:v>
                </c:pt>
                <c:pt idx="16">
                  <c:v>Meezan-Energy</c:v>
                </c:pt>
              </c:strCache>
            </c:strRef>
          </c:cat>
          <c:val>
            <c:numRef>
              <c:f>'FY15TD EQ'!$E$118:$E$134</c:f>
              <c:numCache>
                <c:formatCode>0.00%</c:formatCode>
                <c:ptCount val="17"/>
                <c:pt idx="0">
                  <c:v>0.39323923429750729</c:v>
                </c:pt>
                <c:pt idx="1">
                  <c:v>0.36752221114194583</c:v>
                </c:pt>
                <c:pt idx="2">
                  <c:v>0.36644784798057706</c:v>
                </c:pt>
                <c:pt idx="3">
                  <c:v>0.36245466121401071</c:v>
                </c:pt>
                <c:pt idx="4">
                  <c:v>0.35502982617433876</c:v>
                </c:pt>
                <c:pt idx="5">
                  <c:v>0.35456536620519019</c:v>
                </c:pt>
                <c:pt idx="6">
                  <c:v>0.35449999999999998</c:v>
                </c:pt>
                <c:pt idx="7">
                  <c:v>0.34784180028560518</c:v>
                </c:pt>
                <c:pt idx="8">
                  <c:v>0.33964552994230668</c:v>
                </c:pt>
                <c:pt idx="9">
                  <c:v>0.33712314767501272</c:v>
                </c:pt>
                <c:pt idx="10">
                  <c:v>0.33333333333333304</c:v>
                </c:pt>
                <c:pt idx="11">
                  <c:v>0.32505856911155151</c:v>
                </c:pt>
                <c:pt idx="12">
                  <c:v>0.32379335564844602</c:v>
                </c:pt>
                <c:pt idx="13">
                  <c:v>0.29919447640966634</c:v>
                </c:pt>
                <c:pt idx="14">
                  <c:v>0.26882525720352057</c:v>
                </c:pt>
                <c:pt idx="15">
                  <c:v>0.14638752076583983</c:v>
                </c:pt>
                <c:pt idx="16">
                  <c:v>0.14254497001998656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BF-4E4C-A8C6-B46D69043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1263952"/>
        <c:axId val="1611266128"/>
      </c:barChart>
      <c:barChart>
        <c:barDir val="col"/>
        <c:grouping val="clustered"/>
        <c:varyColors val="0"/>
        <c:ser>
          <c:idx val="1"/>
          <c:order val="1"/>
          <c:tx>
            <c:strRef>
              <c:f>'FY15TD EQ'!$D$3</c:f>
              <c:strCache>
                <c:ptCount val="1"/>
                <c:pt idx="0">
                  <c:v>AUMs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'FY15TD EQ'!$C$118:$C$134</c:f>
              <c:strCache>
                <c:ptCount val="17"/>
                <c:pt idx="0">
                  <c:v>KMI 30</c:v>
                </c:pt>
                <c:pt idx="1">
                  <c:v>ALFALAH</c:v>
                </c:pt>
                <c:pt idx="2">
                  <c:v>ATLAS</c:v>
                </c:pt>
                <c:pt idx="3">
                  <c:v>NAFA</c:v>
                </c:pt>
                <c:pt idx="4">
                  <c:v>MEEZAN-IIF</c:v>
                </c:pt>
                <c:pt idx="5">
                  <c:v>HBL-IEF</c:v>
                </c:pt>
                <c:pt idx="6">
                  <c:v>Primus</c:v>
                </c:pt>
                <c:pt idx="7">
                  <c:v>ABL</c:v>
                </c:pt>
                <c:pt idx="8">
                  <c:v>UBL</c:v>
                </c:pt>
                <c:pt idx="9">
                  <c:v>JS</c:v>
                </c:pt>
                <c:pt idx="10">
                  <c:v>NITL</c:v>
                </c:pt>
                <c:pt idx="11">
                  <c:v>Meezan-AMMF</c:v>
                </c:pt>
                <c:pt idx="12">
                  <c:v>HBL-ISF</c:v>
                </c:pt>
                <c:pt idx="13">
                  <c:v>ALHISF</c:v>
                </c:pt>
                <c:pt idx="14">
                  <c:v>1st Habib</c:v>
                </c:pt>
                <c:pt idx="15">
                  <c:v>NAFA-Islamic Energy</c:v>
                </c:pt>
                <c:pt idx="16">
                  <c:v>Meezan-Energy</c:v>
                </c:pt>
              </c:strCache>
            </c:strRef>
          </c:cat>
          <c:val>
            <c:numRef>
              <c:f>'FY15TD EQ'!$F$118:$F$134</c:f>
              <c:numCache>
                <c:formatCode>_(* #,##0_);_(* \(#,##0\);_(* "-"??_);_(@_)</c:formatCode>
                <c:ptCount val="17"/>
                <c:pt idx="1">
                  <c:v>2324.6219999999998</c:v>
                </c:pt>
                <c:pt idx="2">
                  <c:v>2706.741</c:v>
                </c:pt>
                <c:pt idx="3">
                  <c:v>8203.2219999999998</c:v>
                </c:pt>
                <c:pt idx="4">
                  <c:v>15000</c:v>
                </c:pt>
                <c:pt idx="5">
                  <c:v>571.673</c:v>
                </c:pt>
                <c:pt idx="6">
                  <c:v>105.1</c:v>
                </c:pt>
                <c:pt idx="7">
                  <c:v>2840.9009999999998</c:v>
                </c:pt>
                <c:pt idx="8">
                  <c:v>9595.116</c:v>
                </c:pt>
                <c:pt idx="9">
                  <c:v>490.86599999999999</c:v>
                </c:pt>
                <c:pt idx="10">
                  <c:v>3380.1320000000001</c:v>
                </c:pt>
                <c:pt idx="11">
                  <c:v>4372.8760000000002</c:v>
                </c:pt>
                <c:pt idx="12">
                  <c:v>760</c:v>
                </c:pt>
                <c:pt idx="13">
                  <c:v>3379.91</c:v>
                </c:pt>
                <c:pt idx="14">
                  <c:v>288.36799999999999</c:v>
                </c:pt>
                <c:pt idx="15">
                  <c:v>865.44</c:v>
                </c:pt>
                <c:pt idx="16">
                  <c:v>584.30999999999995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1BF-4E4C-A8C6-B46D69043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9"/>
        <c:axId val="1611277552"/>
        <c:axId val="1611270480"/>
      </c:barChart>
      <c:lineChart>
        <c:grouping val="standard"/>
        <c:varyColors val="0"/>
        <c:ser>
          <c:idx val="2"/>
          <c:order val="2"/>
          <c:tx>
            <c:strRef>
              <c:f>'FY15TD EQ'!$G$4</c:f>
              <c:strCache>
                <c:ptCount val="1"/>
                <c:pt idx="0">
                  <c:v>Average</c:v>
                </c:pt>
              </c:strCache>
            </c:strRef>
          </c:tx>
          <c:spPr>
            <a:ln w="31750" cap="rnd">
              <a:solidFill>
                <a:srgbClr val="C0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BF-4E4C-A8C6-B46D6904389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BF-4E4C-A8C6-B46D6904389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BF-4E4C-A8C6-B46D6904389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BF-4E4C-A8C6-B46D6904389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BF-4E4C-A8C6-B46D6904389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BF-4E4C-A8C6-B46D6904389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BF-4E4C-A8C6-B46D6904389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1BF-4E4C-A8C6-B46D6904389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1BF-4E4C-A8C6-B46D6904389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1BF-4E4C-A8C6-B46D6904389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1BF-4E4C-A8C6-B46D6904389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BF-4E4C-A8C6-B46D6904389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1BF-4E4C-A8C6-B46D6904389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1BF-4E4C-A8C6-B46D6904389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1BF-4E4C-A8C6-B46D6904389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1BF-4E4C-A8C6-B46D69043894}"/>
                </c:ext>
              </c:extLst>
            </c:dLbl>
            <c:dLbl>
              <c:idx val="16"/>
              <c:layout>
                <c:manualLayout>
                  <c:x val="-5.6856846808588525E-2"/>
                  <c:y val="-5.2579688493040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1BF-4E4C-A8C6-B46D69043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EQ'!$C$118:$C$134</c:f>
              <c:strCache>
                <c:ptCount val="17"/>
                <c:pt idx="0">
                  <c:v>KMI 30</c:v>
                </c:pt>
                <c:pt idx="1">
                  <c:v>ALFALAH</c:v>
                </c:pt>
                <c:pt idx="2">
                  <c:v>ATLAS</c:v>
                </c:pt>
                <c:pt idx="3">
                  <c:v>NAFA</c:v>
                </c:pt>
                <c:pt idx="4">
                  <c:v>MEEZAN-IIF</c:v>
                </c:pt>
                <c:pt idx="5">
                  <c:v>HBL-IEF</c:v>
                </c:pt>
                <c:pt idx="6">
                  <c:v>Primus</c:v>
                </c:pt>
                <c:pt idx="7">
                  <c:v>ABL</c:v>
                </c:pt>
                <c:pt idx="8">
                  <c:v>UBL</c:v>
                </c:pt>
                <c:pt idx="9">
                  <c:v>JS</c:v>
                </c:pt>
                <c:pt idx="10">
                  <c:v>NITL</c:v>
                </c:pt>
                <c:pt idx="11">
                  <c:v>Meezan-AMMF</c:v>
                </c:pt>
                <c:pt idx="12">
                  <c:v>HBL-ISF</c:v>
                </c:pt>
                <c:pt idx="13">
                  <c:v>ALHISF</c:v>
                </c:pt>
                <c:pt idx="14">
                  <c:v>1st Habib</c:v>
                </c:pt>
                <c:pt idx="15">
                  <c:v>NAFA-Islamic Energy</c:v>
                </c:pt>
                <c:pt idx="16">
                  <c:v>Meezan-Energy</c:v>
                </c:pt>
              </c:strCache>
            </c:strRef>
          </c:cat>
          <c:val>
            <c:numRef>
              <c:f>'FY15TD EQ'!$G$118:$G$134</c:f>
              <c:numCache>
                <c:formatCode>0.0%</c:formatCode>
                <c:ptCount val="17"/>
                <c:pt idx="0">
                  <c:v>0.34055819123796227</c:v>
                </c:pt>
                <c:pt idx="1">
                  <c:v>0.34055819123796227</c:v>
                </c:pt>
                <c:pt idx="2">
                  <c:v>0.34055819123796227</c:v>
                </c:pt>
                <c:pt idx="3">
                  <c:v>0.34055819123796227</c:v>
                </c:pt>
                <c:pt idx="4">
                  <c:v>0.34055819123796227</c:v>
                </c:pt>
                <c:pt idx="5">
                  <c:v>0.34055819123796227</c:v>
                </c:pt>
                <c:pt idx="6">
                  <c:v>0.34055819123796227</c:v>
                </c:pt>
                <c:pt idx="7">
                  <c:v>0.34055819123796227</c:v>
                </c:pt>
                <c:pt idx="8">
                  <c:v>0.34055819123796227</c:v>
                </c:pt>
                <c:pt idx="9">
                  <c:v>0.34055819123796227</c:v>
                </c:pt>
                <c:pt idx="10">
                  <c:v>0.34055819123796227</c:v>
                </c:pt>
                <c:pt idx="11">
                  <c:v>0.34055819123796227</c:v>
                </c:pt>
                <c:pt idx="12">
                  <c:v>0.34055819123796227</c:v>
                </c:pt>
                <c:pt idx="13">
                  <c:v>0.34055819123796227</c:v>
                </c:pt>
                <c:pt idx="14">
                  <c:v>0.34055819123796227</c:v>
                </c:pt>
                <c:pt idx="15">
                  <c:v>0.34055819123796227</c:v>
                </c:pt>
                <c:pt idx="16">
                  <c:v>0.34055819123796227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B-61BF-4E4C-A8C6-B46D69043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263952"/>
        <c:axId val="1611266128"/>
      </c:lineChart>
      <c:catAx>
        <c:axId val="161126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611266128"/>
        <c:crosses val="autoZero"/>
        <c:auto val="1"/>
        <c:lblAlgn val="ctr"/>
        <c:lblOffset val="100"/>
        <c:noMultiLvlLbl val="0"/>
      </c:catAx>
      <c:valAx>
        <c:axId val="161126612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611263952"/>
        <c:crosses val="autoZero"/>
        <c:crossBetween val="between"/>
        <c:majorUnit val="0.1"/>
      </c:valAx>
      <c:valAx>
        <c:axId val="1611270480"/>
        <c:scaling>
          <c:orientation val="minMax"/>
          <c:max val="150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AUM PKR Million</a:t>
                </a:r>
              </a:p>
            </c:rich>
          </c:tx>
          <c:layout>
            <c:manualLayout>
              <c:xMode val="edge"/>
              <c:yMode val="edge"/>
              <c:x val="0.97419590346225349"/>
              <c:y val="0.2037347839300887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1611277552"/>
        <c:crosses val="max"/>
        <c:crossBetween val="between"/>
        <c:majorUnit val="3000"/>
      </c:valAx>
      <c:catAx>
        <c:axId val="1611277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127048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9.5299545897171087E-2"/>
          <c:y val="0.93487975930906764"/>
          <c:w val="0.66612580767668272"/>
          <c:h val="6.5120240690932335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KMI 30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'Contribution Details'!$G$17:$G$36</c:f>
              <c:strCache>
                <c:ptCount val="20"/>
                <c:pt idx="0">
                  <c:v>LUCK</c:v>
                </c:pt>
                <c:pt idx="1">
                  <c:v>MEBL</c:v>
                </c:pt>
                <c:pt idx="2">
                  <c:v>SYS</c:v>
                </c:pt>
                <c:pt idx="3">
                  <c:v>EFERT</c:v>
                </c:pt>
                <c:pt idx="4">
                  <c:v>PSO</c:v>
                </c:pt>
                <c:pt idx="5">
                  <c:v>MTL</c:v>
                </c:pt>
                <c:pt idx="6">
                  <c:v>POL</c:v>
                </c:pt>
                <c:pt idx="7">
                  <c:v>UNITY</c:v>
                </c:pt>
                <c:pt idx="8">
                  <c:v>ENGRO</c:v>
                </c:pt>
                <c:pt idx="9">
                  <c:v>MARI</c:v>
                </c:pt>
                <c:pt idx="10">
                  <c:v>PSMC</c:v>
                </c:pt>
                <c:pt idx="11">
                  <c:v>HASCOL</c:v>
                </c:pt>
                <c:pt idx="12">
                  <c:v>FCEPL</c:v>
                </c:pt>
                <c:pt idx="13">
                  <c:v>SSGC</c:v>
                </c:pt>
                <c:pt idx="14">
                  <c:v>PKGS</c:v>
                </c:pt>
                <c:pt idx="15">
                  <c:v>KOHC</c:v>
                </c:pt>
                <c:pt idx="16">
                  <c:v>GLAXO</c:v>
                </c:pt>
                <c:pt idx="17">
                  <c:v>SNGP</c:v>
                </c:pt>
                <c:pt idx="18">
                  <c:v>INDU</c:v>
                </c:pt>
                <c:pt idx="19">
                  <c:v>OGDC</c:v>
                </c:pt>
              </c:strCache>
            </c:strRef>
          </c:cat>
          <c:val>
            <c:numRef>
              <c:f>'Contribution Details'!$H$17:$H$36</c:f>
              <c:numCache>
                <c:formatCode>0.0%</c:formatCode>
                <c:ptCount val="20"/>
                <c:pt idx="0">
                  <c:v>7.5116695282590198E-2</c:v>
                </c:pt>
                <c:pt idx="1">
                  <c:v>3.22719420694303E-2</c:v>
                </c:pt>
                <c:pt idx="2">
                  <c:v>2.6175648525019798E-2</c:v>
                </c:pt>
                <c:pt idx="3">
                  <c:v>2.4213445191704101E-2</c:v>
                </c:pt>
                <c:pt idx="4">
                  <c:v>2.2896097056443597E-2</c:v>
                </c:pt>
                <c:pt idx="5">
                  <c:v>2.13645956947748E-2</c:v>
                </c:pt>
                <c:pt idx="6">
                  <c:v>1.8274179395955801E-2</c:v>
                </c:pt>
                <c:pt idx="7">
                  <c:v>1.6894858893679102E-2</c:v>
                </c:pt>
                <c:pt idx="8">
                  <c:v>1.5669397365297898E-2</c:v>
                </c:pt>
                <c:pt idx="9">
                  <c:v>1.33771618399109E-2</c:v>
                </c:pt>
                <c:pt idx="10">
                  <c:v>1.4467714163713E-3</c:v>
                </c:pt>
                <c:pt idx="11">
                  <c:v>8.4570514975485401E-4</c:v>
                </c:pt>
                <c:pt idx="12">
                  <c:v>6.7387028302806E-4</c:v>
                </c:pt>
                <c:pt idx="13">
                  <c:v>4.2898426948468097E-4</c:v>
                </c:pt>
                <c:pt idx="14">
                  <c:v>-8.6867500049260711E-4</c:v>
                </c:pt>
                <c:pt idx="15">
                  <c:v>-1.09733988592351E-3</c:v>
                </c:pt>
                <c:pt idx="16">
                  <c:v>-1.45834669606313E-3</c:v>
                </c:pt>
                <c:pt idx="17">
                  <c:v>-2.0781944843557103E-3</c:v>
                </c:pt>
                <c:pt idx="18">
                  <c:v>-4.4336628577492801E-3</c:v>
                </c:pt>
                <c:pt idx="19">
                  <c:v>-5.4949319288926206E-3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E-42B8-9600-0789AA47E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8451824"/>
        <c:axId val="1068452656"/>
      </c:barChart>
      <c:catAx>
        <c:axId val="1068451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8452656"/>
        <c:crosses val="autoZero"/>
        <c:auto val="1"/>
        <c:lblAlgn val="ctr"/>
        <c:lblOffset val="100"/>
        <c:noMultiLvlLbl val="0"/>
      </c:catAx>
      <c:valAx>
        <c:axId val="106845265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5182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ALHISF</a:t>
            </a:r>
          </a:p>
        </c:rich>
      </c:tx>
      <c:layout>
        <c:manualLayout>
          <c:xMode val="edge"/>
          <c:yMode val="edge"/>
          <c:x val="0.45701259731781541"/>
          <c:y val="1.51515181642245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346590344530723E-2"/>
          <c:y val="0.1059596170284771"/>
          <c:w val="0.91319309001288462"/>
          <c:h val="0.859835930135196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'Contribution Details'!$G$18:$G$37</c:f>
              <c:strCache>
                <c:ptCount val="20"/>
                <c:pt idx="0">
                  <c:v>LUCK</c:v>
                </c:pt>
                <c:pt idx="1">
                  <c:v>MEBL</c:v>
                </c:pt>
                <c:pt idx="2">
                  <c:v>EPCL</c:v>
                </c:pt>
                <c:pt idx="3">
                  <c:v>MARI</c:v>
                </c:pt>
                <c:pt idx="4">
                  <c:v>HUBC</c:v>
                </c:pt>
                <c:pt idx="5">
                  <c:v>MLCF</c:v>
                </c:pt>
                <c:pt idx="6">
                  <c:v>UNITY</c:v>
                </c:pt>
                <c:pt idx="7">
                  <c:v>FCCL</c:v>
                </c:pt>
                <c:pt idx="8">
                  <c:v>ILP</c:v>
                </c:pt>
                <c:pt idx="9">
                  <c:v>AVN</c:v>
                </c:pt>
                <c:pt idx="10">
                  <c:v>INIL</c:v>
                </c:pt>
                <c:pt idx="11">
                  <c:v>SHEL</c:v>
                </c:pt>
                <c:pt idx="12">
                  <c:v>AGHA</c:v>
                </c:pt>
                <c:pt idx="13">
                  <c:v>PTCL</c:v>
                </c:pt>
                <c:pt idx="14">
                  <c:v>SEPL</c:v>
                </c:pt>
                <c:pt idx="15">
                  <c:v>HTL</c:v>
                </c:pt>
                <c:pt idx="16">
                  <c:v>SHFA</c:v>
                </c:pt>
                <c:pt idx="17">
                  <c:v>PPL</c:v>
                </c:pt>
                <c:pt idx="18">
                  <c:v>OGDC</c:v>
                </c:pt>
                <c:pt idx="19">
                  <c:v>POWER</c:v>
                </c:pt>
              </c:strCache>
            </c:strRef>
          </c:cat>
          <c:val>
            <c:numRef>
              <c:f>'Contribution Details'!$H$18:$H$37</c:f>
              <c:numCache>
                <c:formatCode>0.0%</c:formatCode>
                <c:ptCount val="20"/>
                <c:pt idx="0">
                  <c:v>7.6141963835531096E-2</c:v>
                </c:pt>
                <c:pt idx="1">
                  <c:v>3.6675407144608096E-2</c:v>
                </c:pt>
                <c:pt idx="2">
                  <c:v>3.1311314451272595E-2</c:v>
                </c:pt>
                <c:pt idx="3">
                  <c:v>2.1376893667295904E-2</c:v>
                </c:pt>
                <c:pt idx="4">
                  <c:v>1.7440531995954099E-2</c:v>
                </c:pt>
                <c:pt idx="5">
                  <c:v>1.70509956943883E-2</c:v>
                </c:pt>
                <c:pt idx="6">
                  <c:v>1.6483354347934201E-2</c:v>
                </c:pt>
                <c:pt idx="7">
                  <c:v>1.2324063643248999E-2</c:v>
                </c:pt>
                <c:pt idx="8">
                  <c:v>1.1714425262463499E-2</c:v>
                </c:pt>
                <c:pt idx="9">
                  <c:v>1.1246592475328301E-2</c:v>
                </c:pt>
                <c:pt idx="10">
                  <c:v>-6.3048630649132405E-4</c:v>
                </c:pt>
                <c:pt idx="11">
                  <c:v>-6.5888039847411604E-4</c:v>
                </c:pt>
                <c:pt idx="12">
                  <c:v>-9.4623115473734302E-4</c:v>
                </c:pt>
                <c:pt idx="13">
                  <c:v>-1.0046477215459001E-3</c:v>
                </c:pt>
                <c:pt idx="14">
                  <c:v>-1.2116865797088499E-3</c:v>
                </c:pt>
                <c:pt idx="15">
                  <c:v>-1.2359612840416999E-3</c:v>
                </c:pt>
                <c:pt idx="16">
                  <c:v>-1.3285087084035901E-3</c:v>
                </c:pt>
                <c:pt idx="17">
                  <c:v>-1.41357630029437E-3</c:v>
                </c:pt>
                <c:pt idx="18">
                  <c:v>-2.71056584050777E-3</c:v>
                </c:pt>
                <c:pt idx="19">
                  <c:v>-3.01421797395088E-3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9-43BE-BD43-A724E0D7D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8451824"/>
        <c:axId val="1068452656"/>
      </c:barChart>
      <c:catAx>
        <c:axId val="1068451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8452656"/>
        <c:crosses val="autoZero"/>
        <c:auto val="1"/>
        <c:lblAlgn val="ctr"/>
        <c:lblOffset val="100"/>
        <c:noMultiLvlLbl val="0"/>
      </c:catAx>
      <c:valAx>
        <c:axId val="106845265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5182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Dec-20</a:t>
            </a:r>
            <a:endParaRPr lang="en-US" sz="1100"/>
          </a:p>
        </c:rich>
      </c:tx>
      <c:layout>
        <c:manualLayout>
          <c:xMode val="edge"/>
          <c:yMode val="edge"/>
          <c:x val="0.24992952583070041"/>
          <c:y val="4.6296263087897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427018219331389"/>
          <c:y val="0.19403720381565223"/>
          <c:w val="0.67079134358198467"/>
          <c:h val="0.702229274961518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Sheet5!$E$61:$E$70</c:f>
              <c:strCache>
                <c:ptCount val="10"/>
                <c:pt idx="0">
                  <c:v>POL</c:v>
                </c:pt>
                <c:pt idx="1">
                  <c:v>PSO</c:v>
                </c:pt>
                <c:pt idx="2">
                  <c:v>PKGS</c:v>
                </c:pt>
                <c:pt idx="3">
                  <c:v>MEBL</c:v>
                </c:pt>
                <c:pt idx="4">
                  <c:v>OGDC</c:v>
                </c:pt>
                <c:pt idx="5">
                  <c:v>HUBC</c:v>
                </c:pt>
                <c:pt idx="6">
                  <c:v>PPL</c:v>
                </c:pt>
                <c:pt idx="7">
                  <c:v>ENGRO</c:v>
                </c:pt>
                <c:pt idx="8">
                  <c:v>MARI</c:v>
                </c:pt>
                <c:pt idx="9">
                  <c:v>LUCK</c:v>
                </c:pt>
              </c:strCache>
            </c:strRef>
          </c:cat>
          <c:val>
            <c:numRef>
              <c:f>Sheet5!$F$61:$F$70</c:f>
              <c:numCache>
                <c:formatCode>0.0%</c:formatCode>
                <c:ptCount val="10"/>
                <c:pt idx="0">
                  <c:v>3.3000000000000002E-2</c:v>
                </c:pt>
                <c:pt idx="1">
                  <c:v>3.3000000000000002E-2</c:v>
                </c:pt>
                <c:pt idx="2">
                  <c:v>3.5000000000000003E-2</c:v>
                </c:pt>
                <c:pt idx="3">
                  <c:v>5.6000000000000001E-2</c:v>
                </c:pt>
                <c:pt idx="4">
                  <c:v>5.6000000000000001E-2</c:v>
                </c:pt>
                <c:pt idx="5">
                  <c:v>5.7000000000000002E-2</c:v>
                </c:pt>
                <c:pt idx="6">
                  <c:v>5.7000000000000002E-2</c:v>
                </c:pt>
                <c:pt idx="7">
                  <c:v>6.0999999999999999E-2</c:v>
                </c:pt>
                <c:pt idx="8">
                  <c:v>6.0999999999999999E-2</c:v>
                </c:pt>
                <c:pt idx="9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E-4049-9BA8-FC576F8DB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042792"/>
        <c:axId val="355094128"/>
      </c:barChart>
      <c:catAx>
        <c:axId val="353042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5094128"/>
        <c:crosses val="autoZero"/>
        <c:auto val="1"/>
        <c:lblAlgn val="ctr"/>
        <c:lblOffset val="100"/>
        <c:noMultiLvlLbl val="0"/>
      </c:catAx>
      <c:valAx>
        <c:axId val="35509412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353042792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Top</a:t>
            </a:r>
            <a:r>
              <a:rPr lang="en-US" sz="1100" baseline="0" dirty="0"/>
              <a:t> 10 Equity Holding </a:t>
            </a:r>
          </a:p>
          <a:p>
            <a:pPr>
              <a:defRPr sz="1100"/>
            </a:pPr>
            <a:r>
              <a:rPr lang="en-US" sz="1100" baseline="0" dirty="0"/>
              <a:t>Sep-20</a:t>
            </a:r>
            <a:endParaRPr lang="en-US" sz="1100" dirty="0"/>
          </a:p>
        </c:rich>
      </c:tx>
      <c:layout>
        <c:manualLayout>
          <c:xMode val="edge"/>
          <c:yMode val="edge"/>
          <c:x val="0.2449373981126039"/>
          <c:y val="4.6296263087897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81230320044391"/>
          <c:y val="0.19403720381565223"/>
          <c:w val="0.71604592123436128"/>
          <c:h val="0.702229274961518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Sheet5!$A$61:$A$70</c:f>
              <c:strCache>
                <c:ptCount val="10"/>
                <c:pt idx="0">
                  <c:v>PSO</c:v>
                </c:pt>
                <c:pt idx="1">
                  <c:v>MLCF</c:v>
                </c:pt>
                <c:pt idx="2">
                  <c:v>ENGRO</c:v>
                </c:pt>
                <c:pt idx="3">
                  <c:v>ABOT</c:v>
                </c:pt>
                <c:pt idx="4">
                  <c:v>EPCL</c:v>
                </c:pt>
                <c:pt idx="5">
                  <c:v>MARI</c:v>
                </c:pt>
                <c:pt idx="6">
                  <c:v>OGDC</c:v>
                </c:pt>
                <c:pt idx="7">
                  <c:v>PPL</c:v>
                </c:pt>
                <c:pt idx="8">
                  <c:v>HUBC</c:v>
                </c:pt>
                <c:pt idx="9">
                  <c:v>LUCK</c:v>
                </c:pt>
              </c:strCache>
            </c:strRef>
          </c:cat>
          <c:val>
            <c:numRef>
              <c:f>Sheet5!$B$61:$B$70</c:f>
              <c:numCache>
                <c:formatCode>0.0%</c:formatCode>
                <c:ptCount val="10"/>
                <c:pt idx="0">
                  <c:v>3.1E-2</c:v>
                </c:pt>
                <c:pt idx="1">
                  <c:v>3.4000000000000002E-2</c:v>
                </c:pt>
                <c:pt idx="2">
                  <c:v>3.5000000000000003E-2</c:v>
                </c:pt>
                <c:pt idx="3">
                  <c:v>3.5000000000000003E-2</c:v>
                </c:pt>
                <c:pt idx="4">
                  <c:v>3.7999999999999999E-2</c:v>
                </c:pt>
                <c:pt idx="5">
                  <c:v>4.5999999999999999E-2</c:v>
                </c:pt>
                <c:pt idx="6">
                  <c:v>6.0999999999999999E-2</c:v>
                </c:pt>
                <c:pt idx="7">
                  <c:v>7.2999999999999995E-2</c:v>
                </c:pt>
                <c:pt idx="8">
                  <c:v>8.4000000000000005E-2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4-45B3-A3B3-8162E28E3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095696"/>
        <c:axId val="355096088"/>
      </c:barChart>
      <c:catAx>
        <c:axId val="355095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55096088"/>
        <c:crosses val="autoZero"/>
        <c:auto val="1"/>
        <c:lblAlgn val="ctr"/>
        <c:lblOffset val="100"/>
        <c:noMultiLvlLbl val="0"/>
      </c:catAx>
      <c:valAx>
        <c:axId val="35509608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355095696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Mar-21</a:t>
            </a:r>
            <a:endParaRPr lang="en-US" sz="1100"/>
          </a:p>
        </c:rich>
      </c:tx>
      <c:layout>
        <c:manualLayout>
          <c:xMode val="edge"/>
          <c:yMode val="edge"/>
          <c:x val="0.27221784776902891"/>
          <c:y val="4.6296263087897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705327374618713"/>
          <c:y val="0.19403726708074534"/>
          <c:w val="0.69445591260551887"/>
          <c:h val="0.702229177874504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Sheet5!$E$61:$E$70</c:f>
              <c:strCache>
                <c:ptCount val="10"/>
                <c:pt idx="0">
                  <c:v>DGKC</c:v>
                </c:pt>
                <c:pt idx="1">
                  <c:v>HUBC</c:v>
                </c:pt>
                <c:pt idx="2">
                  <c:v>MLCF</c:v>
                </c:pt>
                <c:pt idx="3">
                  <c:v>PSO</c:v>
                </c:pt>
                <c:pt idx="4">
                  <c:v>POL</c:v>
                </c:pt>
                <c:pt idx="5">
                  <c:v>PPL</c:v>
                </c:pt>
                <c:pt idx="6">
                  <c:v>OGDC</c:v>
                </c:pt>
                <c:pt idx="7">
                  <c:v>MARI</c:v>
                </c:pt>
                <c:pt idx="8">
                  <c:v>MEBL</c:v>
                </c:pt>
                <c:pt idx="9">
                  <c:v>LUCK</c:v>
                </c:pt>
              </c:strCache>
            </c:strRef>
          </c:cat>
          <c:val>
            <c:numRef>
              <c:f>Sheet5!$F$61:$F$70</c:f>
              <c:numCache>
                <c:formatCode>0.0%</c:formatCode>
                <c:ptCount val="10"/>
                <c:pt idx="0">
                  <c:v>3.7999999999999999E-2</c:v>
                </c:pt>
                <c:pt idx="1">
                  <c:v>3.9E-2</c:v>
                </c:pt>
                <c:pt idx="2">
                  <c:v>4.2999999999999997E-2</c:v>
                </c:pt>
                <c:pt idx="3">
                  <c:v>4.3999999999999997E-2</c:v>
                </c:pt>
                <c:pt idx="4">
                  <c:v>4.4999999999999998E-2</c:v>
                </c:pt>
                <c:pt idx="5">
                  <c:v>4.8000000000000001E-2</c:v>
                </c:pt>
                <c:pt idx="6">
                  <c:v>0.05</c:v>
                </c:pt>
                <c:pt idx="7">
                  <c:v>6.6000000000000003E-2</c:v>
                </c:pt>
                <c:pt idx="8">
                  <c:v>0.08</c:v>
                </c:pt>
                <c:pt idx="9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A-424F-ABA5-8D4671056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091384"/>
        <c:axId val="355091776"/>
      </c:barChart>
      <c:catAx>
        <c:axId val="355091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5091776"/>
        <c:crosses val="autoZero"/>
        <c:auto val="1"/>
        <c:lblAlgn val="ctr"/>
        <c:lblOffset val="100"/>
        <c:noMultiLvlLbl val="0"/>
      </c:catAx>
      <c:valAx>
        <c:axId val="35509177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355091384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414260717410325E-2"/>
          <c:y val="0.19778002018163471"/>
          <c:w val="0.81347681539807526"/>
          <c:h val="0.6654889279102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KSE100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70724065952838E-17"/>
                  <c:y val="-2.0181634712411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89-4E15-9DB4-82F3C04B677A}"/>
                </c:ext>
              </c:extLst>
            </c:dLbl>
            <c:dLbl>
              <c:idx val="8"/>
              <c:layout>
                <c:manualLayout>
                  <c:x val="0"/>
                  <c:y val="0.18548715595881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89-4E15-9DB4-82F3C04B677A}"/>
                </c:ext>
              </c:extLst>
            </c:dLbl>
            <c:dLbl>
              <c:idx val="9"/>
              <c:layout>
                <c:manualLayout>
                  <c:x val="-2.8468742543559582E-4"/>
                  <c:y val="0.23296027815353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89-4E15-9DB4-82F3C04B677A}"/>
                </c:ext>
              </c:extLst>
            </c:dLbl>
            <c:dLbl>
              <c:idx val="10"/>
              <c:layout>
                <c:manualLayout>
                  <c:x val="-5.681818181818182E-3"/>
                  <c:y val="-5.2287595154030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6A-42BF-AE87-1ACA5EE8EC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Sheet1!$A$4:$A$15</c:f>
              <c:strCache>
                <c:ptCount val="12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</c:v>
                </c:pt>
                <c:pt idx="10">
                  <c:v>FY20</c:v>
                </c:pt>
                <c:pt idx="11">
                  <c:v>FY21</c:v>
                </c:pt>
              </c:strCache>
            </c:strRef>
          </c:cat>
          <c:val>
            <c:numRef>
              <c:f>Sheet1!$B$4:$B$15</c:f>
              <c:numCache>
                <c:formatCode>0%</c:formatCode>
                <c:ptCount val="12"/>
                <c:pt idx="0">
                  <c:v>0.36</c:v>
                </c:pt>
                <c:pt idx="1">
                  <c:v>0.28999999999999998</c:v>
                </c:pt>
                <c:pt idx="2">
                  <c:v>0.1</c:v>
                </c:pt>
                <c:pt idx="3">
                  <c:v>0.52</c:v>
                </c:pt>
                <c:pt idx="4">
                  <c:v>0.41</c:v>
                </c:pt>
                <c:pt idx="5">
                  <c:v>0.16</c:v>
                </c:pt>
                <c:pt idx="6">
                  <c:v>0.1</c:v>
                </c:pt>
                <c:pt idx="7">
                  <c:v>0.23</c:v>
                </c:pt>
                <c:pt idx="8">
                  <c:v>-0.1</c:v>
                </c:pt>
                <c:pt idx="9">
                  <c:v>-0.19</c:v>
                </c:pt>
                <c:pt idx="10">
                  <c:v>1.5299999999999999E-2</c:v>
                </c:pt>
                <c:pt idx="1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89-4E15-9DB4-82F3C04B6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8"/>
        <c:axId val="352060128"/>
        <c:axId val="35206287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Sheet1!$C$3</c:f>
              <c:strCache>
                <c:ptCount val="1"/>
                <c:pt idx="0">
                  <c:v>FIPI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33097880928355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89-4E15-9DB4-82F3C04B677A}"/>
                </c:ext>
              </c:extLst>
            </c:dLbl>
            <c:dLbl>
              <c:idx val="1"/>
              <c:layout>
                <c:manualLayout>
                  <c:x val="-2.1786496112139939E-3"/>
                  <c:y val="0.226034308779011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68332470164939E-2"/>
                      <c:h val="6.76691801012259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089-4E15-9DB4-82F3C04B677A}"/>
                </c:ext>
              </c:extLst>
            </c:dLbl>
            <c:dLbl>
              <c:idx val="3"/>
              <c:layout>
                <c:manualLayout>
                  <c:x val="-2.1786496112140125E-3"/>
                  <c:y val="0.35116044399596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89-4E15-9DB4-82F3C04B677A}"/>
                </c:ext>
              </c:extLst>
            </c:dLbl>
            <c:dLbl>
              <c:idx val="4"/>
              <c:layout>
                <c:manualLayout>
                  <c:x val="-7.6252736392489855E-3"/>
                  <c:y val="0.205852832977108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289682858950966E-2"/>
                      <c:h val="5.55601992737789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089-4E15-9DB4-82F3C04B677A}"/>
                </c:ext>
              </c:extLst>
            </c:dLbl>
            <c:dLbl>
              <c:idx val="5"/>
              <c:layout>
                <c:manualLayout>
                  <c:x val="-9.1850095442615135E-3"/>
                  <c:y val="0.15069609147653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89-4E15-9DB4-82F3C04B677A}"/>
                </c:ext>
              </c:extLst>
            </c:dLbl>
            <c:dLbl>
              <c:idx val="8"/>
              <c:layout>
                <c:manualLayout>
                  <c:x val="0"/>
                  <c:y val="-4.5751645759777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6A-42BF-AE87-1ACA5EE8ECD8}"/>
                </c:ext>
              </c:extLst>
            </c:dLbl>
            <c:dLbl>
              <c:idx val="9"/>
              <c:layout>
                <c:manualLayout>
                  <c:x val="-1.3888728445112719E-16"/>
                  <c:y val="-5.88235445482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6A-42BF-AE87-1ACA5EE8EC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Sheet1!$A$4:$A$15</c:f>
              <c:strCache>
                <c:ptCount val="12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</c:v>
                </c:pt>
                <c:pt idx="10">
                  <c:v>FY20</c:v>
                </c:pt>
                <c:pt idx="11">
                  <c:v>FY21</c:v>
                </c:pt>
              </c:strCache>
            </c:strRef>
          </c:cat>
          <c:val>
            <c:numRef>
              <c:f>Sheet1!$C$4:$C$15</c:f>
              <c:numCache>
                <c:formatCode>#,##0_);\(#,##0\)</c:formatCode>
                <c:ptCount val="12"/>
                <c:pt idx="0">
                  <c:v>568</c:v>
                </c:pt>
                <c:pt idx="1">
                  <c:v>293</c:v>
                </c:pt>
                <c:pt idx="2">
                  <c:v>-189</c:v>
                </c:pt>
                <c:pt idx="3">
                  <c:v>572</c:v>
                </c:pt>
                <c:pt idx="4">
                  <c:v>256</c:v>
                </c:pt>
                <c:pt idx="5">
                  <c:v>39</c:v>
                </c:pt>
                <c:pt idx="6">
                  <c:v>-282</c:v>
                </c:pt>
                <c:pt idx="7">
                  <c:v>-652</c:v>
                </c:pt>
                <c:pt idx="8">
                  <c:v>-252</c:v>
                </c:pt>
                <c:pt idx="9">
                  <c:v>-356</c:v>
                </c:pt>
                <c:pt idx="10">
                  <c:v>-285</c:v>
                </c:pt>
                <c:pt idx="11">
                  <c:v>-387.34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089-4E15-9DB4-82F3C04B6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27"/>
        <c:axId val="352059736"/>
        <c:axId val="352059344"/>
      </c:barChart>
      <c:catAx>
        <c:axId val="35206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062872"/>
        <c:crosses val="autoZero"/>
        <c:auto val="1"/>
        <c:lblAlgn val="ctr"/>
        <c:lblOffset val="100"/>
        <c:noMultiLvlLbl val="0"/>
      </c:catAx>
      <c:valAx>
        <c:axId val="352062872"/>
        <c:scaling>
          <c:orientation val="minMax"/>
          <c:min val="-0.6000000000000000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KSE100</a:t>
                </a:r>
                <a:r>
                  <a:rPr lang="en-US" b="1" baseline="0"/>
                  <a:t> Return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060128"/>
        <c:crosses val="autoZero"/>
        <c:crossBetween val="between"/>
      </c:valAx>
      <c:valAx>
        <c:axId val="3520593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Foriegn</a:t>
                </a:r>
                <a:r>
                  <a:rPr lang="en-US" b="1" baseline="0"/>
                  <a:t> Portfolio Investment - USD Million (FIPI)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);\(#,##0\)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059736"/>
        <c:crosses val="max"/>
        <c:crossBetween val="between"/>
      </c:valAx>
      <c:catAx>
        <c:axId val="352059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2059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76810659394903"/>
          <c:y val="0.78741746585410444"/>
          <c:w val="0.13939188914481826"/>
          <c:h val="6.3238437274049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27020749246879E-2"/>
          <c:y val="7.1652706673284591E-2"/>
          <c:w val="0.92880198869372665"/>
          <c:h val="0.5337277845816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Sheet5!$B$55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Sheet5!$A$56:$A$58</c:f>
              <c:strCache>
                <c:ptCount val="3"/>
                <c:pt idx="0">
                  <c:v>Stocks / Equities</c:v>
                </c:pt>
                <c:pt idx="1">
                  <c:v>Cash</c:v>
                </c:pt>
                <c:pt idx="2">
                  <c:v>Others including receivables</c:v>
                </c:pt>
              </c:strCache>
            </c:strRef>
          </c:cat>
          <c:val>
            <c:numRef>
              <c:f>Sheet5!$B$56:$B$58</c:f>
              <c:numCache>
                <c:formatCode>0%</c:formatCode>
                <c:ptCount val="3"/>
                <c:pt idx="0">
                  <c:v>0.97</c:v>
                </c:pt>
                <c:pt idx="1">
                  <c:v>8.0000000000000002E-3</c:v>
                </c:pt>
                <c:pt idx="2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C4-4FE4-B85B-22A3004C4D85}"/>
            </c:ext>
          </c:extLst>
        </c:ser>
        <c:ser>
          <c:idx val="1"/>
          <c:order val="1"/>
          <c:tx>
            <c:strRef>
              <c:f>Sheet5!$C$55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Sheet5!$A$56:$A$58</c:f>
              <c:strCache>
                <c:ptCount val="3"/>
                <c:pt idx="0">
                  <c:v>Stocks / Equities</c:v>
                </c:pt>
                <c:pt idx="1">
                  <c:v>Cash</c:v>
                </c:pt>
                <c:pt idx="2">
                  <c:v>Others including receivables</c:v>
                </c:pt>
              </c:strCache>
            </c:strRef>
          </c:cat>
          <c:val>
            <c:numRef>
              <c:f>Sheet5!$C$56:$C$58</c:f>
              <c:numCache>
                <c:formatCode>0%</c:formatCode>
                <c:ptCount val="3"/>
                <c:pt idx="0">
                  <c:v>0.96</c:v>
                </c:pt>
                <c:pt idx="1">
                  <c:v>2.4E-2</c:v>
                </c:pt>
                <c:pt idx="2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C4-4FE4-B85B-22A3004C4D85}"/>
            </c:ext>
          </c:extLst>
        </c:ser>
        <c:ser>
          <c:idx val="2"/>
          <c:order val="2"/>
          <c:tx>
            <c:strRef>
              <c:f>Sheet5!$D$55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Sheet5!$A$56:$A$58</c:f>
              <c:strCache>
                <c:ptCount val="3"/>
                <c:pt idx="0">
                  <c:v>Stocks / Equities</c:v>
                </c:pt>
                <c:pt idx="1">
                  <c:v>Cash</c:v>
                </c:pt>
                <c:pt idx="2">
                  <c:v>Others including receivables</c:v>
                </c:pt>
              </c:strCache>
            </c:strRef>
          </c:cat>
          <c:val>
            <c:numRef>
              <c:f>Sheet5!$D$56:$D$58</c:f>
              <c:numCache>
                <c:formatCode>0%</c:formatCode>
                <c:ptCount val="3"/>
                <c:pt idx="0">
                  <c:v>0.97099999999999997</c:v>
                </c:pt>
                <c:pt idx="1">
                  <c:v>1.2E-2</c:v>
                </c:pt>
                <c:pt idx="2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C4-4FE4-B85B-22A3004C4D85}"/>
            </c:ext>
          </c:extLst>
        </c:ser>
        <c:ser>
          <c:idx val="3"/>
          <c:order val="3"/>
          <c:tx>
            <c:strRef>
              <c:f>Sheet5!$E$55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Sheet5!$A$56:$A$58</c:f>
              <c:strCache>
                <c:ptCount val="3"/>
                <c:pt idx="0">
                  <c:v>Stocks / Equities</c:v>
                </c:pt>
                <c:pt idx="1">
                  <c:v>Cash</c:v>
                </c:pt>
                <c:pt idx="2">
                  <c:v>Others including receivables</c:v>
                </c:pt>
              </c:strCache>
            </c:strRef>
          </c:cat>
          <c:val>
            <c:numRef>
              <c:f>Sheet5!$E$56:$E$58</c:f>
              <c:numCache>
                <c:formatCode>0%</c:formatCode>
                <c:ptCount val="3"/>
                <c:pt idx="0">
                  <c:v>0.94699999999999995</c:v>
                </c:pt>
                <c:pt idx="1">
                  <c:v>3.3000000000000002E-2</c:v>
                </c:pt>
                <c:pt idx="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C4-4FE4-B85B-22A3004C4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5570240"/>
        <c:axId val="-195561536"/>
      </c:barChart>
      <c:catAx>
        <c:axId val="-19557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95561536"/>
        <c:crosses val="autoZero"/>
        <c:auto val="1"/>
        <c:lblAlgn val="ctr"/>
        <c:lblOffset val="100"/>
        <c:noMultiLvlLbl val="0"/>
      </c:catAx>
      <c:valAx>
        <c:axId val="-19556153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95570240"/>
        <c:crosses val="autoZero"/>
        <c:crossBetween val="between"/>
        <c:majorUnit val="0.4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9120255809301817"/>
          <c:y val="0.83538550157316493"/>
          <c:w val="0.61621375942845136"/>
          <c:h val="0.10805560904032825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Jun-21</a:t>
            </a:r>
            <a:endParaRPr lang="en-US" sz="1100"/>
          </a:p>
        </c:rich>
      </c:tx>
      <c:layout>
        <c:manualLayout>
          <c:xMode val="edge"/>
          <c:yMode val="edge"/>
          <c:x val="0.27224909296545624"/>
          <c:y val="4.62962538993944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633500044283822"/>
          <c:y val="0.19464168088840456"/>
          <c:w val="0.64105219925995083"/>
          <c:h val="0.701301640607471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Sheet5!$G$61:$G$70</c:f>
              <c:strCache>
                <c:ptCount val="10"/>
                <c:pt idx="0">
                  <c:v>HUBC</c:v>
                </c:pt>
                <c:pt idx="1">
                  <c:v>ENGRO</c:v>
                </c:pt>
                <c:pt idx="2">
                  <c:v>KOHC</c:v>
                </c:pt>
                <c:pt idx="3">
                  <c:v>POL</c:v>
                </c:pt>
                <c:pt idx="4">
                  <c:v>MLCF</c:v>
                </c:pt>
                <c:pt idx="5">
                  <c:v>OGDC</c:v>
                </c:pt>
                <c:pt idx="6">
                  <c:v>PPL</c:v>
                </c:pt>
                <c:pt idx="7">
                  <c:v>MARI</c:v>
                </c:pt>
                <c:pt idx="8">
                  <c:v>MEBL</c:v>
                </c:pt>
                <c:pt idx="9">
                  <c:v>LUCK</c:v>
                </c:pt>
              </c:strCache>
            </c:strRef>
          </c:cat>
          <c:val>
            <c:numRef>
              <c:f>Sheet5!$H$61:$H$70</c:f>
              <c:numCache>
                <c:formatCode>0.0%</c:formatCode>
                <c:ptCount val="10"/>
                <c:pt idx="0">
                  <c:v>3.5999999999999997E-2</c:v>
                </c:pt>
                <c:pt idx="1">
                  <c:v>3.7999999999999999E-2</c:v>
                </c:pt>
                <c:pt idx="2">
                  <c:v>3.9E-2</c:v>
                </c:pt>
                <c:pt idx="3">
                  <c:v>3.9E-2</c:v>
                </c:pt>
                <c:pt idx="4">
                  <c:v>5.2999999999999999E-2</c:v>
                </c:pt>
                <c:pt idx="5">
                  <c:v>6.0999999999999999E-2</c:v>
                </c:pt>
                <c:pt idx="6">
                  <c:v>6.2E-2</c:v>
                </c:pt>
                <c:pt idx="7">
                  <c:v>6.3E-2</c:v>
                </c:pt>
                <c:pt idx="8">
                  <c:v>6.9000000000000006E-2</c:v>
                </c:pt>
                <c:pt idx="9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F-41BF-B9C9-AC55B2493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4712288"/>
        <c:axId val="-194711744"/>
      </c:barChart>
      <c:catAx>
        <c:axId val="-194712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94711744"/>
        <c:crosses val="autoZero"/>
        <c:auto val="1"/>
        <c:lblAlgn val="ctr"/>
        <c:lblOffset val="100"/>
        <c:noMultiLvlLbl val="0"/>
      </c:catAx>
      <c:valAx>
        <c:axId val="-19471174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-194712288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809120013844421E-2"/>
          <c:y val="4.3521293189898953E-2"/>
          <c:w val="0.7944183900089381"/>
          <c:h val="0.67042854298997545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'FY15TD EQ'!$G$3</c:f>
              <c:strCache>
                <c:ptCount val="1"/>
                <c:pt idx="0">
                  <c:v>Gross  Return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E-1298-41FF-B38E-C72DAE8ADA6E}"/>
              </c:ext>
            </c:extLst>
          </c:dPt>
          <c:dLbls>
            <c:dLbl>
              <c:idx val="0"/>
              <c:layout>
                <c:manualLayout>
                  <c:x val="7.8720793307244935E-3"/>
                  <c:y val="9.039554456731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98-41FF-B38E-C72DAE8ADA6E}"/>
                </c:ext>
              </c:extLst>
            </c:dLbl>
            <c:dLbl>
              <c:idx val="2"/>
              <c:layout>
                <c:manualLayout>
                  <c:x val="1.968019832681051E-3"/>
                  <c:y val="4.5197772283658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98-41FF-B38E-C72DAE8ADA6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'FY15TD EQ'!$G$7:$G$10</c:f>
              <c:numCache>
                <c:formatCode>0.00%</c:formatCode>
                <c:ptCount val="4"/>
                <c:pt idx="0">
                  <c:v>0.28751309039162398</c:v>
                </c:pt>
                <c:pt idx="1">
                  <c:v>0.28400424800068769</c:v>
                </c:pt>
                <c:pt idx="2">
                  <c:v>0.26380339900836275</c:v>
                </c:pt>
                <c:pt idx="3">
                  <c:v>0.2345534804772153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98-41FF-B38E-C72DAE8ADA6E}"/>
            </c:ext>
          </c:extLst>
        </c:ser>
        <c:ser>
          <c:idx val="4"/>
          <c:order val="3"/>
          <c:tx>
            <c:strRef>
              <c:f>'FY15TD EQ'!$F$4</c:f>
              <c:strCache>
                <c:ptCount val="1"/>
                <c:pt idx="0">
                  <c:v>Expense ratio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7.87207933072445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98-41FF-B38E-C72DAE8ADA6E}"/>
                </c:ext>
              </c:extLst>
            </c:dLbl>
            <c:dLbl>
              <c:idx val="1"/>
              <c:layout>
                <c:manualLayout>
                  <c:x val="3.93603966536224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98-41FF-B38E-C72DAE8ADA6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'FY15TD EQ'!$F$7:$F$10</c:f>
              <c:numCache>
                <c:formatCode>0.00%</c:formatCode>
                <c:ptCount val="4"/>
                <c:pt idx="0">
                  <c:v>4.6300000000000001E-2</c:v>
                </c:pt>
                <c:pt idx="1">
                  <c:v>5.2600000000000001E-2</c:v>
                </c:pt>
                <c:pt idx="2">
                  <c:v>4.3900000000000002E-2</c:v>
                </c:pt>
                <c:pt idx="3">
                  <c:v>4.19E-2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98-41FF-B38E-C72DAE8AD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446172144"/>
        <c:axId val="1446170512"/>
      </c:barChart>
      <c:lineChart>
        <c:grouping val="standard"/>
        <c:varyColors val="0"/>
        <c:ser>
          <c:idx val="2"/>
          <c:order val="1"/>
          <c:tx>
            <c:strRef>
              <c:f>'FY15TD EQ'!$I$4</c:f>
              <c:strCache>
                <c:ptCount val="1"/>
                <c:pt idx="0">
                  <c:v>Average</c:v>
                </c:pt>
              </c:strCache>
            </c:strRef>
          </c:tx>
          <c:spPr>
            <a:ln w="31750" cap="rnd">
              <a:solidFill>
                <a:srgbClr val="C0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98-41FF-B38E-C72DAE8ADA6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98-41FF-B38E-C72DAE8ADA6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98-41FF-B38E-C72DAE8ADA6E}"/>
                </c:ext>
              </c:extLst>
            </c:dLbl>
            <c:dLbl>
              <c:idx val="3"/>
              <c:layout>
                <c:manualLayout>
                  <c:x val="-8.2599651923925335E-2"/>
                  <c:y val="-4.971754951202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98-41FF-B38E-C72DAE8ADA6E}"/>
                </c:ext>
              </c:extLst>
            </c:dLbl>
            <c:dLbl>
              <c:idx val="4"/>
              <c:layout>
                <c:manualLayout>
                  <c:x val="-0.10465724751439037"/>
                  <c:y val="-8.860765381418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98-41FF-B38E-C72DAE8ADA6E}"/>
                </c:ext>
              </c:extLst>
            </c:dLbl>
            <c:dLbl>
              <c:idx val="5"/>
              <c:layout>
                <c:manualLayout>
                  <c:x val="-0.10047095761381475"/>
                  <c:y val="-5.5390736787144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98-41FF-B38E-C72DAE8AD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EQ'!$C$7:$C$10</c:f>
              <c:strCache>
                <c:ptCount val="4"/>
                <c:pt idx="0">
                  <c:v>JS</c:v>
                </c:pt>
                <c:pt idx="1">
                  <c:v>PCMF</c:v>
                </c:pt>
                <c:pt idx="2">
                  <c:v>HBL</c:v>
                </c:pt>
                <c:pt idx="3">
                  <c:v>NAFA</c:v>
                </c:pt>
              </c:strCache>
            </c:strRef>
          </c:cat>
          <c:val>
            <c:numRef>
              <c:f>'FY15TD EQ'!$I$7:$I$10</c:f>
              <c:numCache>
                <c:formatCode>0.0%</c:formatCode>
                <c:ptCount val="4"/>
                <c:pt idx="0">
                  <c:v>0.26039931330375954</c:v>
                </c:pt>
                <c:pt idx="1">
                  <c:v>0.26039931330375954</c:v>
                </c:pt>
                <c:pt idx="2">
                  <c:v>0.26039931330375954</c:v>
                </c:pt>
                <c:pt idx="3">
                  <c:v>0.26039931330375954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1298-41FF-B38E-C72DAE8AD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172144"/>
        <c:axId val="1446170512"/>
      </c:lineChart>
      <c:scatterChart>
        <c:scatterStyle val="lineMarker"/>
        <c:varyColors val="0"/>
        <c:ser>
          <c:idx val="1"/>
          <c:order val="0"/>
          <c:tx>
            <c:strRef>
              <c:f>'FY15TD EQ'!$D$3</c:f>
              <c:strCache>
                <c:ptCount val="1"/>
                <c:pt idx="0">
                  <c:v>AUMs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F0"/>
              </a:solidFill>
            </c:spPr>
          </c:marker>
          <c:xVal>
            <c:strRef>
              <c:f>'FY15TD EQ'!$C$7:$C$10</c:f>
              <c:strCache>
                <c:ptCount val="4"/>
                <c:pt idx="0">
                  <c:v>JS</c:v>
                </c:pt>
                <c:pt idx="1">
                  <c:v>PCMF</c:v>
                </c:pt>
                <c:pt idx="2">
                  <c:v>HBL</c:v>
                </c:pt>
                <c:pt idx="3">
                  <c:v>NAFA</c:v>
                </c:pt>
              </c:strCache>
            </c:strRef>
          </c:xVal>
          <c:yVal>
            <c:numRef>
              <c:f>'FY15TD EQ'!$D$7:$D$10</c:f>
              <c:numCache>
                <c:formatCode>#,##0</c:formatCode>
                <c:ptCount val="4"/>
                <c:pt idx="0" formatCode="0">
                  <c:v>1100.8599999999999</c:v>
                </c:pt>
                <c:pt idx="1">
                  <c:v>466.66300000000001</c:v>
                </c:pt>
                <c:pt idx="2" formatCode="0">
                  <c:v>202</c:v>
                </c:pt>
                <c:pt idx="3">
                  <c:v>1607.673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298-41FF-B38E-C72DAE8AD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9921392"/>
        <c:axId val="1969918064"/>
      </c:scatterChart>
      <c:catAx>
        <c:axId val="144617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446170512"/>
        <c:crosses val="autoZero"/>
        <c:auto val="1"/>
        <c:lblAlgn val="ctr"/>
        <c:lblOffset val="100"/>
        <c:noMultiLvlLbl val="0"/>
      </c:catAx>
      <c:valAx>
        <c:axId val="1446170512"/>
        <c:scaling>
          <c:orientation val="minMax"/>
          <c:max val="0.30000000000000004"/>
        </c:scaling>
        <c:delete val="0"/>
        <c:axPos val="l"/>
        <c:numFmt formatCode="0%" sourceLinked="0"/>
        <c:majorTickMark val="out"/>
        <c:minorTickMark val="none"/>
        <c:tickLblPos val="nextTo"/>
        <c:crossAx val="1446172144"/>
        <c:crosses val="autoZero"/>
        <c:crossBetween val="between"/>
        <c:majorUnit val="0.1"/>
      </c:valAx>
      <c:valAx>
        <c:axId val="1969918064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crossAx val="1969921392"/>
        <c:crosses val="max"/>
        <c:crossBetween val="midCat"/>
      </c:valAx>
      <c:valAx>
        <c:axId val="1969921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6991806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7.4978536561434481E-2"/>
          <c:y val="0.95558270763950082"/>
          <c:w val="0.84869747589962463"/>
          <c:h val="4.441729236049914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3005116246879"/>
          <c:y val="5.1400655210069542E-2"/>
          <c:w val="0.75726812762862472"/>
          <c:h val="0.77611512102653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Sheet3!$G$17</c:f>
              <c:strCache>
                <c:ptCount val="1"/>
                <c:pt idx="0">
                  <c:v>Contribution Analysis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Sheet3!$F$18:$F$22</c:f>
              <c:strCache>
                <c:ptCount val="5"/>
                <c:pt idx="0">
                  <c:v>Equity</c:v>
                </c:pt>
                <c:pt idx="1">
                  <c:v>Fixed Income</c:v>
                </c:pt>
                <c:pt idx="2">
                  <c:v>Expense Ratio</c:v>
                </c:pt>
                <c:pt idx="3">
                  <c:v>Total Net Return</c:v>
                </c:pt>
                <c:pt idx="4">
                  <c:v>Average Equity Exposure</c:v>
                </c:pt>
              </c:strCache>
            </c:strRef>
          </c:cat>
          <c:val>
            <c:numRef>
              <c:f>Sheet3!$G$18:$G$22</c:f>
              <c:numCache>
                <c:formatCode>0.0%</c:formatCode>
                <c:ptCount val="5"/>
                <c:pt idx="0">
                  <c:v>0.25907536153782679</c:v>
                </c:pt>
                <c:pt idx="1">
                  <c:v>2.4924638462173188E-2</c:v>
                </c:pt>
                <c:pt idx="2">
                  <c:v>-5.2600000000000001E-2</c:v>
                </c:pt>
                <c:pt idx="3">
                  <c:v>0.23139999999999999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0-48F5-8D57-F31CDB705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9970624"/>
        <c:axId val="-9997008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Sheet3!$H$17</c:f>
              <c:strCache>
                <c:ptCount val="1"/>
                <c:pt idx="0">
                  <c:v>Average Equity Exposure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5800-48F5-8D57-F31CDB7054D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Sheet3!$F$18:$F$22</c:f>
              <c:strCache>
                <c:ptCount val="5"/>
                <c:pt idx="0">
                  <c:v>Equity</c:v>
                </c:pt>
                <c:pt idx="1">
                  <c:v>Fixed Income</c:v>
                </c:pt>
                <c:pt idx="2">
                  <c:v>Expense Ratio</c:v>
                </c:pt>
                <c:pt idx="3">
                  <c:v>Total Net Return</c:v>
                </c:pt>
                <c:pt idx="4">
                  <c:v>Average Equity Exposure</c:v>
                </c:pt>
              </c:strCache>
            </c:strRef>
          </c:cat>
          <c:val>
            <c:numRef>
              <c:f>Sheet3!$H$18:$H$22</c:f>
              <c:numCache>
                <c:formatCode>General</c:formatCode>
                <c:ptCount val="5"/>
                <c:pt idx="4" formatCode="0.0%">
                  <c:v>0.68208369308452566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00-48F5-8D57-F31CDB705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9982048"/>
        <c:axId val="-99973888"/>
      </c:barChart>
      <c:catAx>
        <c:axId val="-9997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-99970080"/>
        <c:crosses val="autoZero"/>
        <c:auto val="1"/>
        <c:lblAlgn val="ctr"/>
        <c:lblOffset val="100"/>
        <c:noMultiLvlLbl val="0"/>
      </c:catAx>
      <c:valAx>
        <c:axId val="-99970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endParaRPr lang="en-US"/>
              </a:p>
              <a:p>
                <a:pPr>
                  <a:defRPr/>
                </a:pPr>
                <a:r>
                  <a:rPr lang="en-US"/>
                  <a:t>Returns</a:t>
                </a:r>
              </a:p>
            </c:rich>
          </c:tx>
          <c:layout>
            <c:manualLayout>
              <c:xMode val="edge"/>
              <c:yMode val="edge"/>
              <c:x val="0"/>
              <c:y val="0.3480324902568997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-99970624"/>
        <c:crosses val="autoZero"/>
        <c:crossBetween val="between"/>
        <c:majorUnit val="0.1"/>
      </c:valAx>
      <c:valAx>
        <c:axId val="-99973888"/>
        <c:scaling>
          <c:orientation val="minMax"/>
          <c:min val="-0.3000000000000000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Equity Exposure</a:t>
                </a:r>
              </a:p>
            </c:rich>
          </c:tx>
          <c:layout>
            <c:manualLayout>
              <c:xMode val="edge"/>
              <c:yMode val="edge"/>
              <c:x val="0.95966386554621852"/>
              <c:y val="0.1870621901428990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-99982048"/>
        <c:crosses val="max"/>
        <c:crossBetween val="between"/>
        <c:majorUnit val="0.4"/>
      </c:valAx>
      <c:catAx>
        <c:axId val="-99982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999738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PCMF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'Contribution Details'!$G$18:$G$37</c:f>
              <c:strCache>
                <c:ptCount val="20"/>
                <c:pt idx="0">
                  <c:v>LUCK</c:v>
                </c:pt>
                <c:pt idx="1">
                  <c:v>TRG</c:v>
                </c:pt>
                <c:pt idx="2">
                  <c:v>EPCL</c:v>
                </c:pt>
                <c:pt idx="3">
                  <c:v>HBL</c:v>
                </c:pt>
                <c:pt idx="4">
                  <c:v>UBL</c:v>
                </c:pt>
                <c:pt idx="5">
                  <c:v>HUBC</c:v>
                </c:pt>
                <c:pt idx="6">
                  <c:v>THAL</c:v>
                </c:pt>
                <c:pt idx="7">
                  <c:v>MLCF</c:v>
                </c:pt>
                <c:pt idx="8">
                  <c:v>FCCL</c:v>
                </c:pt>
                <c:pt idx="9">
                  <c:v>UNITY</c:v>
                </c:pt>
                <c:pt idx="10">
                  <c:v>BYCO</c:v>
                </c:pt>
                <c:pt idx="11">
                  <c:v>SBL</c:v>
                </c:pt>
                <c:pt idx="12">
                  <c:v>PTL</c:v>
                </c:pt>
                <c:pt idx="13">
                  <c:v>PIOC</c:v>
                </c:pt>
                <c:pt idx="14">
                  <c:v>GLAXO</c:v>
                </c:pt>
                <c:pt idx="15">
                  <c:v>APL</c:v>
                </c:pt>
                <c:pt idx="16">
                  <c:v>POWER</c:v>
                </c:pt>
                <c:pt idx="17">
                  <c:v>ARPL</c:v>
                </c:pt>
                <c:pt idx="18">
                  <c:v>CHCC</c:v>
                </c:pt>
                <c:pt idx="19">
                  <c:v>BAFL</c:v>
                </c:pt>
              </c:strCache>
            </c:strRef>
          </c:cat>
          <c:val>
            <c:numRef>
              <c:f>'Contribution Details'!$H$18:$H$37</c:f>
              <c:numCache>
                <c:formatCode>0.0%</c:formatCode>
                <c:ptCount val="20"/>
                <c:pt idx="0">
                  <c:v>5.0900972685380796E-2</c:v>
                </c:pt>
                <c:pt idx="1">
                  <c:v>2.3761617174292801E-2</c:v>
                </c:pt>
                <c:pt idx="2">
                  <c:v>2.1676366507320098E-2</c:v>
                </c:pt>
                <c:pt idx="3">
                  <c:v>1.8046706023112102E-2</c:v>
                </c:pt>
                <c:pt idx="4">
                  <c:v>1.6365232254446402E-2</c:v>
                </c:pt>
                <c:pt idx="5">
                  <c:v>9.9276561072914708E-3</c:v>
                </c:pt>
                <c:pt idx="6">
                  <c:v>9.3844669629396804E-3</c:v>
                </c:pt>
                <c:pt idx="7">
                  <c:v>9.0414659391317691E-3</c:v>
                </c:pt>
                <c:pt idx="8">
                  <c:v>7.5216256432563203E-3</c:v>
                </c:pt>
                <c:pt idx="9">
                  <c:v>7.4968178764998504E-3</c:v>
                </c:pt>
                <c:pt idx="10">
                  <c:v>-1.94595305310524E-4</c:v>
                </c:pt>
                <c:pt idx="11">
                  <c:v>-2.9314149371598901E-4</c:v>
                </c:pt>
                <c:pt idx="12">
                  <c:v>-3.7885957207696495E-4</c:v>
                </c:pt>
                <c:pt idx="13">
                  <c:v>-4.8769743332893501E-4</c:v>
                </c:pt>
                <c:pt idx="14">
                  <c:v>-5.2759725938500705E-4</c:v>
                </c:pt>
                <c:pt idx="15">
                  <c:v>-7.4403019161443896E-4</c:v>
                </c:pt>
                <c:pt idx="16">
                  <c:v>-9.4470518427693497E-4</c:v>
                </c:pt>
                <c:pt idx="17">
                  <c:v>-1.0968441575701701E-3</c:v>
                </c:pt>
                <c:pt idx="18">
                  <c:v>-1.1102600347625401E-3</c:v>
                </c:pt>
                <c:pt idx="19">
                  <c:v>-2.73598597871803E-3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B-433A-AC19-8B6CDF30F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8451824"/>
        <c:axId val="1068452656"/>
      </c:barChart>
      <c:catAx>
        <c:axId val="1068451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8452656"/>
        <c:crosses val="autoZero"/>
        <c:auto val="1"/>
        <c:lblAlgn val="ctr"/>
        <c:lblOffset val="100"/>
        <c:noMultiLvlLbl val="0"/>
      </c:catAx>
      <c:valAx>
        <c:axId val="106845265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5182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Top</a:t>
            </a:r>
            <a:r>
              <a:rPr lang="en-US" sz="1100" baseline="0" dirty="0"/>
              <a:t> 10 Equity Holding </a:t>
            </a:r>
          </a:p>
          <a:p>
            <a:pPr>
              <a:defRPr sz="1100"/>
            </a:pPr>
            <a:r>
              <a:rPr lang="en-US" sz="1100" baseline="0" dirty="0"/>
              <a:t>Dec-20</a:t>
            </a:r>
            <a:endParaRPr lang="en-US" sz="1100" dirty="0"/>
          </a:p>
        </c:rich>
      </c:tx>
      <c:layout>
        <c:manualLayout>
          <c:xMode val="edge"/>
          <c:yMode val="edge"/>
          <c:x val="0.21843493069126552"/>
          <c:y val="5.8615525095256693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Sheet5!$E$116:$E$125</c:f>
              <c:strCache>
                <c:ptCount val="10"/>
                <c:pt idx="0">
                  <c:v>PSO</c:v>
                </c:pt>
                <c:pt idx="1">
                  <c:v>TRG</c:v>
                </c:pt>
                <c:pt idx="2">
                  <c:v>OGDC</c:v>
                </c:pt>
                <c:pt idx="3">
                  <c:v>PPL</c:v>
                </c:pt>
                <c:pt idx="4">
                  <c:v>THAL</c:v>
                </c:pt>
                <c:pt idx="5">
                  <c:v>MLCF</c:v>
                </c:pt>
                <c:pt idx="6">
                  <c:v>HUBC</c:v>
                </c:pt>
                <c:pt idx="7">
                  <c:v>LUCK</c:v>
                </c:pt>
                <c:pt idx="8">
                  <c:v>UBL</c:v>
                </c:pt>
                <c:pt idx="9">
                  <c:v>HBL</c:v>
                </c:pt>
              </c:strCache>
            </c:strRef>
          </c:cat>
          <c:val>
            <c:numRef>
              <c:f>Sheet5!$F$116:$F$125</c:f>
              <c:numCache>
                <c:formatCode>0.0%</c:formatCode>
                <c:ptCount val="10"/>
                <c:pt idx="0">
                  <c:v>2.3E-2</c:v>
                </c:pt>
                <c:pt idx="1">
                  <c:v>2.3E-2</c:v>
                </c:pt>
                <c:pt idx="2">
                  <c:v>2.4E-2</c:v>
                </c:pt>
                <c:pt idx="3">
                  <c:v>2.5000000000000001E-2</c:v>
                </c:pt>
                <c:pt idx="4">
                  <c:v>2.7E-2</c:v>
                </c:pt>
                <c:pt idx="5">
                  <c:v>2.8000000000000001E-2</c:v>
                </c:pt>
                <c:pt idx="6">
                  <c:v>3.5999999999999997E-2</c:v>
                </c:pt>
                <c:pt idx="7">
                  <c:v>4.8000000000000001E-2</c:v>
                </c:pt>
                <c:pt idx="8">
                  <c:v>6.0999999999999999E-2</c:v>
                </c:pt>
                <c:pt idx="9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5-4AC2-A5C8-36EA053D5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717360"/>
        <c:axId val="354717752"/>
      </c:barChart>
      <c:catAx>
        <c:axId val="354717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4717752"/>
        <c:crosses val="autoZero"/>
        <c:auto val="1"/>
        <c:lblAlgn val="ctr"/>
        <c:lblOffset val="100"/>
        <c:noMultiLvlLbl val="0"/>
      </c:catAx>
      <c:valAx>
        <c:axId val="35471775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354717360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Top</a:t>
            </a:r>
            <a:r>
              <a:rPr lang="en-US" sz="1100" baseline="0" dirty="0"/>
              <a:t> 10 Equity Holding </a:t>
            </a:r>
          </a:p>
          <a:p>
            <a:pPr>
              <a:defRPr sz="1100"/>
            </a:pPr>
            <a:r>
              <a:rPr lang="en-US" sz="1100" baseline="0" dirty="0"/>
              <a:t>Sep-20</a:t>
            </a:r>
            <a:endParaRPr lang="en-US" sz="1100" dirty="0"/>
          </a:p>
        </c:rich>
      </c:tx>
      <c:layout>
        <c:manualLayout>
          <c:xMode val="edge"/>
          <c:yMode val="edge"/>
          <c:x val="0.26877345560192051"/>
          <c:y val="4.21554776885027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19010888945005"/>
          <c:y val="0.18485201358865222"/>
          <c:w val="0.77296052279179384"/>
          <c:h val="0.716324926206362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Sheet5!$A$116:$A$125</c:f>
              <c:strCache>
                <c:ptCount val="10"/>
                <c:pt idx="0">
                  <c:v>ABOT</c:v>
                </c:pt>
                <c:pt idx="1">
                  <c:v>THAL</c:v>
                </c:pt>
                <c:pt idx="2">
                  <c:v>PSO</c:v>
                </c:pt>
                <c:pt idx="3">
                  <c:v>EPCL</c:v>
                </c:pt>
                <c:pt idx="4">
                  <c:v>OGDC</c:v>
                </c:pt>
                <c:pt idx="5">
                  <c:v>PPL</c:v>
                </c:pt>
                <c:pt idx="6">
                  <c:v>HUBC</c:v>
                </c:pt>
                <c:pt idx="7">
                  <c:v>LUCK</c:v>
                </c:pt>
                <c:pt idx="8">
                  <c:v>UBL</c:v>
                </c:pt>
                <c:pt idx="9">
                  <c:v>HBL</c:v>
                </c:pt>
              </c:strCache>
            </c:strRef>
          </c:cat>
          <c:val>
            <c:numRef>
              <c:f>Sheet5!$B$116:$B$125</c:f>
              <c:numCache>
                <c:formatCode>0.0%</c:formatCode>
                <c:ptCount val="10"/>
                <c:pt idx="0">
                  <c:v>2.8000000000000001E-2</c:v>
                </c:pt>
                <c:pt idx="1">
                  <c:v>2.8000000000000001E-2</c:v>
                </c:pt>
                <c:pt idx="2">
                  <c:v>0.03</c:v>
                </c:pt>
                <c:pt idx="3">
                  <c:v>0.03</c:v>
                </c:pt>
                <c:pt idx="4">
                  <c:v>3.6999999999999998E-2</c:v>
                </c:pt>
                <c:pt idx="5">
                  <c:v>4.2000000000000003E-2</c:v>
                </c:pt>
                <c:pt idx="6">
                  <c:v>4.5999999999999999E-2</c:v>
                </c:pt>
                <c:pt idx="7">
                  <c:v>5.7000000000000002E-2</c:v>
                </c:pt>
                <c:pt idx="8">
                  <c:v>5.8999999999999997E-2</c:v>
                </c:pt>
                <c:pt idx="9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6-4AEA-8165-4201C224A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724024"/>
        <c:axId val="354720496"/>
      </c:barChart>
      <c:catAx>
        <c:axId val="354724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4720496"/>
        <c:crosses val="autoZero"/>
        <c:auto val="1"/>
        <c:lblAlgn val="ctr"/>
        <c:lblOffset val="100"/>
        <c:noMultiLvlLbl val="0"/>
      </c:catAx>
      <c:valAx>
        <c:axId val="35472049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354724024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Top</a:t>
            </a:r>
            <a:r>
              <a:rPr lang="en-US" sz="1100" baseline="0" dirty="0"/>
              <a:t> 10 Equity Holding </a:t>
            </a:r>
          </a:p>
          <a:p>
            <a:pPr>
              <a:defRPr sz="1100"/>
            </a:pPr>
            <a:r>
              <a:rPr lang="en-US" sz="1100" baseline="0" dirty="0"/>
              <a:t>Mar-21</a:t>
            </a:r>
            <a:endParaRPr lang="en-US" sz="1100" dirty="0"/>
          </a:p>
        </c:rich>
      </c:tx>
      <c:layout>
        <c:manualLayout>
          <c:xMode val="edge"/>
          <c:yMode val="edge"/>
          <c:x val="0.23660423367608527"/>
          <c:y val="6.2910994052053845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Sheet5!$E$116:$E$125</c:f>
              <c:strCache>
                <c:ptCount val="10"/>
                <c:pt idx="0">
                  <c:v>TRG</c:v>
                </c:pt>
                <c:pt idx="1">
                  <c:v>THAL</c:v>
                </c:pt>
                <c:pt idx="2">
                  <c:v>POL</c:v>
                </c:pt>
                <c:pt idx="3">
                  <c:v>BAFL</c:v>
                </c:pt>
                <c:pt idx="4">
                  <c:v>MARI</c:v>
                </c:pt>
                <c:pt idx="5">
                  <c:v>PKGS</c:v>
                </c:pt>
                <c:pt idx="6">
                  <c:v>HBL</c:v>
                </c:pt>
                <c:pt idx="7">
                  <c:v>MLCF</c:v>
                </c:pt>
                <c:pt idx="8">
                  <c:v>UBL</c:v>
                </c:pt>
                <c:pt idx="9">
                  <c:v>LUCK</c:v>
                </c:pt>
              </c:strCache>
            </c:strRef>
          </c:cat>
          <c:val>
            <c:numRef>
              <c:f>Sheet5!$F$116:$F$125</c:f>
              <c:numCache>
                <c:formatCode>0.0%</c:formatCode>
                <c:ptCount val="10"/>
                <c:pt idx="0">
                  <c:v>2.1000000000000001E-2</c:v>
                </c:pt>
                <c:pt idx="1">
                  <c:v>2.1999999999999999E-2</c:v>
                </c:pt>
                <c:pt idx="2">
                  <c:v>2.3E-2</c:v>
                </c:pt>
                <c:pt idx="3">
                  <c:v>2.5999999999999999E-2</c:v>
                </c:pt>
                <c:pt idx="4">
                  <c:v>3.3000000000000002E-2</c:v>
                </c:pt>
                <c:pt idx="5">
                  <c:v>3.5000000000000003E-2</c:v>
                </c:pt>
                <c:pt idx="6">
                  <c:v>4.7E-2</c:v>
                </c:pt>
                <c:pt idx="7">
                  <c:v>0.05</c:v>
                </c:pt>
                <c:pt idx="8">
                  <c:v>0.08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E-44B5-8140-A43A05EB6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720888"/>
        <c:axId val="354721280"/>
      </c:barChart>
      <c:catAx>
        <c:axId val="354720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4721280"/>
        <c:crosses val="autoZero"/>
        <c:auto val="1"/>
        <c:lblAlgn val="ctr"/>
        <c:lblOffset val="100"/>
        <c:noMultiLvlLbl val="0"/>
      </c:catAx>
      <c:valAx>
        <c:axId val="354721280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354720888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88695296066722E-2"/>
          <c:y val="7.5400505492369027E-2"/>
          <c:w val="0.93390124663176721"/>
          <c:h val="0.55180519101778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Sheet5!$B$106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Sheet5!$A$107:$A$113</c:f>
              <c:strCache>
                <c:ptCount val="7"/>
                <c:pt idx="0">
                  <c:v>Cash</c:v>
                </c:pt>
                <c:pt idx="1">
                  <c:v>T-Bills</c:v>
                </c:pt>
                <c:pt idx="2">
                  <c:v>TFCs / Sukuks</c:v>
                </c:pt>
                <c:pt idx="3">
                  <c:v>Stocks / Equities</c:v>
                </c:pt>
                <c:pt idx="4">
                  <c:v>GoP Ijara Sukuk</c:v>
                </c:pt>
                <c:pt idx="5">
                  <c:v>Others including receivables</c:v>
                </c:pt>
                <c:pt idx="6">
                  <c:v>PlBs</c:v>
                </c:pt>
              </c:strCache>
            </c:strRef>
          </c:cat>
          <c:val>
            <c:numRef>
              <c:f>Sheet5!$B$107:$B$113</c:f>
              <c:numCache>
                <c:formatCode>0%</c:formatCode>
                <c:ptCount val="7"/>
                <c:pt idx="0">
                  <c:v>0.313</c:v>
                </c:pt>
                <c:pt idx="1">
                  <c:v>0</c:v>
                </c:pt>
                <c:pt idx="2">
                  <c:v>1E-3</c:v>
                </c:pt>
                <c:pt idx="3">
                  <c:v>0.66300000000000003</c:v>
                </c:pt>
                <c:pt idx="4">
                  <c:v>0</c:v>
                </c:pt>
                <c:pt idx="5">
                  <c:v>2.3E-2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C-4F61-93A1-2E0088DBE81A}"/>
            </c:ext>
          </c:extLst>
        </c:ser>
        <c:ser>
          <c:idx val="1"/>
          <c:order val="1"/>
          <c:tx>
            <c:strRef>
              <c:f>Sheet5!$C$106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Sheet5!$A$107:$A$113</c:f>
              <c:strCache>
                <c:ptCount val="7"/>
                <c:pt idx="0">
                  <c:v>Cash</c:v>
                </c:pt>
                <c:pt idx="1">
                  <c:v>T-Bills</c:v>
                </c:pt>
                <c:pt idx="2">
                  <c:v>TFCs / Sukuks</c:v>
                </c:pt>
                <c:pt idx="3">
                  <c:v>Stocks / Equities</c:v>
                </c:pt>
                <c:pt idx="4">
                  <c:v>GoP Ijara Sukuk</c:v>
                </c:pt>
                <c:pt idx="5">
                  <c:v>Others including receivables</c:v>
                </c:pt>
                <c:pt idx="6">
                  <c:v>PlBs</c:v>
                </c:pt>
              </c:strCache>
            </c:strRef>
          </c:cat>
          <c:val>
            <c:numRef>
              <c:f>Sheet5!$C$107:$C$113</c:f>
              <c:numCache>
                <c:formatCode>0%</c:formatCode>
                <c:ptCount val="7"/>
                <c:pt idx="0">
                  <c:v>0.308</c:v>
                </c:pt>
                <c:pt idx="1">
                  <c:v>0</c:v>
                </c:pt>
                <c:pt idx="2">
                  <c:v>1E-3</c:v>
                </c:pt>
                <c:pt idx="3">
                  <c:v>0.66400000000000003</c:v>
                </c:pt>
                <c:pt idx="4">
                  <c:v>0</c:v>
                </c:pt>
                <c:pt idx="5">
                  <c:v>2.7E-2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C-4F61-93A1-2E0088DBE81A}"/>
            </c:ext>
          </c:extLst>
        </c:ser>
        <c:ser>
          <c:idx val="2"/>
          <c:order val="2"/>
          <c:tx>
            <c:strRef>
              <c:f>Sheet5!$D$106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Sheet5!$A$107:$A$113</c:f>
              <c:strCache>
                <c:ptCount val="7"/>
                <c:pt idx="0">
                  <c:v>Cash</c:v>
                </c:pt>
                <c:pt idx="1">
                  <c:v>T-Bills</c:v>
                </c:pt>
                <c:pt idx="2">
                  <c:v>TFCs / Sukuks</c:v>
                </c:pt>
                <c:pt idx="3">
                  <c:v>Stocks / Equities</c:v>
                </c:pt>
                <c:pt idx="4">
                  <c:v>GoP Ijara Sukuk</c:v>
                </c:pt>
                <c:pt idx="5">
                  <c:v>Others including receivables</c:v>
                </c:pt>
                <c:pt idx="6">
                  <c:v>PlBs</c:v>
                </c:pt>
              </c:strCache>
            </c:strRef>
          </c:cat>
          <c:val>
            <c:numRef>
              <c:f>Sheet5!$D$107:$D$113</c:f>
              <c:numCache>
                <c:formatCode>0%</c:formatCode>
                <c:ptCount val="7"/>
                <c:pt idx="0">
                  <c:v>0.32300000000000001</c:v>
                </c:pt>
                <c:pt idx="1">
                  <c:v>0</c:v>
                </c:pt>
                <c:pt idx="2">
                  <c:v>1E-3</c:v>
                </c:pt>
                <c:pt idx="3">
                  <c:v>0.65600000000000003</c:v>
                </c:pt>
                <c:pt idx="4">
                  <c:v>0</c:v>
                </c:pt>
                <c:pt idx="5">
                  <c:v>0.02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9C-4F61-93A1-2E0088DBE81A}"/>
            </c:ext>
          </c:extLst>
        </c:ser>
        <c:ser>
          <c:idx val="3"/>
          <c:order val="3"/>
          <c:tx>
            <c:strRef>
              <c:f>Sheet5!$E$106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Sheet5!$A$107:$A$113</c:f>
              <c:strCache>
                <c:ptCount val="7"/>
                <c:pt idx="0">
                  <c:v>Cash</c:v>
                </c:pt>
                <c:pt idx="1">
                  <c:v>T-Bills</c:v>
                </c:pt>
                <c:pt idx="2">
                  <c:v>TFCs / Sukuks</c:v>
                </c:pt>
                <c:pt idx="3">
                  <c:v>Stocks / Equities</c:v>
                </c:pt>
                <c:pt idx="4">
                  <c:v>GoP Ijara Sukuk</c:v>
                </c:pt>
                <c:pt idx="5">
                  <c:v>Others including receivables</c:v>
                </c:pt>
                <c:pt idx="6">
                  <c:v>PlBs</c:v>
                </c:pt>
              </c:strCache>
            </c:strRef>
          </c:cat>
          <c:val>
            <c:numRef>
              <c:f>Sheet5!$E$107:$E$113</c:f>
              <c:numCache>
                <c:formatCode>0%</c:formatCode>
                <c:ptCount val="7"/>
                <c:pt idx="0">
                  <c:v>0.38400000000000001</c:v>
                </c:pt>
                <c:pt idx="1">
                  <c:v>0</c:v>
                </c:pt>
                <c:pt idx="2">
                  <c:v>1E-3</c:v>
                </c:pt>
                <c:pt idx="3">
                  <c:v>0.56200000000000006</c:v>
                </c:pt>
                <c:pt idx="4">
                  <c:v>0</c:v>
                </c:pt>
                <c:pt idx="5">
                  <c:v>5.2999999999999999E-2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9C-4F61-93A1-2E0088DBE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4715008"/>
        <c:axId val="-194705760"/>
      </c:barChart>
      <c:catAx>
        <c:axId val="-19471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94705760"/>
        <c:crosses val="autoZero"/>
        <c:auto val="1"/>
        <c:lblAlgn val="ctr"/>
        <c:lblOffset val="100"/>
        <c:noMultiLvlLbl val="0"/>
      </c:catAx>
      <c:valAx>
        <c:axId val="-194705760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94715008"/>
        <c:crosses val="autoZero"/>
        <c:crossBetween val="between"/>
        <c:majorUnit val="0.5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8885555926153971"/>
          <c:y val="0.84930251774083798"/>
          <c:w val="0.59992435140158706"/>
          <c:h val="0.10805560904032825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Jun-21</a:t>
            </a:r>
            <a:endParaRPr lang="en-US" sz="1100"/>
          </a:p>
        </c:rich>
      </c:tx>
      <c:layout>
        <c:manualLayout>
          <c:xMode val="edge"/>
          <c:yMode val="edge"/>
          <c:x val="0.22871737109762696"/>
          <c:y val="4.21425688612296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210572986449703"/>
          <c:y val="0.17280866949291682"/>
          <c:w val="0.60474571913630082"/>
          <c:h val="0.71632492620636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Sheet5!$G$116:$G$125</c:f>
              <c:strCache>
                <c:ptCount val="10"/>
                <c:pt idx="0">
                  <c:v>BAHL</c:v>
                </c:pt>
                <c:pt idx="1">
                  <c:v>POL</c:v>
                </c:pt>
                <c:pt idx="2">
                  <c:v>AGIL</c:v>
                </c:pt>
                <c:pt idx="3">
                  <c:v>THALL</c:v>
                </c:pt>
                <c:pt idx="4">
                  <c:v>MARI</c:v>
                </c:pt>
                <c:pt idx="5">
                  <c:v>HBL</c:v>
                </c:pt>
                <c:pt idx="6">
                  <c:v>PKGS</c:v>
                </c:pt>
                <c:pt idx="7">
                  <c:v>MLCF</c:v>
                </c:pt>
                <c:pt idx="8">
                  <c:v>UBL</c:v>
                </c:pt>
                <c:pt idx="9">
                  <c:v>LUCK</c:v>
                </c:pt>
              </c:strCache>
            </c:strRef>
          </c:cat>
          <c:val>
            <c:numRef>
              <c:f>Sheet5!$H$116:$H$125</c:f>
              <c:numCache>
                <c:formatCode>0.0%</c:formatCode>
                <c:ptCount val="10"/>
                <c:pt idx="0">
                  <c:v>0.02</c:v>
                </c:pt>
                <c:pt idx="1">
                  <c:v>2.3E-2</c:v>
                </c:pt>
                <c:pt idx="2">
                  <c:v>2.3E-2</c:v>
                </c:pt>
                <c:pt idx="3">
                  <c:v>2.5000000000000001E-2</c:v>
                </c:pt>
                <c:pt idx="4">
                  <c:v>3.2000000000000001E-2</c:v>
                </c:pt>
                <c:pt idx="5">
                  <c:v>3.5000000000000003E-2</c:v>
                </c:pt>
                <c:pt idx="6">
                  <c:v>3.6999999999999998E-2</c:v>
                </c:pt>
                <c:pt idx="7">
                  <c:v>3.9E-2</c:v>
                </c:pt>
                <c:pt idx="8">
                  <c:v>4.2000000000000003E-2</c:v>
                </c:pt>
                <c:pt idx="9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F-4E4A-8479-F4DBD5CF4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4188016"/>
        <c:axId val="-194185296"/>
      </c:barChart>
      <c:catAx>
        <c:axId val="-194188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4185296"/>
        <c:crosses val="autoZero"/>
        <c:auto val="1"/>
        <c:lblAlgn val="ctr"/>
        <c:lblOffset val="100"/>
        <c:noMultiLvlLbl val="0"/>
      </c:catAx>
      <c:valAx>
        <c:axId val="-19418529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-194188016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KSE 100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227609880264459E-2"/>
          <c:y val="0.15789984996959777"/>
          <c:w val="0.93041324770371048"/>
          <c:h val="0.789598121777834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'Contribution Details'!$G$17:$G$36</c:f>
              <c:strCache>
                <c:ptCount val="20"/>
                <c:pt idx="0">
                  <c:v>TRG</c:v>
                </c:pt>
                <c:pt idx="1">
                  <c:v>LUCK</c:v>
                </c:pt>
                <c:pt idx="2">
                  <c:v>SYS</c:v>
                </c:pt>
                <c:pt idx="3">
                  <c:v>HBL</c:v>
                </c:pt>
                <c:pt idx="4">
                  <c:v>MEBL</c:v>
                </c:pt>
                <c:pt idx="5">
                  <c:v>UBL</c:v>
                </c:pt>
                <c:pt idx="6">
                  <c:v>BAHL</c:v>
                </c:pt>
                <c:pt idx="7">
                  <c:v>UNITY</c:v>
                </c:pt>
                <c:pt idx="8">
                  <c:v>EFERT</c:v>
                </c:pt>
                <c:pt idx="9">
                  <c:v>PSO</c:v>
                </c:pt>
                <c:pt idx="10">
                  <c:v>GSKCH</c:v>
                </c:pt>
                <c:pt idx="11">
                  <c:v>SHFA</c:v>
                </c:pt>
                <c:pt idx="12">
                  <c:v>IDYM</c:v>
                </c:pt>
                <c:pt idx="13">
                  <c:v>PAKT</c:v>
                </c:pt>
                <c:pt idx="14">
                  <c:v>NRL</c:v>
                </c:pt>
                <c:pt idx="15">
                  <c:v>SNGP</c:v>
                </c:pt>
                <c:pt idx="16">
                  <c:v>NESTLE</c:v>
                </c:pt>
                <c:pt idx="17">
                  <c:v>HASCOL</c:v>
                </c:pt>
                <c:pt idx="18">
                  <c:v>PMPK</c:v>
                </c:pt>
                <c:pt idx="19">
                  <c:v>OGDC</c:v>
                </c:pt>
              </c:strCache>
            </c:strRef>
          </c:cat>
          <c:val>
            <c:numRef>
              <c:f>'Contribution Details'!$H$17:$H$36</c:f>
              <c:numCache>
                <c:formatCode>0.0%</c:formatCode>
                <c:ptCount val="20"/>
                <c:pt idx="0">
                  <c:v>4.1164285764203799E-2</c:v>
                </c:pt>
                <c:pt idx="1">
                  <c:v>3.2977312316801004E-2</c:v>
                </c:pt>
                <c:pt idx="2">
                  <c:v>2.15211433195555E-2</c:v>
                </c:pt>
                <c:pt idx="3">
                  <c:v>1.6262912992856898E-2</c:v>
                </c:pt>
                <c:pt idx="4">
                  <c:v>1.4319914709710599E-2</c:v>
                </c:pt>
                <c:pt idx="5">
                  <c:v>1.0783285512383601E-2</c:v>
                </c:pt>
                <c:pt idx="6">
                  <c:v>1.0743393913011099E-2</c:v>
                </c:pt>
                <c:pt idx="7">
                  <c:v>1.04057722072433E-2</c:v>
                </c:pt>
                <c:pt idx="8">
                  <c:v>1.0315473594583799E-2</c:v>
                </c:pt>
                <c:pt idx="9">
                  <c:v>9.8545275927047708E-3</c:v>
                </c:pt>
                <c:pt idx="10">
                  <c:v>-2.4718892217877601E-4</c:v>
                </c:pt>
                <c:pt idx="11">
                  <c:v>-2.6017113111705999E-4</c:v>
                </c:pt>
                <c:pt idx="12">
                  <c:v>-4.0241008170115595E-4</c:v>
                </c:pt>
                <c:pt idx="13">
                  <c:v>-4.4421102510100002E-4</c:v>
                </c:pt>
                <c:pt idx="14">
                  <c:v>-6.0856132360886603E-4</c:v>
                </c:pt>
                <c:pt idx="15">
                  <c:v>-7.7401811917209907E-4</c:v>
                </c:pt>
                <c:pt idx="16">
                  <c:v>-1.4660501796260399E-3</c:v>
                </c:pt>
                <c:pt idx="17">
                  <c:v>-1.63276616208776E-3</c:v>
                </c:pt>
                <c:pt idx="18">
                  <c:v>-1.8316087423065899E-3</c:v>
                </c:pt>
                <c:pt idx="19">
                  <c:v>-2.1024690949826797E-3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8-41C0-85C0-F0C138850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8451824"/>
        <c:axId val="1068452656"/>
      </c:barChart>
      <c:catAx>
        <c:axId val="1068451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8452656"/>
        <c:crosses val="autoZero"/>
        <c:auto val="1"/>
        <c:lblAlgn val="ctr"/>
        <c:lblOffset val="100"/>
        <c:noMultiLvlLbl val="0"/>
      </c:catAx>
      <c:valAx>
        <c:axId val="106845265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5182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322425680787846E-2"/>
          <c:y val="5.4726368159204022E-2"/>
          <c:w val="0.8182087829299115"/>
          <c:h val="0.6955926153297467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'FY15TD EQ'!$G$3</c:f>
              <c:strCache>
                <c:ptCount val="1"/>
                <c:pt idx="0">
                  <c:v>Gross  Return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E-10AF-4E5D-8215-314A0CF37C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'FY15TD EQ'!$C$26:$C$35</c:f>
              <c:strCache>
                <c:ptCount val="10"/>
                <c:pt idx="0">
                  <c:v>Meezan</c:v>
                </c:pt>
                <c:pt idx="1">
                  <c:v>ALHAA</c:v>
                </c:pt>
                <c:pt idx="2">
                  <c:v>NAFA</c:v>
                </c:pt>
                <c:pt idx="3">
                  <c:v>UBL</c:v>
                </c:pt>
                <c:pt idx="4">
                  <c:v>LAKSON-ITF</c:v>
                </c:pt>
                <c:pt idx="5">
                  <c:v>HBL</c:v>
                </c:pt>
                <c:pt idx="6">
                  <c:v>PAKOMAN</c:v>
                </c:pt>
                <c:pt idx="7">
                  <c:v>Faysal</c:v>
                </c:pt>
                <c:pt idx="8">
                  <c:v>ABL</c:v>
                </c:pt>
                <c:pt idx="9">
                  <c:v>ALFALAH</c:v>
                </c:pt>
              </c:strCache>
            </c:strRef>
          </c:cat>
          <c:val>
            <c:numRef>
              <c:f>'FY15TD EQ'!$G$26:$G$35</c:f>
              <c:numCache>
                <c:formatCode>0.00%</c:formatCode>
                <c:ptCount val="10"/>
                <c:pt idx="0">
                  <c:v>0.39038769197136142</c:v>
                </c:pt>
                <c:pt idx="1">
                  <c:v>0.29484739791935938</c:v>
                </c:pt>
                <c:pt idx="2">
                  <c:v>0.25419043105688532</c:v>
                </c:pt>
                <c:pt idx="3">
                  <c:v>0.20730209735085306</c:v>
                </c:pt>
                <c:pt idx="4">
                  <c:v>0.17603063294073412</c:v>
                </c:pt>
                <c:pt idx="5">
                  <c:v>0.15432623136041257</c:v>
                </c:pt>
                <c:pt idx="6">
                  <c:v>0.15291055328875119</c:v>
                </c:pt>
                <c:pt idx="7">
                  <c:v>8.8469554569110667E-2</c:v>
                </c:pt>
                <c:pt idx="8">
                  <c:v>8.5170841503306352E-2</c:v>
                </c:pt>
                <c:pt idx="9">
                  <c:v>8.292429627975309E-2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F-4E5D-8215-314A0CF37C82}"/>
            </c:ext>
          </c:extLst>
        </c:ser>
        <c:ser>
          <c:idx val="4"/>
          <c:order val="3"/>
          <c:tx>
            <c:strRef>
              <c:f>'FY15TD EQ'!$F$4</c:f>
              <c:strCache>
                <c:ptCount val="1"/>
                <c:pt idx="0">
                  <c:v>Expense ratio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'FY15TD EQ'!$C$26:$C$35</c:f>
              <c:strCache>
                <c:ptCount val="10"/>
                <c:pt idx="0">
                  <c:v>Meezan</c:v>
                </c:pt>
                <c:pt idx="1">
                  <c:v>ALHAA</c:v>
                </c:pt>
                <c:pt idx="2">
                  <c:v>NAFA</c:v>
                </c:pt>
                <c:pt idx="3">
                  <c:v>UBL</c:v>
                </c:pt>
                <c:pt idx="4">
                  <c:v>LAKSON-ITF</c:v>
                </c:pt>
                <c:pt idx="5">
                  <c:v>HBL</c:v>
                </c:pt>
                <c:pt idx="6">
                  <c:v>PAKOMAN</c:v>
                </c:pt>
                <c:pt idx="7">
                  <c:v>Faysal</c:v>
                </c:pt>
                <c:pt idx="8">
                  <c:v>ABL</c:v>
                </c:pt>
                <c:pt idx="9">
                  <c:v>ALFALAH</c:v>
                </c:pt>
              </c:strCache>
            </c:strRef>
          </c:cat>
          <c:val>
            <c:numRef>
              <c:f>'FY15TD EQ'!$F$26:$F$35</c:f>
              <c:numCache>
                <c:formatCode>0.00%</c:formatCode>
                <c:ptCount val="10"/>
                <c:pt idx="0">
                  <c:v>3.8800000000000001E-2</c:v>
                </c:pt>
                <c:pt idx="1">
                  <c:v>5.0700000000000002E-2</c:v>
                </c:pt>
                <c:pt idx="2">
                  <c:v>4.1099999999999998E-2</c:v>
                </c:pt>
                <c:pt idx="3">
                  <c:v>3.6600000000000001E-2</c:v>
                </c:pt>
                <c:pt idx="4">
                  <c:v>2.9600000000000001E-2</c:v>
                </c:pt>
                <c:pt idx="5">
                  <c:v>3.8399999999999997E-2</c:v>
                </c:pt>
                <c:pt idx="6">
                  <c:v>4.6899999999999997E-2</c:v>
                </c:pt>
                <c:pt idx="7">
                  <c:v>5.1999999999999998E-3</c:v>
                </c:pt>
                <c:pt idx="8">
                  <c:v>4.1999999999999997E-3</c:v>
                </c:pt>
                <c:pt idx="9">
                  <c:v>5.3E-3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AF-4E5D-8215-314A0CF37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0761856"/>
        <c:axId val="1610762944"/>
      </c:barChart>
      <c:lineChart>
        <c:grouping val="standard"/>
        <c:varyColors val="0"/>
        <c:ser>
          <c:idx val="2"/>
          <c:order val="1"/>
          <c:tx>
            <c:strRef>
              <c:f>'FY15TD EQ'!$I$4</c:f>
              <c:strCache>
                <c:ptCount val="1"/>
                <c:pt idx="0">
                  <c:v>Average</c:v>
                </c:pt>
              </c:strCache>
            </c:strRef>
          </c:tx>
          <c:spPr>
            <a:ln w="31750" cap="rnd">
              <a:solidFill>
                <a:srgbClr val="C0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AF-4E5D-8215-314A0CF37C8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AF-4E5D-8215-314A0CF37C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AF-4E5D-8215-314A0CF37C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AF-4E5D-8215-314A0CF37C8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AF-4E5D-8215-314A0CF37C8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AF-4E5D-8215-314A0CF37C8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AF-4E5D-8215-314A0CF37C8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AF-4E5D-8215-314A0CF37C8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AF-4E5D-8215-314A0CF37C82}"/>
                </c:ext>
              </c:extLst>
            </c:dLbl>
            <c:dLbl>
              <c:idx val="9"/>
              <c:layout>
                <c:manualLayout>
                  <c:x val="-7.5709791716931485E-2"/>
                  <c:y val="-5.9976931949250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AF-4E5D-8215-314A0CF37C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EQ'!$C$26:$C$35</c:f>
              <c:strCache>
                <c:ptCount val="10"/>
                <c:pt idx="0">
                  <c:v>Meezan</c:v>
                </c:pt>
                <c:pt idx="1">
                  <c:v>ALHAA</c:v>
                </c:pt>
                <c:pt idx="2">
                  <c:v>NAFA</c:v>
                </c:pt>
                <c:pt idx="3">
                  <c:v>UBL</c:v>
                </c:pt>
                <c:pt idx="4">
                  <c:v>LAKSON-ITF</c:v>
                </c:pt>
                <c:pt idx="5">
                  <c:v>HBL</c:v>
                </c:pt>
                <c:pt idx="6">
                  <c:v>PAKOMAN</c:v>
                </c:pt>
                <c:pt idx="7">
                  <c:v>Faysal</c:v>
                </c:pt>
                <c:pt idx="8">
                  <c:v>ABL</c:v>
                </c:pt>
                <c:pt idx="9">
                  <c:v>ALFALAH</c:v>
                </c:pt>
              </c:strCache>
            </c:strRef>
          </c:cat>
          <c:val>
            <c:numRef>
              <c:f>'FY15TD EQ'!$I$26:$I$36</c:f>
              <c:numCache>
                <c:formatCode>0.0%</c:formatCode>
                <c:ptCount val="10"/>
                <c:pt idx="0">
                  <c:v>0.19765017779275218</c:v>
                </c:pt>
                <c:pt idx="1">
                  <c:v>0.19765017779275218</c:v>
                </c:pt>
                <c:pt idx="2">
                  <c:v>0.19765017779275218</c:v>
                </c:pt>
                <c:pt idx="3">
                  <c:v>0.19765017779275218</c:v>
                </c:pt>
                <c:pt idx="4">
                  <c:v>0.19765017779275218</c:v>
                </c:pt>
                <c:pt idx="5">
                  <c:v>0.19765017779275218</c:v>
                </c:pt>
                <c:pt idx="6">
                  <c:v>0.19765017779275218</c:v>
                </c:pt>
                <c:pt idx="7" formatCode="0.00%">
                  <c:v>0.19765017779275218</c:v>
                </c:pt>
                <c:pt idx="8">
                  <c:v>0.19765017779275218</c:v>
                </c:pt>
                <c:pt idx="9">
                  <c:v>0.19765017779275218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10AF-4E5D-8215-314A0CF37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0761856"/>
        <c:axId val="1610762944"/>
      </c:lineChart>
      <c:scatterChart>
        <c:scatterStyle val="lineMarker"/>
        <c:varyColors val="0"/>
        <c:ser>
          <c:idx val="1"/>
          <c:order val="0"/>
          <c:tx>
            <c:strRef>
              <c:f>'FY15TD EQ'!$D$3</c:f>
              <c:strCache>
                <c:ptCount val="1"/>
                <c:pt idx="0">
                  <c:v>AUMs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F0"/>
              </a:solidFill>
            </c:spPr>
          </c:marker>
          <c:xVal>
            <c:strRef>
              <c:f>'FY15TD EQ'!$C$26:$C$36</c:f>
              <c:strCache>
                <c:ptCount val="10"/>
                <c:pt idx="0">
                  <c:v>Meezan</c:v>
                </c:pt>
                <c:pt idx="1">
                  <c:v>ALHAA</c:v>
                </c:pt>
                <c:pt idx="2">
                  <c:v>NAFA</c:v>
                </c:pt>
                <c:pt idx="3">
                  <c:v>UBL</c:v>
                </c:pt>
                <c:pt idx="4">
                  <c:v>LAKSON-ITF</c:v>
                </c:pt>
                <c:pt idx="5">
                  <c:v>HBL</c:v>
                </c:pt>
                <c:pt idx="6">
                  <c:v>PAKOMAN</c:v>
                </c:pt>
                <c:pt idx="7">
                  <c:v>Faysal</c:v>
                </c:pt>
                <c:pt idx="8">
                  <c:v>ABL</c:v>
                </c:pt>
                <c:pt idx="9">
                  <c:v>ALFALAH</c:v>
                </c:pt>
              </c:strCache>
            </c:strRef>
          </c:xVal>
          <c:yVal>
            <c:numRef>
              <c:f>'FY15TD EQ'!$D$26:$D$36</c:f>
              <c:numCache>
                <c:formatCode>#,##0</c:formatCode>
                <c:ptCount val="10"/>
                <c:pt idx="0">
                  <c:v>1672.23</c:v>
                </c:pt>
                <c:pt idx="1">
                  <c:v>2334.8879999999999</c:v>
                </c:pt>
                <c:pt idx="2">
                  <c:v>5611.4160000000002</c:v>
                </c:pt>
                <c:pt idx="3">
                  <c:v>2561</c:v>
                </c:pt>
                <c:pt idx="4">
                  <c:v>489.10399999999998</c:v>
                </c:pt>
                <c:pt idx="5">
                  <c:v>388</c:v>
                </c:pt>
                <c:pt idx="6">
                  <c:v>189.661</c:v>
                </c:pt>
                <c:pt idx="7">
                  <c:v>2665.4630000000002</c:v>
                </c:pt>
                <c:pt idx="8">
                  <c:v>2683.7570000000001</c:v>
                </c:pt>
                <c:pt idx="9">
                  <c:v>2287.9070000000002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0AF-4E5D-8215-314A0CF37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0763488"/>
        <c:axId val="1610764576"/>
      </c:scatterChart>
      <c:catAx>
        <c:axId val="161076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610762944"/>
        <c:crosses val="autoZero"/>
        <c:auto val="1"/>
        <c:lblAlgn val="ctr"/>
        <c:lblOffset val="100"/>
        <c:noMultiLvlLbl val="0"/>
      </c:catAx>
      <c:valAx>
        <c:axId val="161076294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610761856"/>
        <c:crosses val="autoZero"/>
        <c:crossBetween val="between"/>
        <c:majorUnit val="0.1"/>
      </c:valAx>
      <c:valAx>
        <c:axId val="16107645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AUM PKR Million</a:t>
                </a:r>
              </a:p>
            </c:rich>
          </c:tx>
          <c:layout>
            <c:manualLayout>
              <c:xMode val="edge"/>
              <c:yMode val="edge"/>
              <c:x val="0.97293452901720623"/>
              <c:y val="0.2542046088825266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610763488"/>
        <c:crosses val="max"/>
        <c:crossBetween val="midCat"/>
      </c:valAx>
      <c:valAx>
        <c:axId val="1610763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076457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3818751822688832"/>
          <c:y val="0.94097324011371775"/>
          <c:w val="0.6850447166326431"/>
          <c:h val="4.4320874695243685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01373783126608"/>
          <c:y val="4.9198600174978124E-2"/>
          <c:w val="0.78228721409823776"/>
          <c:h val="0.80426596675415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Sheet3!$G$14</c:f>
              <c:strCache>
                <c:ptCount val="1"/>
                <c:pt idx="0">
                  <c:v>Contribution Analysis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Sheet3!$F$15:$F$19</c:f>
              <c:strCache>
                <c:ptCount val="5"/>
                <c:pt idx="0">
                  <c:v>Equity</c:v>
                </c:pt>
                <c:pt idx="1">
                  <c:v>Fixed Income</c:v>
                </c:pt>
                <c:pt idx="2">
                  <c:v>Expense Ratio</c:v>
                </c:pt>
                <c:pt idx="3">
                  <c:v>Total Net Return</c:v>
                </c:pt>
                <c:pt idx="4">
                  <c:v>Average Equity Exposure</c:v>
                </c:pt>
              </c:strCache>
            </c:strRef>
          </c:cat>
          <c:val>
            <c:numRef>
              <c:f>Sheet3!$G$15:$G$19</c:f>
              <c:numCache>
                <c:formatCode>0.0%</c:formatCode>
                <c:ptCount val="5"/>
                <c:pt idx="0">
                  <c:v>0.28337993980249299</c:v>
                </c:pt>
                <c:pt idx="1">
                  <c:v>1.1420060197507E-2</c:v>
                </c:pt>
                <c:pt idx="2">
                  <c:v>-5.0700000000000002E-2</c:v>
                </c:pt>
                <c:pt idx="3">
                  <c:v>0.24410000000000001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2-432B-96CB-F4A9A1E55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005104"/>
        <c:axId val="88499803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Sheet3!$H$14</c:f>
              <c:strCache>
                <c:ptCount val="1"/>
                <c:pt idx="0">
                  <c:v>Average Equity Exposure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Sheet3!$F$15:$F$19</c:f>
              <c:strCache>
                <c:ptCount val="5"/>
                <c:pt idx="0">
                  <c:v>Equity</c:v>
                </c:pt>
                <c:pt idx="1">
                  <c:v>Fixed Income</c:v>
                </c:pt>
                <c:pt idx="2">
                  <c:v>Expense Ratio</c:v>
                </c:pt>
                <c:pt idx="3">
                  <c:v>Total Net Return</c:v>
                </c:pt>
                <c:pt idx="4">
                  <c:v>Average Equity Exposure</c:v>
                </c:pt>
              </c:strCache>
            </c:strRef>
          </c:cat>
          <c:val>
            <c:numRef>
              <c:f>Sheet3!$H$15:$H$19</c:f>
              <c:numCache>
                <c:formatCode>General</c:formatCode>
                <c:ptCount val="5"/>
                <c:pt idx="4" formatCode="0.0%">
                  <c:v>0.84525663689014907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52-432B-96CB-F4A9A1E55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999664"/>
        <c:axId val="885006736"/>
      </c:barChart>
      <c:catAx>
        <c:axId val="88500510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low"/>
        <c:crossAx val="884998032"/>
        <c:crosses val="autoZero"/>
        <c:auto val="1"/>
        <c:lblAlgn val="ctr"/>
        <c:lblOffset val="100"/>
        <c:noMultiLvlLbl val="0"/>
      </c:catAx>
      <c:valAx>
        <c:axId val="8849980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Returns</a:t>
                </a:r>
              </a:p>
            </c:rich>
          </c:tx>
          <c:layout>
            <c:manualLayout>
              <c:xMode val="edge"/>
              <c:yMode val="edge"/>
              <c:x val="4.535147392290253E-3"/>
              <c:y val="0.3730400514095030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885005104"/>
        <c:crosses val="autoZero"/>
        <c:crossBetween val="between"/>
        <c:majorUnit val="0.1"/>
      </c:valAx>
      <c:valAx>
        <c:axId val="885006736"/>
        <c:scaling>
          <c:orientation val="minMax"/>
          <c:max val="1.55"/>
          <c:min val="-0.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Equity Exposure</a:t>
                </a:r>
              </a:p>
            </c:rich>
          </c:tx>
          <c:layout>
            <c:manualLayout>
              <c:xMode val="edge"/>
              <c:yMode val="edge"/>
              <c:x val="0.96899691358024687"/>
              <c:y val="0.2049868766404199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884999664"/>
        <c:crosses val="max"/>
        <c:crossBetween val="between"/>
        <c:majorUnit val="0.60000000000000009"/>
      </c:valAx>
      <c:catAx>
        <c:axId val="884999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850067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ALHAA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505124431737391E-2"/>
          <c:y val="0.11010752688172043"/>
          <c:w val="0.92067530167777956"/>
          <c:h val="0.853481288629243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'Contribution Details'!$G$18:$G$37</c:f>
              <c:strCache>
                <c:ptCount val="20"/>
                <c:pt idx="0">
                  <c:v>LUCK</c:v>
                </c:pt>
                <c:pt idx="1">
                  <c:v>EPCL</c:v>
                </c:pt>
                <c:pt idx="2">
                  <c:v>MEBL</c:v>
                </c:pt>
                <c:pt idx="3">
                  <c:v>MLCF</c:v>
                </c:pt>
                <c:pt idx="4">
                  <c:v>HUBC</c:v>
                </c:pt>
                <c:pt idx="5">
                  <c:v>UNITY</c:v>
                </c:pt>
                <c:pt idx="6">
                  <c:v>ABOT</c:v>
                </c:pt>
                <c:pt idx="7">
                  <c:v>ILP</c:v>
                </c:pt>
                <c:pt idx="8">
                  <c:v>MTL</c:v>
                </c:pt>
                <c:pt idx="9">
                  <c:v>MARI</c:v>
                </c:pt>
                <c:pt idx="10">
                  <c:v>HTL</c:v>
                </c:pt>
                <c:pt idx="11">
                  <c:v>SHFA</c:v>
                </c:pt>
                <c:pt idx="12">
                  <c:v>IBLHL</c:v>
                </c:pt>
                <c:pt idx="13">
                  <c:v>APL</c:v>
                </c:pt>
                <c:pt idx="14">
                  <c:v>INDU</c:v>
                </c:pt>
                <c:pt idx="15">
                  <c:v>OGDC</c:v>
                </c:pt>
                <c:pt idx="16">
                  <c:v>PTCL</c:v>
                </c:pt>
                <c:pt idx="17">
                  <c:v>AGHA</c:v>
                </c:pt>
                <c:pt idx="18">
                  <c:v>GLAXO</c:v>
                </c:pt>
                <c:pt idx="19">
                  <c:v>POWER</c:v>
                </c:pt>
              </c:strCache>
            </c:strRef>
          </c:cat>
          <c:val>
            <c:numRef>
              <c:f>'Contribution Details'!$H$18:$H$37</c:f>
              <c:numCache>
                <c:formatCode>0.0%</c:formatCode>
                <c:ptCount val="20"/>
                <c:pt idx="0">
                  <c:v>6.8189742435735001E-2</c:v>
                </c:pt>
                <c:pt idx="1">
                  <c:v>3.11243136883326E-2</c:v>
                </c:pt>
                <c:pt idx="2">
                  <c:v>2.6098491820372903E-2</c:v>
                </c:pt>
                <c:pt idx="3">
                  <c:v>1.7675461533956001E-2</c:v>
                </c:pt>
                <c:pt idx="4">
                  <c:v>1.5343758233333799E-2</c:v>
                </c:pt>
                <c:pt idx="5">
                  <c:v>1.3048837496065399E-2</c:v>
                </c:pt>
                <c:pt idx="6">
                  <c:v>1.2476671934504E-2</c:v>
                </c:pt>
                <c:pt idx="7">
                  <c:v>1.17734579271825E-2</c:v>
                </c:pt>
                <c:pt idx="8">
                  <c:v>1.14787228248637E-2</c:v>
                </c:pt>
                <c:pt idx="9">
                  <c:v>1.06256772646074E-2</c:v>
                </c:pt>
                <c:pt idx="10">
                  <c:v>-6.2432761291035001E-4</c:v>
                </c:pt>
                <c:pt idx="11">
                  <c:v>-6.9261060575117402E-4</c:v>
                </c:pt>
                <c:pt idx="12">
                  <c:v>-7.222983118057801E-4</c:v>
                </c:pt>
                <c:pt idx="13">
                  <c:v>-8.1714985485995093E-4</c:v>
                </c:pt>
                <c:pt idx="14">
                  <c:v>-8.4946940704595396E-4</c:v>
                </c:pt>
                <c:pt idx="15">
                  <c:v>-9.683178247287599E-4</c:v>
                </c:pt>
                <c:pt idx="16">
                  <c:v>-1.66162495495168E-3</c:v>
                </c:pt>
                <c:pt idx="17">
                  <c:v>-1.7285911561138801E-3</c:v>
                </c:pt>
                <c:pt idx="18">
                  <c:v>-2.0447510134812201E-3</c:v>
                </c:pt>
                <c:pt idx="19">
                  <c:v>-3.9802206996264198E-3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4-4E9D-BE00-6A33BD325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8451824"/>
        <c:axId val="1068452656"/>
      </c:barChart>
      <c:catAx>
        <c:axId val="1068451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8452656"/>
        <c:crosses val="autoZero"/>
        <c:auto val="1"/>
        <c:lblAlgn val="ctr"/>
        <c:lblOffset val="100"/>
        <c:noMultiLvlLbl val="0"/>
      </c:catAx>
      <c:valAx>
        <c:axId val="106845265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5182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Dec-20</a:t>
            </a:r>
            <a:endParaRPr lang="en-US" sz="1100"/>
          </a:p>
        </c:rich>
      </c:tx>
      <c:layout>
        <c:manualLayout>
          <c:xMode val="edge"/>
          <c:yMode val="edge"/>
          <c:x val="0.24486116281325229"/>
          <c:y val="5.4603623975724165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Sheet5!$E$169:$E$178</c:f>
              <c:strCache>
                <c:ptCount val="10"/>
                <c:pt idx="0">
                  <c:v>PAEL</c:v>
                </c:pt>
                <c:pt idx="1">
                  <c:v>PSO</c:v>
                </c:pt>
                <c:pt idx="2">
                  <c:v>MARI</c:v>
                </c:pt>
                <c:pt idx="3">
                  <c:v>ABOT</c:v>
                </c:pt>
                <c:pt idx="4">
                  <c:v>ENGRO</c:v>
                </c:pt>
                <c:pt idx="5">
                  <c:v>MEBL</c:v>
                </c:pt>
                <c:pt idx="6">
                  <c:v>PPL</c:v>
                </c:pt>
                <c:pt idx="7">
                  <c:v>OGDC</c:v>
                </c:pt>
                <c:pt idx="8">
                  <c:v>HUBC</c:v>
                </c:pt>
                <c:pt idx="9">
                  <c:v>LUCK</c:v>
                </c:pt>
              </c:strCache>
            </c:strRef>
          </c:cat>
          <c:val>
            <c:numRef>
              <c:f>Sheet5!$F$169:$F$178</c:f>
              <c:numCache>
                <c:formatCode>0.0%</c:formatCode>
                <c:ptCount val="10"/>
                <c:pt idx="0">
                  <c:v>3.2000000000000001E-2</c:v>
                </c:pt>
                <c:pt idx="1">
                  <c:v>3.5000000000000003E-2</c:v>
                </c:pt>
                <c:pt idx="2">
                  <c:v>3.7999999999999999E-2</c:v>
                </c:pt>
                <c:pt idx="3">
                  <c:v>0.04</c:v>
                </c:pt>
                <c:pt idx="4">
                  <c:v>4.2000000000000003E-2</c:v>
                </c:pt>
                <c:pt idx="5">
                  <c:v>5.1999999999999998E-2</c:v>
                </c:pt>
                <c:pt idx="6">
                  <c:v>5.5E-2</c:v>
                </c:pt>
                <c:pt idx="7">
                  <c:v>5.6000000000000001E-2</c:v>
                </c:pt>
                <c:pt idx="8">
                  <c:v>5.8000000000000003E-2</c:v>
                </c:pt>
                <c:pt idx="9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F-4365-B473-D26B6E418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394240"/>
        <c:axId val="355395024"/>
      </c:barChart>
      <c:catAx>
        <c:axId val="355394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5395024"/>
        <c:crosses val="autoZero"/>
        <c:auto val="1"/>
        <c:lblAlgn val="ctr"/>
        <c:lblOffset val="100"/>
        <c:noMultiLvlLbl val="0"/>
      </c:catAx>
      <c:valAx>
        <c:axId val="35539502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355394240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Sep-20</a:t>
            </a:r>
            <a:endParaRPr lang="en-US" sz="1100"/>
          </a:p>
        </c:rich>
      </c:tx>
      <c:layout>
        <c:manualLayout>
          <c:xMode val="edge"/>
          <c:yMode val="edge"/>
          <c:x val="0.31443168895076451"/>
          <c:y val="5.45778338866879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940917113204764"/>
          <c:y val="0.19403720381565223"/>
          <c:w val="0.64704336222098324"/>
          <c:h val="0.702229274961518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Sheet5!$A$169:$A$178</c:f>
              <c:strCache>
                <c:ptCount val="10"/>
                <c:pt idx="0">
                  <c:v>ILP</c:v>
                </c:pt>
                <c:pt idx="1">
                  <c:v>PAEL</c:v>
                </c:pt>
                <c:pt idx="2">
                  <c:v>MLCF</c:v>
                </c:pt>
                <c:pt idx="3">
                  <c:v>ENGRO</c:v>
                </c:pt>
                <c:pt idx="4">
                  <c:v>EPCL</c:v>
                </c:pt>
                <c:pt idx="5">
                  <c:v>ABOT</c:v>
                </c:pt>
                <c:pt idx="6">
                  <c:v>PPL</c:v>
                </c:pt>
                <c:pt idx="7">
                  <c:v>HUBC</c:v>
                </c:pt>
                <c:pt idx="8">
                  <c:v>OGDC</c:v>
                </c:pt>
                <c:pt idx="9">
                  <c:v>LUCK</c:v>
                </c:pt>
              </c:strCache>
            </c:strRef>
          </c:cat>
          <c:val>
            <c:numRef>
              <c:f>Sheet5!$B$169:$B$178</c:f>
              <c:numCache>
                <c:formatCode>0.0%</c:formatCode>
                <c:ptCount val="10"/>
                <c:pt idx="0">
                  <c:v>0.03</c:v>
                </c:pt>
                <c:pt idx="1">
                  <c:v>3.1E-2</c:v>
                </c:pt>
                <c:pt idx="2">
                  <c:v>3.5999999999999997E-2</c:v>
                </c:pt>
                <c:pt idx="3">
                  <c:v>3.6999999999999998E-2</c:v>
                </c:pt>
                <c:pt idx="4">
                  <c:v>3.7999999999999999E-2</c:v>
                </c:pt>
                <c:pt idx="5">
                  <c:v>4.7E-2</c:v>
                </c:pt>
                <c:pt idx="6">
                  <c:v>5.7000000000000002E-2</c:v>
                </c:pt>
                <c:pt idx="7">
                  <c:v>6.2E-2</c:v>
                </c:pt>
                <c:pt idx="8">
                  <c:v>6.8000000000000005E-2</c:v>
                </c:pt>
                <c:pt idx="9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AB-414F-88A0-64BCD3638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388360"/>
        <c:axId val="355387968"/>
      </c:barChart>
      <c:catAx>
        <c:axId val="355388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5387968"/>
        <c:crosses val="autoZero"/>
        <c:auto val="1"/>
        <c:lblAlgn val="ctr"/>
        <c:lblOffset val="100"/>
        <c:noMultiLvlLbl val="0"/>
      </c:catAx>
      <c:valAx>
        <c:axId val="35538796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355388360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Top</a:t>
            </a:r>
            <a:r>
              <a:rPr lang="en-US" sz="1100" baseline="0" dirty="0"/>
              <a:t> 10 Equity Holding </a:t>
            </a:r>
          </a:p>
          <a:p>
            <a:pPr>
              <a:defRPr sz="1100"/>
            </a:pPr>
            <a:r>
              <a:rPr lang="en-US" sz="1100" baseline="0" dirty="0"/>
              <a:t>Mar-21</a:t>
            </a:r>
            <a:endParaRPr lang="en-US" sz="1100" dirty="0"/>
          </a:p>
        </c:rich>
      </c:tx>
      <c:layout>
        <c:manualLayout>
          <c:xMode val="edge"/>
          <c:yMode val="edge"/>
          <c:x val="0.19608091671467895"/>
          <c:y val="4.62962538993944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42206004737212"/>
          <c:y val="0.18633431081207485"/>
          <c:w val="0.54133826259522433"/>
          <c:h val="0.701301640607471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Sheet5!$E$169:$E$178</c:f>
              <c:strCache>
                <c:ptCount val="10"/>
                <c:pt idx="0">
                  <c:v>KOHC</c:v>
                </c:pt>
                <c:pt idx="1">
                  <c:v>PPL</c:v>
                </c:pt>
                <c:pt idx="2">
                  <c:v>OGDC</c:v>
                </c:pt>
                <c:pt idx="3">
                  <c:v>POL</c:v>
                </c:pt>
                <c:pt idx="4">
                  <c:v>PSO</c:v>
                </c:pt>
                <c:pt idx="5">
                  <c:v>HUBC</c:v>
                </c:pt>
                <c:pt idx="6">
                  <c:v>MLCF</c:v>
                </c:pt>
                <c:pt idx="7">
                  <c:v>MARI</c:v>
                </c:pt>
                <c:pt idx="8">
                  <c:v>MEBL</c:v>
                </c:pt>
                <c:pt idx="9">
                  <c:v>LUCK</c:v>
                </c:pt>
              </c:strCache>
            </c:strRef>
          </c:cat>
          <c:val>
            <c:numRef>
              <c:f>Sheet5!$F$169:$F$178</c:f>
              <c:numCache>
                <c:formatCode>0.0%</c:formatCode>
                <c:ptCount val="10"/>
                <c:pt idx="0">
                  <c:v>3.3000000000000002E-2</c:v>
                </c:pt>
                <c:pt idx="1">
                  <c:v>3.5999999999999997E-2</c:v>
                </c:pt>
                <c:pt idx="2">
                  <c:v>3.5999999999999997E-2</c:v>
                </c:pt>
                <c:pt idx="3">
                  <c:v>3.6999999999999998E-2</c:v>
                </c:pt>
                <c:pt idx="4">
                  <c:v>3.7999999999999999E-2</c:v>
                </c:pt>
                <c:pt idx="5">
                  <c:v>3.9E-2</c:v>
                </c:pt>
                <c:pt idx="6">
                  <c:v>0.04</c:v>
                </c:pt>
                <c:pt idx="7">
                  <c:v>6.2E-2</c:v>
                </c:pt>
                <c:pt idx="8">
                  <c:v>6.4000000000000001E-2</c:v>
                </c:pt>
                <c:pt idx="9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C4-40E1-96DB-63BB63E8F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390320"/>
        <c:axId val="355391888"/>
      </c:barChart>
      <c:catAx>
        <c:axId val="355390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5391888"/>
        <c:crosses val="autoZero"/>
        <c:auto val="1"/>
        <c:lblAlgn val="ctr"/>
        <c:lblOffset val="100"/>
        <c:noMultiLvlLbl val="0"/>
      </c:catAx>
      <c:valAx>
        <c:axId val="35539188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355390320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22368206459691E-2"/>
          <c:y val="7.7331605802195544E-2"/>
          <c:w val="0.92880198869372665"/>
          <c:h val="0.48951729768437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Sheet5!$B$161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Sheet5!$A$162:$A$164</c:f>
              <c:strCache>
                <c:ptCount val="3"/>
                <c:pt idx="0">
                  <c:v>Cash</c:v>
                </c:pt>
                <c:pt idx="1">
                  <c:v>Stock /Equities</c:v>
                </c:pt>
                <c:pt idx="2">
                  <c:v>Others including receivables</c:v>
                </c:pt>
              </c:strCache>
            </c:strRef>
          </c:cat>
          <c:val>
            <c:numRef>
              <c:f>Sheet5!$B$162:$B$164</c:f>
              <c:numCache>
                <c:formatCode>0%</c:formatCode>
                <c:ptCount val="3"/>
                <c:pt idx="0">
                  <c:v>0.14299999999999999</c:v>
                </c:pt>
                <c:pt idx="1">
                  <c:v>0.85199999999999998</c:v>
                </c:pt>
                <c:pt idx="2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91-41D9-B712-3538F7E5EEFA}"/>
            </c:ext>
          </c:extLst>
        </c:ser>
        <c:ser>
          <c:idx val="1"/>
          <c:order val="1"/>
          <c:tx>
            <c:strRef>
              <c:f>Sheet5!$C$161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Sheet5!$A$162:$A$164</c:f>
              <c:strCache>
                <c:ptCount val="3"/>
                <c:pt idx="0">
                  <c:v>Cash</c:v>
                </c:pt>
                <c:pt idx="1">
                  <c:v>Stock /Equities</c:v>
                </c:pt>
                <c:pt idx="2">
                  <c:v>Others including receivables</c:v>
                </c:pt>
              </c:strCache>
            </c:strRef>
          </c:cat>
          <c:val>
            <c:numRef>
              <c:f>Sheet5!$C$162:$C$164</c:f>
              <c:numCache>
                <c:formatCode>0%</c:formatCode>
                <c:ptCount val="3"/>
                <c:pt idx="0">
                  <c:v>0.109</c:v>
                </c:pt>
                <c:pt idx="1">
                  <c:v>0.88600000000000001</c:v>
                </c:pt>
                <c:pt idx="2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91-41D9-B712-3538F7E5EEFA}"/>
            </c:ext>
          </c:extLst>
        </c:ser>
        <c:ser>
          <c:idx val="2"/>
          <c:order val="2"/>
          <c:tx>
            <c:strRef>
              <c:f>Sheet5!$D$161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Sheet5!$A$162:$A$164</c:f>
              <c:strCache>
                <c:ptCount val="3"/>
                <c:pt idx="0">
                  <c:v>Cash</c:v>
                </c:pt>
                <c:pt idx="1">
                  <c:v>Stock /Equities</c:v>
                </c:pt>
                <c:pt idx="2">
                  <c:v>Others including receivables</c:v>
                </c:pt>
              </c:strCache>
            </c:strRef>
          </c:cat>
          <c:val>
            <c:numRef>
              <c:f>Sheet5!$D$162:$D$164</c:f>
              <c:numCache>
                <c:formatCode>0%</c:formatCode>
                <c:ptCount val="3"/>
                <c:pt idx="0">
                  <c:v>0.122</c:v>
                </c:pt>
                <c:pt idx="1">
                  <c:v>0.85699999999999998</c:v>
                </c:pt>
                <c:pt idx="2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91-41D9-B712-3538F7E5EEFA}"/>
            </c:ext>
          </c:extLst>
        </c:ser>
        <c:ser>
          <c:idx val="3"/>
          <c:order val="3"/>
          <c:tx>
            <c:strRef>
              <c:f>Sheet5!$E$161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Sheet5!$A$162:$A$164</c:f>
              <c:strCache>
                <c:ptCount val="3"/>
                <c:pt idx="0">
                  <c:v>Cash</c:v>
                </c:pt>
                <c:pt idx="1">
                  <c:v>Stock /Equities</c:v>
                </c:pt>
                <c:pt idx="2">
                  <c:v>Others including receivables</c:v>
                </c:pt>
              </c:strCache>
            </c:strRef>
          </c:cat>
          <c:val>
            <c:numRef>
              <c:f>Sheet5!$E$162:$E$164</c:f>
              <c:numCache>
                <c:formatCode>0%</c:formatCode>
                <c:ptCount val="3"/>
                <c:pt idx="0">
                  <c:v>0.14099999999999999</c:v>
                </c:pt>
                <c:pt idx="1">
                  <c:v>0.84199999999999997</c:v>
                </c:pt>
                <c:pt idx="2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91-41D9-B712-3538F7E5E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4190736"/>
        <c:axId val="-194190192"/>
      </c:barChart>
      <c:catAx>
        <c:axId val="-19419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94190192"/>
        <c:crosses val="autoZero"/>
        <c:auto val="1"/>
        <c:lblAlgn val="ctr"/>
        <c:lblOffset val="100"/>
        <c:noMultiLvlLbl val="0"/>
      </c:catAx>
      <c:valAx>
        <c:axId val="-194190192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94190736"/>
        <c:crosses val="autoZero"/>
        <c:crossBetween val="between"/>
        <c:majorUnit val="0.5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7399332895888017"/>
          <c:y val="0.82688937646235772"/>
          <c:w val="0.64123731408573925"/>
          <c:h val="0.10805560904032825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Jun-21</a:t>
            </a:r>
            <a:endParaRPr lang="en-US" sz="1100"/>
          </a:p>
        </c:rich>
      </c:tx>
      <c:layout>
        <c:manualLayout>
          <c:xMode val="edge"/>
          <c:yMode val="edge"/>
          <c:x val="0.26529730789613554"/>
          <c:y val="4.60066696333618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687374985202815"/>
          <c:y val="0.17387325569758033"/>
          <c:w val="0.58134416671202571"/>
          <c:h val="0.701301640607471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Sheet5!$G$169:$G$178</c:f>
              <c:strCache>
                <c:ptCount val="10"/>
                <c:pt idx="0">
                  <c:v>KOHC</c:v>
                </c:pt>
                <c:pt idx="1">
                  <c:v>HUBC</c:v>
                </c:pt>
                <c:pt idx="2">
                  <c:v>POL</c:v>
                </c:pt>
                <c:pt idx="3">
                  <c:v>ENGRO</c:v>
                </c:pt>
                <c:pt idx="4">
                  <c:v>MLCF</c:v>
                </c:pt>
                <c:pt idx="5">
                  <c:v>PPL</c:v>
                </c:pt>
                <c:pt idx="6">
                  <c:v>OGDC</c:v>
                </c:pt>
                <c:pt idx="7">
                  <c:v>MARI</c:v>
                </c:pt>
                <c:pt idx="8">
                  <c:v>MEBL</c:v>
                </c:pt>
                <c:pt idx="9">
                  <c:v>LUCK</c:v>
                </c:pt>
              </c:strCache>
            </c:strRef>
          </c:cat>
          <c:val>
            <c:numRef>
              <c:f>Sheet5!$H$169:$H$178</c:f>
              <c:numCache>
                <c:formatCode>0.0%</c:formatCode>
                <c:ptCount val="10"/>
                <c:pt idx="0">
                  <c:v>0.03</c:v>
                </c:pt>
                <c:pt idx="1">
                  <c:v>3.4000000000000002E-2</c:v>
                </c:pt>
                <c:pt idx="2">
                  <c:v>3.5999999999999997E-2</c:v>
                </c:pt>
                <c:pt idx="3">
                  <c:v>0.04</c:v>
                </c:pt>
                <c:pt idx="4">
                  <c:v>4.2999999999999997E-2</c:v>
                </c:pt>
                <c:pt idx="5">
                  <c:v>4.7E-2</c:v>
                </c:pt>
                <c:pt idx="6">
                  <c:v>5.2999999999999999E-2</c:v>
                </c:pt>
                <c:pt idx="7">
                  <c:v>6.0999999999999999E-2</c:v>
                </c:pt>
                <c:pt idx="8">
                  <c:v>6.0999999999999999E-2</c:v>
                </c:pt>
                <c:pt idx="9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02-4345-9F51-B2B09A97C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4184208"/>
        <c:axId val="-194191824"/>
      </c:barChart>
      <c:catAx>
        <c:axId val="-194184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4191824"/>
        <c:crosses val="autoZero"/>
        <c:auto val="1"/>
        <c:lblAlgn val="ctr"/>
        <c:lblOffset val="100"/>
        <c:noMultiLvlLbl val="0"/>
      </c:catAx>
      <c:valAx>
        <c:axId val="-19419182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-194184208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19845172079337E-2"/>
          <c:y val="3.1810548568306792E-2"/>
          <c:w val="0.80788957722740629"/>
          <c:h val="0.68060619593696725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'FY15TD EQ'!$G$3</c:f>
              <c:strCache>
                <c:ptCount val="1"/>
                <c:pt idx="0">
                  <c:v>Gross  Return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2-96A8-4CFC-B5E1-7699418126B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'FY15TD EQ'!$G$103:$G$114</c:f>
              <c:numCache>
                <c:formatCode>0.00%</c:formatCode>
                <c:ptCount val="12"/>
                <c:pt idx="0">
                  <c:v>0.97834898441190332</c:v>
                </c:pt>
                <c:pt idx="1">
                  <c:v>0.33461548053700069</c:v>
                </c:pt>
                <c:pt idx="2">
                  <c:v>0.31534936655227075</c:v>
                </c:pt>
                <c:pt idx="3">
                  <c:v>0.2376251946571741</c:v>
                </c:pt>
                <c:pt idx="4">
                  <c:v>0.23530000000000001</c:v>
                </c:pt>
                <c:pt idx="5">
                  <c:v>0.21823294767749885</c:v>
                </c:pt>
                <c:pt idx="6">
                  <c:v>0.21210000000000001</c:v>
                </c:pt>
                <c:pt idx="7">
                  <c:v>0.21078751010577826</c:v>
                </c:pt>
                <c:pt idx="8">
                  <c:v>0.19587417665474216</c:v>
                </c:pt>
                <c:pt idx="9">
                  <c:v>0.17328222227994763</c:v>
                </c:pt>
                <c:pt idx="10">
                  <c:v>0.14728489553208107</c:v>
                </c:pt>
                <c:pt idx="11">
                  <c:v>8.2386185653476413E-2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8-4CFC-B5E1-7699418126B8}"/>
            </c:ext>
          </c:extLst>
        </c:ser>
        <c:ser>
          <c:idx val="4"/>
          <c:order val="3"/>
          <c:tx>
            <c:strRef>
              <c:f>'FY15TD EQ'!$F$4</c:f>
              <c:strCache>
                <c:ptCount val="1"/>
                <c:pt idx="0">
                  <c:v>Expense ratio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'FY15TD EQ'!$F$103:$F$114</c:f>
              <c:numCache>
                <c:formatCode>0.00%</c:formatCode>
                <c:ptCount val="12"/>
                <c:pt idx="0">
                  <c:v>5.4399999999999997E-2</c:v>
                </c:pt>
                <c:pt idx="1">
                  <c:v>5.0099999999999999E-2</c:v>
                </c:pt>
                <c:pt idx="2">
                  <c:v>5.3699999999999998E-2</c:v>
                </c:pt>
                <c:pt idx="3">
                  <c:v>4.2099999999999999E-2</c:v>
                </c:pt>
                <c:pt idx="4">
                  <c:v>2.75E-2</c:v>
                </c:pt>
                <c:pt idx="5">
                  <c:v>4.5999999999999999E-2</c:v>
                </c:pt>
                <c:pt idx="6">
                  <c:v>4.8599999999999997E-2</c:v>
                </c:pt>
                <c:pt idx="7">
                  <c:v>2.7400000000000001E-2</c:v>
                </c:pt>
                <c:pt idx="8">
                  <c:v>3.1300000000000001E-2</c:v>
                </c:pt>
                <c:pt idx="9">
                  <c:v>5.16E-2</c:v>
                </c:pt>
                <c:pt idx="10">
                  <c:v>5.1799999999999999E-2</c:v>
                </c:pt>
                <c:pt idx="11">
                  <c:v>2.1899999999999999E-2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8-4CFC-B5E1-769941812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1029984"/>
        <c:axId val="1611031072"/>
      </c:barChart>
      <c:lineChart>
        <c:grouping val="standard"/>
        <c:varyColors val="0"/>
        <c:ser>
          <c:idx val="2"/>
          <c:order val="1"/>
          <c:tx>
            <c:strRef>
              <c:f>'FY15TD EQ'!$I$4</c:f>
              <c:strCache>
                <c:ptCount val="1"/>
                <c:pt idx="0">
                  <c:v>Average</c:v>
                </c:pt>
              </c:strCache>
            </c:strRef>
          </c:tx>
          <c:spPr>
            <a:ln w="31750" cap="rnd">
              <a:solidFill>
                <a:srgbClr val="C0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A8-4CFC-B5E1-7699418126B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A8-4CFC-B5E1-7699418126B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A8-4CFC-B5E1-7699418126B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A8-4CFC-B5E1-7699418126B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A8-4CFC-B5E1-7699418126B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A8-4CFC-B5E1-7699418126B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A8-4CFC-B5E1-7699418126B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A8-4CFC-B5E1-7699418126B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A8-4CFC-B5E1-7699418126B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A8-4CFC-B5E1-7699418126B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6A8-4CFC-B5E1-7699418126B8}"/>
                </c:ext>
              </c:extLst>
            </c:dLbl>
            <c:dLbl>
              <c:idx val="11"/>
              <c:layout>
                <c:manualLayout>
                  <c:x val="-5.2083339436086833E-2"/>
                  <c:y val="-4.545455449267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A8-4CFC-B5E1-7699418126B8}"/>
                </c:ext>
              </c:extLst>
            </c:dLbl>
            <c:dLbl>
              <c:idx val="12"/>
              <c:layout>
                <c:manualLayout>
                  <c:x val="-7.5340762396685509E-2"/>
                  <c:y val="-5.4298642533936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6A8-4CFC-B5E1-7699418126B8}"/>
                </c:ext>
              </c:extLst>
            </c:dLbl>
            <c:dLbl>
              <c:idx val="20"/>
              <c:layout>
                <c:manualLayout>
                  <c:x val="-4.1256446319737461E-2"/>
                  <c:y val="-5.522682445759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6A8-4CFC-B5E1-7699418126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EQ'!$C$103:$C$114</c:f>
              <c:strCache>
                <c:ptCount val="12"/>
                <c:pt idx="0">
                  <c:v>FAYSAL</c:v>
                </c:pt>
                <c:pt idx="1">
                  <c:v>ALFALAH</c:v>
                </c:pt>
                <c:pt idx="2">
                  <c:v>MCB-PAAF</c:v>
                </c:pt>
                <c:pt idx="3">
                  <c:v>NAFA</c:v>
                </c:pt>
                <c:pt idx="4">
                  <c:v>NITL</c:v>
                </c:pt>
                <c:pt idx="5">
                  <c:v>1st Habib</c:v>
                </c:pt>
                <c:pt idx="6">
                  <c:v>ABL</c:v>
                </c:pt>
                <c:pt idx="7">
                  <c:v>LAKSON-TF</c:v>
                </c:pt>
                <c:pt idx="8">
                  <c:v>UBL</c:v>
                </c:pt>
                <c:pt idx="9">
                  <c:v>PAKOMAN</c:v>
                </c:pt>
                <c:pt idx="10">
                  <c:v>ASKARI</c:v>
                </c:pt>
                <c:pt idx="11">
                  <c:v>LAKSON-DMF</c:v>
                </c:pt>
              </c:strCache>
            </c:strRef>
          </c:cat>
          <c:val>
            <c:numRef>
              <c:f>'FY15TD EQ'!$I$103:$I$114</c:f>
              <c:numCache>
                <c:formatCode>0.0%</c:formatCode>
                <c:ptCount val="12"/>
                <c:pt idx="0">
                  <c:v>0.2535248705098731</c:v>
                </c:pt>
                <c:pt idx="1">
                  <c:v>0.2535248705098731</c:v>
                </c:pt>
                <c:pt idx="2">
                  <c:v>0.2535248705098731</c:v>
                </c:pt>
                <c:pt idx="3">
                  <c:v>0.2535248705098731</c:v>
                </c:pt>
                <c:pt idx="4">
                  <c:v>0.2535248705098731</c:v>
                </c:pt>
                <c:pt idx="5">
                  <c:v>0.2535248705098731</c:v>
                </c:pt>
                <c:pt idx="6">
                  <c:v>0.2535248705098731</c:v>
                </c:pt>
                <c:pt idx="7">
                  <c:v>0.2535248705098731</c:v>
                </c:pt>
                <c:pt idx="8">
                  <c:v>0.2535248705098731</c:v>
                </c:pt>
                <c:pt idx="9">
                  <c:v>0.2535248705098731</c:v>
                </c:pt>
                <c:pt idx="10">
                  <c:v>0.2535248705098731</c:v>
                </c:pt>
                <c:pt idx="11">
                  <c:v>0.2535248705098731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96A8-4CFC-B5E1-769941812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029984"/>
        <c:axId val="1611031072"/>
      </c:lineChart>
      <c:scatterChart>
        <c:scatterStyle val="lineMarker"/>
        <c:varyColors val="0"/>
        <c:ser>
          <c:idx val="1"/>
          <c:order val="0"/>
          <c:tx>
            <c:strRef>
              <c:f>'FY15TD EQ'!$D$3</c:f>
              <c:strCache>
                <c:ptCount val="1"/>
                <c:pt idx="0">
                  <c:v>AUMs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F0"/>
              </a:solidFill>
            </c:spPr>
          </c:marker>
          <c:xVal>
            <c:strRef>
              <c:f>'FY15TD EQ'!$C$103:$C$114</c:f>
              <c:strCache>
                <c:ptCount val="12"/>
                <c:pt idx="0">
                  <c:v>FAYSAL</c:v>
                </c:pt>
                <c:pt idx="1">
                  <c:v>ALFALAH</c:v>
                </c:pt>
                <c:pt idx="2">
                  <c:v>MCB-PAAF</c:v>
                </c:pt>
                <c:pt idx="3">
                  <c:v>NAFA</c:v>
                </c:pt>
                <c:pt idx="4">
                  <c:v>NITL</c:v>
                </c:pt>
                <c:pt idx="5">
                  <c:v>1st Habib</c:v>
                </c:pt>
                <c:pt idx="6">
                  <c:v>ABL</c:v>
                </c:pt>
                <c:pt idx="7">
                  <c:v>LAKSON-TF</c:v>
                </c:pt>
                <c:pt idx="8">
                  <c:v>UBL</c:v>
                </c:pt>
                <c:pt idx="9">
                  <c:v>PAKOMAN</c:v>
                </c:pt>
                <c:pt idx="10">
                  <c:v>ASKARI</c:v>
                </c:pt>
                <c:pt idx="11">
                  <c:v>LAKSON-DMF</c:v>
                </c:pt>
              </c:strCache>
            </c:strRef>
          </c:xVal>
          <c:yVal>
            <c:numRef>
              <c:f>'FY15TD EQ'!$D$103:$D$114</c:f>
              <c:numCache>
                <c:formatCode>#,##0</c:formatCode>
                <c:ptCount val="12"/>
                <c:pt idx="0">
                  <c:v>321.97800000000001</c:v>
                </c:pt>
                <c:pt idx="1">
                  <c:v>603.39400000000001</c:v>
                </c:pt>
                <c:pt idx="2">
                  <c:v>912.06299999999999</c:v>
                </c:pt>
                <c:pt idx="3">
                  <c:v>1454.047</c:v>
                </c:pt>
                <c:pt idx="4">
                  <c:v>668.20799999999997</c:v>
                </c:pt>
                <c:pt idx="5">
                  <c:v>108.95099999999999</c:v>
                </c:pt>
                <c:pt idx="6">
                  <c:v>694.01</c:v>
                </c:pt>
                <c:pt idx="7">
                  <c:v>627.48</c:v>
                </c:pt>
                <c:pt idx="8">
                  <c:v>872.32100000000003</c:v>
                </c:pt>
                <c:pt idx="9">
                  <c:v>101.49299999999999</c:v>
                </c:pt>
                <c:pt idx="10">
                  <c:v>115.953</c:v>
                </c:pt>
                <c:pt idx="11">
                  <c:v>1012.2430000000001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96A8-4CFC-B5E1-769941812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1035968"/>
        <c:axId val="1611033792"/>
      </c:scatterChart>
      <c:catAx>
        <c:axId val="161102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611031072"/>
        <c:crosses val="autoZero"/>
        <c:auto val="1"/>
        <c:lblAlgn val="ctr"/>
        <c:lblOffset val="100"/>
        <c:noMultiLvlLbl val="0"/>
      </c:catAx>
      <c:valAx>
        <c:axId val="161103107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611029984"/>
        <c:crosses val="autoZero"/>
        <c:crossBetween val="between"/>
      </c:valAx>
      <c:valAx>
        <c:axId val="161103379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AUM PKR Million</a:t>
                </a:r>
              </a:p>
            </c:rich>
          </c:tx>
          <c:layout>
            <c:manualLayout>
              <c:xMode val="edge"/>
              <c:yMode val="edge"/>
              <c:x val="0.96276371308016873"/>
              <c:y val="0.184210503098877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611035968"/>
        <c:crosses val="max"/>
        <c:crossBetween val="midCat"/>
      </c:valAx>
      <c:valAx>
        <c:axId val="1611035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103379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6.9824483247150737E-2"/>
          <c:y val="0.92484449312902517"/>
          <c:w val="0.81257004740462702"/>
          <c:h val="4.978446865991979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89128350226638"/>
          <c:y val="6.274461190078981E-2"/>
          <c:w val="0.79056405730001855"/>
          <c:h val="0.7902866525916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Sheet3!$F$16</c:f>
              <c:strCache>
                <c:ptCount val="1"/>
                <c:pt idx="0">
                  <c:v>Contribution Analysis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1.4647917394829148E-3"/>
                  <c:y val="9.5885341386097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C7-453B-AB3B-27890F126E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Sheet3!$E$17:$E$21</c:f>
              <c:strCache>
                <c:ptCount val="5"/>
                <c:pt idx="0">
                  <c:v>Equity</c:v>
                </c:pt>
                <c:pt idx="1">
                  <c:v>Fixed Income</c:v>
                </c:pt>
                <c:pt idx="2">
                  <c:v>Expense Ratio</c:v>
                </c:pt>
                <c:pt idx="3">
                  <c:v>Total Net Return</c:v>
                </c:pt>
                <c:pt idx="4">
                  <c:v>Average Equity Exposure</c:v>
                </c:pt>
              </c:strCache>
            </c:strRef>
          </c:cat>
          <c:val>
            <c:numRef>
              <c:f>Sheet3!$F$17:$F$21</c:f>
              <c:numCache>
                <c:formatCode>0.0%</c:formatCode>
                <c:ptCount val="5"/>
                <c:pt idx="0">
                  <c:v>0.30325290914488878</c:v>
                </c:pt>
                <c:pt idx="1">
                  <c:v>1.2047090855111244E-2</c:v>
                </c:pt>
                <c:pt idx="2">
                  <c:v>-5.3699999999999998E-2</c:v>
                </c:pt>
                <c:pt idx="3">
                  <c:v>0.2616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7-453B-AB3B-27890F126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7623664"/>
        <c:axId val="-9998368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Sheet3!$G$16</c:f>
              <c:strCache>
                <c:ptCount val="1"/>
                <c:pt idx="0">
                  <c:v>Average Equity Exposure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Sheet3!$E$17:$E$21</c:f>
              <c:strCache>
                <c:ptCount val="5"/>
                <c:pt idx="0">
                  <c:v>Equity</c:v>
                </c:pt>
                <c:pt idx="1">
                  <c:v>Fixed Income</c:v>
                </c:pt>
                <c:pt idx="2">
                  <c:v>Expense Ratio</c:v>
                </c:pt>
                <c:pt idx="3">
                  <c:v>Total Net Return</c:v>
                </c:pt>
                <c:pt idx="4">
                  <c:v>Average Equity Exposure</c:v>
                </c:pt>
              </c:strCache>
            </c:strRef>
          </c:cat>
          <c:val>
            <c:numRef>
              <c:f>Sheet3!$G$17:$G$21</c:f>
              <c:numCache>
                <c:formatCode>General</c:formatCode>
                <c:ptCount val="5"/>
                <c:pt idx="4" formatCode="0.0%">
                  <c:v>0.84633812684807086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7-453B-AB3B-27890F126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0029408"/>
        <c:axId val="-1920018528"/>
      </c:barChart>
      <c:catAx>
        <c:axId val="-21762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-99983680"/>
        <c:crosses val="autoZero"/>
        <c:auto val="1"/>
        <c:lblAlgn val="ctr"/>
        <c:lblOffset val="100"/>
        <c:noMultiLvlLbl val="0"/>
      </c:catAx>
      <c:valAx>
        <c:axId val="-999836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Returns</a:t>
                </a:r>
              </a:p>
            </c:rich>
          </c:tx>
          <c:layout>
            <c:manualLayout>
              <c:xMode val="edge"/>
              <c:yMode val="edge"/>
              <c:x val="0"/>
              <c:y val="0.3771642190923115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-217623664"/>
        <c:crosses val="autoZero"/>
        <c:crossBetween val="between"/>
        <c:majorUnit val="0.1"/>
        <c:minorUnit val="1.6000000000000004E-2"/>
      </c:valAx>
      <c:valAx>
        <c:axId val="-1920018528"/>
        <c:scaling>
          <c:orientation val="minMax"/>
          <c:min val="-0.35000000000000003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Equity Exposure</a:t>
                </a:r>
              </a:p>
            </c:rich>
          </c:tx>
          <c:layout>
            <c:manualLayout>
              <c:xMode val="edge"/>
              <c:yMode val="edge"/>
              <c:x val="0.97013494016406521"/>
              <c:y val="0.2350214486213302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-1920029408"/>
        <c:crosses val="max"/>
        <c:crossBetween val="between"/>
        <c:majorUnit val="0.60000000000000009"/>
      </c:valAx>
      <c:catAx>
        <c:axId val="-1920029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9200185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748518632552906E-2"/>
          <c:y val="2.7252578466940593E-2"/>
          <c:w val="0.88262401916821964"/>
          <c:h val="0.83854301277743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6A91-479D-8496-273BB4D4C2C7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3-6A91-479D-8496-273BB4D4C2C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EQ'!$B$191:$B$194</c:f>
              <c:strCache>
                <c:ptCount val="4"/>
                <c:pt idx="0">
                  <c:v>MCB-PSM</c:v>
                </c:pt>
                <c:pt idx="1">
                  <c:v>ALHISF</c:v>
                </c:pt>
                <c:pt idx="2">
                  <c:v>KSE-100</c:v>
                </c:pt>
                <c:pt idx="3">
                  <c:v>KMI-30</c:v>
                </c:pt>
              </c:strCache>
            </c:strRef>
          </c:cat>
          <c:val>
            <c:numRef>
              <c:f>'FY15TD EQ'!$C$191:$C$194</c:f>
              <c:numCache>
                <c:formatCode>0.00%</c:formatCode>
                <c:ptCount val="4"/>
                <c:pt idx="0">
                  <c:v>0.33850000000000002</c:v>
                </c:pt>
                <c:pt idx="1">
                  <c:v>0.29920000000000002</c:v>
                </c:pt>
                <c:pt idx="2">
                  <c:v>0.37580000000000002</c:v>
                </c:pt>
                <c:pt idx="3">
                  <c:v>0.39319999999999999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91-479D-8496-273BB4D4C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6171056"/>
        <c:axId val="1446171600"/>
      </c:barChart>
      <c:catAx>
        <c:axId val="144617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446171600"/>
        <c:crosses val="autoZero"/>
        <c:auto val="1"/>
        <c:lblAlgn val="ctr"/>
        <c:lblOffset val="100"/>
        <c:noMultiLvlLbl val="0"/>
      </c:catAx>
      <c:valAx>
        <c:axId val="1446171600"/>
        <c:scaling>
          <c:orientation val="minMax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crossAx val="1446171056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MCB PAAF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130577427821526E-2"/>
          <c:y val="0.12488095238095238"/>
          <c:w val="0.91353608923884511"/>
          <c:h val="0.834806664791901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'Contribution Details'!$G$18:$G$37</c:f>
              <c:strCache>
                <c:ptCount val="20"/>
                <c:pt idx="0">
                  <c:v>LUCK</c:v>
                </c:pt>
                <c:pt idx="1">
                  <c:v>EPCL</c:v>
                </c:pt>
                <c:pt idx="2">
                  <c:v>TRG</c:v>
                </c:pt>
                <c:pt idx="3">
                  <c:v>UBL</c:v>
                </c:pt>
                <c:pt idx="4">
                  <c:v>BAHL</c:v>
                </c:pt>
                <c:pt idx="5">
                  <c:v>HBL</c:v>
                </c:pt>
                <c:pt idx="6">
                  <c:v>ASL</c:v>
                </c:pt>
                <c:pt idx="7">
                  <c:v>HUBC</c:v>
                </c:pt>
                <c:pt idx="8">
                  <c:v>MLCF</c:v>
                </c:pt>
                <c:pt idx="9">
                  <c:v>ABOT</c:v>
                </c:pt>
                <c:pt idx="10">
                  <c:v>GLAXO</c:v>
                </c:pt>
                <c:pt idx="11">
                  <c:v>SHFA</c:v>
                </c:pt>
                <c:pt idx="12">
                  <c:v>DGKC</c:v>
                </c:pt>
                <c:pt idx="13">
                  <c:v>ARPL</c:v>
                </c:pt>
                <c:pt idx="14">
                  <c:v>PPL</c:v>
                </c:pt>
                <c:pt idx="15">
                  <c:v>APL</c:v>
                </c:pt>
                <c:pt idx="16">
                  <c:v>POWER</c:v>
                </c:pt>
                <c:pt idx="17">
                  <c:v>PRL</c:v>
                </c:pt>
                <c:pt idx="18">
                  <c:v>BATA</c:v>
                </c:pt>
                <c:pt idx="19">
                  <c:v>BAFL</c:v>
                </c:pt>
              </c:strCache>
            </c:strRef>
          </c:cat>
          <c:val>
            <c:numRef>
              <c:f>'Contribution Details'!$H$18:$H$37</c:f>
              <c:numCache>
                <c:formatCode>0.0%</c:formatCode>
                <c:ptCount val="20"/>
                <c:pt idx="0">
                  <c:v>5.7062955785168901E-2</c:v>
                </c:pt>
                <c:pt idx="1">
                  <c:v>2.6080843104110598E-2</c:v>
                </c:pt>
                <c:pt idx="2">
                  <c:v>1.9073987638270298E-2</c:v>
                </c:pt>
                <c:pt idx="3">
                  <c:v>1.8607105783605301E-2</c:v>
                </c:pt>
                <c:pt idx="4">
                  <c:v>1.524346483373E-2</c:v>
                </c:pt>
                <c:pt idx="5">
                  <c:v>1.35150988985857E-2</c:v>
                </c:pt>
                <c:pt idx="6">
                  <c:v>1.2354016582557602E-2</c:v>
                </c:pt>
                <c:pt idx="7">
                  <c:v>1.15118735332592E-2</c:v>
                </c:pt>
                <c:pt idx="8">
                  <c:v>1.1459443865212799E-2</c:v>
                </c:pt>
                <c:pt idx="9">
                  <c:v>9.6461281199160896E-3</c:v>
                </c:pt>
                <c:pt idx="10">
                  <c:v>-6.7150711291716499E-4</c:v>
                </c:pt>
                <c:pt idx="11">
                  <c:v>-6.8211298855326108E-4</c:v>
                </c:pt>
                <c:pt idx="12">
                  <c:v>-9.3789161189625399E-4</c:v>
                </c:pt>
                <c:pt idx="13">
                  <c:v>-1.0513614899167701E-3</c:v>
                </c:pt>
                <c:pt idx="14">
                  <c:v>-1.1463173135632999E-3</c:v>
                </c:pt>
                <c:pt idx="15">
                  <c:v>-1.7429040106744001E-3</c:v>
                </c:pt>
                <c:pt idx="16">
                  <c:v>-1.74368898467155E-3</c:v>
                </c:pt>
                <c:pt idx="17">
                  <c:v>-1.93919235724511E-3</c:v>
                </c:pt>
                <c:pt idx="18">
                  <c:v>-2.8465351069169899E-3</c:v>
                </c:pt>
                <c:pt idx="19">
                  <c:v>-7.6740620400334806E-3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B3-47BE-9A55-A4926FD3E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8451824"/>
        <c:axId val="1068452656"/>
      </c:barChart>
      <c:catAx>
        <c:axId val="1068451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8452656"/>
        <c:crosses val="autoZero"/>
        <c:auto val="1"/>
        <c:lblAlgn val="ctr"/>
        <c:lblOffset val="100"/>
        <c:noMultiLvlLbl val="0"/>
      </c:catAx>
      <c:valAx>
        <c:axId val="106845265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5182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Top</a:t>
            </a:r>
            <a:r>
              <a:rPr lang="en-US" sz="1100" baseline="0" dirty="0"/>
              <a:t> 10 Holding </a:t>
            </a:r>
          </a:p>
          <a:p>
            <a:pPr>
              <a:defRPr sz="1100"/>
            </a:pPr>
            <a:r>
              <a:rPr lang="en-US" sz="1100" baseline="0" dirty="0"/>
              <a:t>Dec-20</a:t>
            </a:r>
            <a:endParaRPr lang="en-US" sz="1100" dirty="0"/>
          </a:p>
        </c:rich>
      </c:tx>
      <c:layout>
        <c:manualLayout>
          <c:xMode val="edge"/>
          <c:yMode val="edge"/>
          <c:x val="0.33302922754699471"/>
          <c:y val="8.5861142636577098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Sheet5!$E$223:$E$232</c:f>
              <c:strCache>
                <c:ptCount val="10"/>
                <c:pt idx="0">
                  <c:v>OGDC</c:v>
                </c:pt>
                <c:pt idx="1">
                  <c:v>PSO</c:v>
                </c:pt>
                <c:pt idx="2">
                  <c:v>BAHL</c:v>
                </c:pt>
                <c:pt idx="3">
                  <c:v>ABOT</c:v>
                </c:pt>
                <c:pt idx="4">
                  <c:v>THAL</c:v>
                </c:pt>
                <c:pt idx="5">
                  <c:v>EPCL</c:v>
                </c:pt>
                <c:pt idx="6">
                  <c:v>HUBC</c:v>
                </c:pt>
                <c:pt idx="7">
                  <c:v>LUCK</c:v>
                </c:pt>
                <c:pt idx="8">
                  <c:v>UBL</c:v>
                </c:pt>
                <c:pt idx="9">
                  <c:v>HBL</c:v>
                </c:pt>
              </c:strCache>
            </c:strRef>
          </c:cat>
          <c:val>
            <c:numRef>
              <c:f>Sheet5!$F$223:$F$232</c:f>
              <c:numCache>
                <c:formatCode>0.0%</c:formatCode>
                <c:ptCount val="10"/>
                <c:pt idx="0">
                  <c:v>2.5999999999999999E-2</c:v>
                </c:pt>
                <c:pt idx="1">
                  <c:v>2.5999999999999999E-2</c:v>
                </c:pt>
                <c:pt idx="2">
                  <c:v>2.9000000000000001E-2</c:v>
                </c:pt>
                <c:pt idx="3">
                  <c:v>2.9000000000000001E-2</c:v>
                </c:pt>
                <c:pt idx="4">
                  <c:v>2.9000000000000001E-2</c:v>
                </c:pt>
                <c:pt idx="5">
                  <c:v>3.5000000000000003E-2</c:v>
                </c:pt>
                <c:pt idx="6">
                  <c:v>5.3999999999999999E-2</c:v>
                </c:pt>
                <c:pt idx="7">
                  <c:v>6.0999999999999999E-2</c:v>
                </c:pt>
                <c:pt idx="8">
                  <c:v>6.6000000000000003E-2</c:v>
                </c:pt>
                <c:pt idx="9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1-42B7-8437-1AE7EAD54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588648"/>
        <c:axId val="385587080"/>
      </c:barChart>
      <c:catAx>
        <c:axId val="385588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85587080"/>
        <c:crosses val="autoZero"/>
        <c:auto val="1"/>
        <c:lblAlgn val="ctr"/>
        <c:lblOffset val="100"/>
        <c:noMultiLvlLbl val="0"/>
      </c:catAx>
      <c:valAx>
        <c:axId val="385587080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385588648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Holding </a:t>
            </a:r>
          </a:p>
          <a:p>
            <a:pPr>
              <a:defRPr sz="1100"/>
            </a:pPr>
            <a:r>
              <a:rPr lang="en-US" sz="1100" baseline="0"/>
              <a:t>Sep20</a:t>
            </a:r>
            <a:endParaRPr lang="en-US" sz="1100"/>
          </a:p>
        </c:rich>
      </c:tx>
      <c:layout>
        <c:manualLayout>
          <c:xMode val="edge"/>
          <c:yMode val="edge"/>
          <c:x val="0.36276635366331172"/>
          <c:y val="9.37741243879142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77172584831861"/>
          <c:y val="0.18989641841625718"/>
          <c:w val="0.66038162585048765"/>
          <c:h val="0.702229274961518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Sheet5!$A$223:$A$232</c:f>
              <c:strCache>
                <c:ptCount val="10"/>
                <c:pt idx="0">
                  <c:v>PSO</c:v>
                </c:pt>
                <c:pt idx="1">
                  <c:v>ABOT</c:v>
                </c:pt>
                <c:pt idx="2">
                  <c:v>MLCF</c:v>
                </c:pt>
                <c:pt idx="3">
                  <c:v>OGDC</c:v>
                </c:pt>
                <c:pt idx="4">
                  <c:v>PPL</c:v>
                </c:pt>
                <c:pt idx="5">
                  <c:v>EPCL</c:v>
                </c:pt>
                <c:pt idx="6">
                  <c:v>UBL</c:v>
                </c:pt>
                <c:pt idx="7">
                  <c:v>HUBC</c:v>
                </c:pt>
                <c:pt idx="8">
                  <c:v>HBL</c:v>
                </c:pt>
                <c:pt idx="9">
                  <c:v>LUCK</c:v>
                </c:pt>
              </c:strCache>
            </c:strRef>
          </c:cat>
          <c:val>
            <c:numRef>
              <c:f>Sheet5!$B$223:$B$232</c:f>
              <c:numCache>
                <c:formatCode>0.0%</c:formatCode>
                <c:ptCount val="10"/>
                <c:pt idx="0">
                  <c:v>0.03</c:v>
                </c:pt>
                <c:pt idx="1">
                  <c:v>3.1E-2</c:v>
                </c:pt>
                <c:pt idx="2">
                  <c:v>3.2000000000000001E-2</c:v>
                </c:pt>
                <c:pt idx="3">
                  <c:v>3.5999999999999997E-2</c:v>
                </c:pt>
                <c:pt idx="4">
                  <c:v>3.7999999999999999E-2</c:v>
                </c:pt>
                <c:pt idx="5">
                  <c:v>5.2999999999999999E-2</c:v>
                </c:pt>
                <c:pt idx="6">
                  <c:v>6.3E-2</c:v>
                </c:pt>
                <c:pt idx="7">
                  <c:v>7.1999999999999995E-2</c:v>
                </c:pt>
                <c:pt idx="8">
                  <c:v>7.8E-2</c:v>
                </c:pt>
                <c:pt idx="9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D-4E77-988C-078513201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3539408"/>
        <c:axId val="-193532336"/>
      </c:barChart>
      <c:catAx>
        <c:axId val="-193539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3532336"/>
        <c:crosses val="autoZero"/>
        <c:auto val="1"/>
        <c:lblAlgn val="ctr"/>
        <c:lblOffset val="100"/>
        <c:noMultiLvlLbl val="0"/>
      </c:catAx>
      <c:valAx>
        <c:axId val="-19353233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-193539408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Holding </a:t>
            </a:r>
          </a:p>
          <a:p>
            <a:pPr>
              <a:defRPr sz="1100"/>
            </a:pPr>
            <a:r>
              <a:rPr lang="en-US" sz="1100" baseline="0"/>
              <a:t>Mar-21</a:t>
            </a:r>
            <a:endParaRPr lang="en-US" sz="1100"/>
          </a:p>
        </c:rich>
      </c:tx>
      <c:layout>
        <c:manualLayout>
          <c:xMode val="edge"/>
          <c:yMode val="edge"/>
          <c:x val="0.23193458099935549"/>
          <c:y val="7.00641075027269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006609870190534"/>
          <c:y val="0.19048799585023971"/>
          <c:w val="0.64140031933982145"/>
          <c:h val="0.701301640607471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Sheet5!$E$223:$E$232</c:f>
              <c:strCache>
                <c:ptCount val="10"/>
                <c:pt idx="0">
                  <c:v>BAFL</c:v>
                </c:pt>
                <c:pt idx="1">
                  <c:v>ILP</c:v>
                </c:pt>
                <c:pt idx="2">
                  <c:v>BAHL</c:v>
                </c:pt>
                <c:pt idx="3">
                  <c:v>MLCF</c:v>
                </c:pt>
                <c:pt idx="4">
                  <c:v>HBL</c:v>
                </c:pt>
                <c:pt idx="5">
                  <c:v>INDU</c:v>
                </c:pt>
                <c:pt idx="6">
                  <c:v>MARI</c:v>
                </c:pt>
                <c:pt idx="7">
                  <c:v>PKGS</c:v>
                </c:pt>
                <c:pt idx="8">
                  <c:v>UBL</c:v>
                </c:pt>
                <c:pt idx="9">
                  <c:v>LUCK</c:v>
                </c:pt>
              </c:strCache>
            </c:strRef>
          </c:cat>
          <c:val>
            <c:numRef>
              <c:f>Sheet5!$F$223:$F$232</c:f>
              <c:numCache>
                <c:formatCode>0.0%</c:formatCode>
                <c:ptCount val="10"/>
                <c:pt idx="0">
                  <c:v>3.5000000000000003E-2</c:v>
                </c:pt>
                <c:pt idx="1">
                  <c:v>3.5999999999999997E-2</c:v>
                </c:pt>
                <c:pt idx="2">
                  <c:v>4.2000000000000003E-2</c:v>
                </c:pt>
                <c:pt idx="3">
                  <c:v>4.2000000000000003E-2</c:v>
                </c:pt>
                <c:pt idx="4">
                  <c:v>4.9000000000000002E-2</c:v>
                </c:pt>
                <c:pt idx="5">
                  <c:v>5.0999999999999997E-2</c:v>
                </c:pt>
                <c:pt idx="6">
                  <c:v>5.0999999999999997E-2</c:v>
                </c:pt>
                <c:pt idx="7">
                  <c:v>5.6000000000000001E-2</c:v>
                </c:pt>
                <c:pt idx="8">
                  <c:v>7.0000000000000007E-2</c:v>
                </c:pt>
                <c:pt idx="9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4-4C8B-AC79-24D0CC08C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3537232"/>
        <c:axId val="-193530160"/>
      </c:barChart>
      <c:catAx>
        <c:axId val="-193537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3530160"/>
        <c:crosses val="autoZero"/>
        <c:auto val="1"/>
        <c:lblAlgn val="ctr"/>
        <c:lblOffset val="100"/>
        <c:noMultiLvlLbl val="0"/>
      </c:catAx>
      <c:valAx>
        <c:axId val="-193530160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-193537232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27020749246935E-2"/>
          <c:y val="5.6928169608339525E-2"/>
          <c:w val="0.92880198869372665"/>
          <c:h val="0.45916620652663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Sheet5!$B$213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Sheet5!$A$214:$A$220</c:f>
              <c:strCache>
                <c:ptCount val="7"/>
                <c:pt idx="0">
                  <c:v>Cash</c:v>
                </c:pt>
                <c:pt idx="1">
                  <c:v>TFCs/Sukuk</c:v>
                </c:pt>
                <c:pt idx="2">
                  <c:v>Stocks / Equities</c:v>
                </c:pt>
                <c:pt idx="3">
                  <c:v>Spread Transactions</c:v>
                </c:pt>
                <c:pt idx="4">
                  <c:v>T-Bills</c:v>
                </c:pt>
                <c:pt idx="5">
                  <c:v>PIBs</c:v>
                </c:pt>
                <c:pt idx="6">
                  <c:v>Others including receivables</c:v>
                </c:pt>
              </c:strCache>
            </c:strRef>
          </c:cat>
          <c:val>
            <c:numRef>
              <c:f>Sheet5!$B$214:$B$220</c:f>
              <c:numCache>
                <c:formatCode>0%</c:formatCode>
                <c:ptCount val="7"/>
                <c:pt idx="0">
                  <c:v>4.0000000000000001E-3</c:v>
                </c:pt>
                <c:pt idx="1">
                  <c:v>0</c:v>
                </c:pt>
                <c:pt idx="2">
                  <c:v>0.85599999999999998</c:v>
                </c:pt>
                <c:pt idx="3">
                  <c:v>0</c:v>
                </c:pt>
                <c:pt idx="4">
                  <c:v>0.10100000000000001</c:v>
                </c:pt>
                <c:pt idx="5">
                  <c:v>0</c:v>
                </c:pt>
                <c:pt idx="6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A-415F-861A-7BE2E7039A50}"/>
            </c:ext>
          </c:extLst>
        </c:ser>
        <c:ser>
          <c:idx val="1"/>
          <c:order val="1"/>
          <c:tx>
            <c:strRef>
              <c:f>Sheet5!$C$213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Sheet5!$A$214:$A$220</c:f>
              <c:strCache>
                <c:ptCount val="7"/>
                <c:pt idx="0">
                  <c:v>Cash</c:v>
                </c:pt>
                <c:pt idx="1">
                  <c:v>TFCs/Sukuk</c:v>
                </c:pt>
                <c:pt idx="2">
                  <c:v>Stocks / Equities</c:v>
                </c:pt>
                <c:pt idx="3">
                  <c:v>Spread Transactions</c:v>
                </c:pt>
                <c:pt idx="4">
                  <c:v>T-Bills</c:v>
                </c:pt>
                <c:pt idx="5">
                  <c:v>PIBs</c:v>
                </c:pt>
                <c:pt idx="6">
                  <c:v>Others including receivables</c:v>
                </c:pt>
              </c:strCache>
            </c:strRef>
          </c:cat>
          <c:val>
            <c:numRef>
              <c:f>Sheet5!$C$214:$C$220</c:f>
              <c:numCache>
                <c:formatCode>0%</c:formatCode>
                <c:ptCount val="7"/>
                <c:pt idx="0">
                  <c:v>0.124</c:v>
                </c:pt>
                <c:pt idx="1">
                  <c:v>0</c:v>
                </c:pt>
                <c:pt idx="2">
                  <c:v>0.871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2A-415F-861A-7BE2E7039A50}"/>
            </c:ext>
          </c:extLst>
        </c:ser>
        <c:ser>
          <c:idx val="2"/>
          <c:order val="2"/>
          <c:tx>
            <c:strRef>
              <c:f>Sheet5!$D$213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5.91934887162417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2A-415F-861A-7BE2E7039A5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Sheet5!$A$214:$A$220</c:f>
              <c:strCache>
                <c:ptCount val="7"/>
                <c:pt idx="0">
                  <c:v>Cash</c:v>
                </c:pt>
                <c:pt idx="1">
                  <c:v>TFCs/Sukuk</c:v>
                </c:pt>
                <c:pt idx="2">
                  <c:v>Stocks / Equities</c:v>
                </c:pt>
                <c:pt idx="3">
                  <c:v>Spread Transactions</c:v>
                </c:pt>
                <c:pt idx="4">
                  <c:v>T-Bills</c:v>
                </c:pt>
                <c:pt idx="5">
                  <c:v>PIBs</c:v>
                </c:pt>
                <c:pt idx="6">
                  <c:v>Others including receivables</c:v>
                </c:pt>
              </c:strCache>
            </c:strRef>
          </c:cat>
          <c:val>
            <c:numRef>
              <c:f>Sheet5!$D$214:$D$220</c:f>
              <c:numCache>
                <c:formatCode>0%</c:formatCode>
                <c:ptCount val="7"/>
                <c:pt idx="0">
                  <c:v>0.14000000000000001</c:v>
                </c:pt>
                <c:pt idx="1">
                  <c:v>0</c:v>
                </c:pt>
                <c:pt idx="2">
                  <c:v>0.84099999999999997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2A-415F-861A-7BE2E7039A50}"/>
            </c:ext>
          </c:extLst>
        </c:ser>
        <c:ser>
          <c:idx val="3"/>
          <c:order val="3"/>
          <c:tx>
            <c:strRef>
              <c:f>Sheet5!$E$213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Sheet5!$A$214:$A$220</c:f>
              <c:strCache>
                <c:ptCount val="7"/>
                <c:pt idx="0">
                  <c:v>Cash</c:v>
                </c:pt>
                <c:pt idx="1">
                  <c:v>TFCs/Sukuk</c:v>
                </c:pt>
                <c:pt idx="2">
                  <c:v>Stocks / Equities</c:v>
                </c:pt>
                <c:pt idx="3">
                  <c:v>Spread Transactions</c:v>
                </c:pt>
                <c:pt idx="4">
                  <c:v>T-Bills</c:v>
                </c:pt>
                <c:pt idx="5">
                  <c:v>PIBs</c:v>
                </c:pt>
                <c:pt idx="6">
                  <c:v>Others including receivables</c:v>
                </c:pt>
              </c:strCache>
            </c:strRef>
          </c:cat>
          <c:val>
            <c:numRef>
              <c:f>Sheet5!$E$214:$E$220</c:f>
              <c:numCache>
                <c:formatCode>0%</c:formatCode>
                <c:ptCount val="7"/>
                <c:pt idx="0">
                  <c:v>0.17699999999999999</c:v>
                </c:pt>
                <c:pt idx="1">
                  <c:v>0</c:v>
                </c:pt>
                <c:pt idx="2">
                  <c:v>0.78300000000000003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2A-415F-861A-7BE2E7039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4191280"/>
        <c:axId val="-193535056"/>
      </c:barChart>
      <c:catAx>
        <c:axId val="-194191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93535056"/>
        <c:crosses val="autoZero"/>
        <c:auto val="1"/>
        <c:lblAlgn val="ctr"/>
        <c:lblOffset val="100"/>
        <c:noMultiLvlLbl val="0"/>
      </c:catAx>
      <c:valAx>
        <c:axId val="-193535056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94191280"/>
        <c:crosses val="autoZero"/>
        <c:crossBetween val="between"/>
        <c:majorUnit val="0.5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7695518763813264"/>
          <c:y val="0.82996185613555185"/>
          <c:w val="0.60726465882135516"/>
          <c:h val="0.10805560904032825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Holding </a:t>
            </a:r>
          </a:p>
          <a:p>
            <a:pPr>
              <a:defRPr sz="1100"/>
            </a:pPr>
            <a:r>
              <a:rPr lang="en-US" sz="1100" baseline="0"/>
              <a:t>Jun-21</a:t>
            </a:r>
            <a:endParaRPr lang="en-US" sz="1100"/>
          </a:p>
        </c:rich>
      </c:tx>
      <c:layout>
        <c:manualLayout>
          <c:xMode val="edge"/>
          <c:yMode val="edge"/>
          <c:x val="0.36681248177311171"/>
          <c:y val="9.3860738199525229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Sheet5!$G$223:$G$232</c:f>
              <c:strCache>
                <c:ptCount val="10"/>
                <c:pt idx="0">
                  <c:v>ABOT</c:v>
                </c:pt>
                <c:pt idx="1">
                  <c:v>MLCF</c:v>
                </c:pt>
                <c:pt idx="2">
                  <c:v>HBL</c:v>
                </c:pt>
                <c:pt idx="3">
                  <c:v>BAHL</c:v>
                </c:pt>
                <c:pt idx="4">
                  <c:v>HINOON</c:v>
                </c:pt>
                <c:pt idx="5">
                  <c:v>UBL</c:v>
                </c:pt>
                <c:pt idx="6">
                  <c:v>MARI</c:v>
                </c:pt>
                <c:pt idx="7">
                  <c:v>INDU</c:v>
                </c:pt>
                <c:pt idx="8">
                  <c:v>LUCK</c:v>
                </c:pt>
                <c:pt idx="9">
                  <c:v>PKGS</c:v>
                </c:pt>
              </c:strCache>
            </c:strRef>
          </c:cat>
          <c:val>
            <c:numRef>
              <c:f>Sheet5!$H$223:$H$232</c:f>
              <c:numCache>
                <c:formatCode>0.0%</c:formatCode>
                <c:ptCount val="10"/>
                <c:pt idx="0">
                  <c:v>3.4000000000000002E-2</c:v>
                </c:pt>
                <c:pt idx="1">
                  <c:v>3.4000000000000002E-2</c:v>
                </c:pt>
                <c:pt idx="2">
                  <c:v>3.5000000000000003E-2</c:v>
                </c:pt>
                <c:pt idx="3">
                  <c:v>3.9E-2</c:v>
                </c:pt>
                <c:pt idx="4">
                  <c:v>0.04</c:v>
                </c:pt>
                <c:pt idx="5">
                  <c:v>4.1000000000000002E-2</c:v>
                </c:pt>
                <c:pt idx="6">
                  <c:v>4.8000000000000001E-2</c:v>
                </c:pt>
                <c:pt idx="7">
                  <c:v>5.7000000000000002E-2</c:v>
                </c:pt>
                <c:pt idx="8">
                  <c:v>6.0999999999999999E-2</c:v>
                </c:pt>
                <c:pt idx="9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1-4DE3-9188-3AFB9C0A4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3524720"/>
        <c:axId val="-193535600"/>
      </c:barChart>
      <c:catAx>
        <c:axId val="-193524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3535600"/>
        <c:crosses val="autoZero"/>
        <c:auto val="1"/>
        <c:lblAlgn val="ctr"/>
        <c:lblOffset val="100"/>
        <c:noMultiLvlLbl val="0"/>
      </c:catAx>
      <c:valAx>
        <c:axId val="-193535600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-193524720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374917234510965E-2"/>
          <c:y val="3.1630530448459718E-2"/>
          <c:w val="0.82164041994750669"/>
          <c:h val="0.70635078231375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'FY15TD EQ'!$E$3</c:f>
              <c:strCache>
                <c:ptCount val="1"/>
                <c:pt idx="0">
                  <c:v>Returns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F53-4AF1-A4DB-69432732D01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F53-4AF1-A4DB-69432732D01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F53-4AF1-A4DB-69432732D01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F53-4AF1-A4DB-69432732D01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4F53-4AF1-A4DB-69432732D01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F53-4AF1-A4DB-69432732D01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EQ'!$C$42:$C$51</c:f>
              <c:strCache>
                <c:ptCount val="10"/>
                <c:pt idx="0">
                  <c:v>ABL</c:v>
                </c:pt>
                <c:pt idx="1">
                  <c:v>NAFA</c:v>
                </c:pt>
                <c:pt idx="2">
                  <c:v>ATLAS</c:v>
                </c:pt>
                <c:pt idx="3">
                  <c:v>UBL</c:v>
                </c:pt>
                <c:pt idx="4">
                  <c:v>ALHIPF</c:v>
                </c:pt>
                <c:pt idx="5">
                  <c:v>ALFALAH</c:v>
                </c:pt>
                <c:pt idx="6">
                  <c:v>HBL</c:v>
                </c:pt>
                <c:pt idx="7">
                  <c:v>JS</c:v>
                </c:pt>
                <c:pt idx="8">
                  <c:v>MEEZAN</c:v>
                </c:pt>
                <c:pt idx="9">
                  <c:v>NITL</c:v>
                </c:pt>
              </c:strCache>
            </c:strRef>
          </c:cat>
          <c:val>
            <c:numRef>
              <c:f>'FY15TD EQ'!$E$42:$E$51</c:f>
              <c:numCache>
                <c:formatCode>0.00%</c:formatCode>
                <c:ptCount val="10"/>
                <c:pt idx="0">
                  <c:v>0.45032431152367014</c:v>
                </c:pt>
                <c:pt idx="1">
                  <c:v>0.43733512682551878</c:v>
                </c:pt>
                <c:pt idx="2">
                  <c:v>0.40222093219228094</c:v>
                </c:pt>
                <c:pt idx="3">
                  <c:v>0.37013460216145244</c:v>
                </c:pt>
                <c:pt idx="4">
                  <c:v>0.37001157357795034</c:v>
                </c:pt>
                <c:pt idx="5">
                  <c:v>0.36243210814418281</c:v>
                </c:pt>
                <c:pt idx="6">
                  <c:v>0.35572978425511992</c:v>
                </c:pt>
                <c:pt idx="7">
                  <c:v>0.35239179060550163</c:v>
                </c:pt>
                <c:pt idx="8">
                  <c:v>0.34723734856235766</c:v>
                </c:pt>
                <c:pt idx="9">
                  <c:v>0.32927577149601372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F53-4AF1-A4DB-69432732D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0765664"/>
        <c:axId val="1610680064"/>
      </c:barChart>
      <c:barChart>
        <c:barDir val="col"/>
        <c:grouping val="clustered"/>
        <c:varyColors val="0"/>
        <c:ser>
          <c:idx val="1"/>
          <c:order val="1"/>
          <c:tx>
            <c:strRef>
              <c:f>'FY15TD EQ'!$D$3</c:f>
              <c:strCache>
                <c:ptCount val="1"/>
                <c:pt idx="0">
                  <c:v>AUMs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'FY15TD EQ'!$C$42:$C$51</c:f>
              <c:strCache>
                <c:ptCount val="10"/>
                <c:pt idx="0">
                  <c:v>ABL</c:v>
                </c:pt>
                <c:pt idx="1">
                  <c:v>NAFA</c:v>
                </c:pt>
                <c:pt idx="2">
                  <c:v>ATLAS</c:v>
                </c:pt>
                <c:pt idx="3">
                  <c:v>UBL</c:v>
                </c:pt>
                <c:pt idx="4">
                  <c:v>ALHIPF</c:v>
                </c:pt>
                <c:pt idx="5">
                  <c:v>ALFALAH</c:v>
                </c:pt>
                <c:pt idx="6">
                  <c:v>HBL</c:v>
                </c:pt>
                <c:pt idx="7">
                  <c:v>JS</c:v>
                </c:pt>
                <c:pt idx="8">
                  <c:v>MEEZAN</c:v>
                </c:pt>
                <c:pt idx="9">
                  <c:v>NITL</c:v>
                </c:pt>
              </c:strCache>
            </c:strRef>
          </c:cat>
          <c:val>
            <c:numRef>
              <c:f>'FY15TD EQ'!$D$42:$D$51</c:f>
              <c:numCache>
                <c:formatCode>#,##0</c:formatCode>
                <c:ptCount val="10"/>
                <c:pt idx="0">
                  <c:v>117.744</c:v>
                </c:pt>
                <c:pt idx="1">
                  <c:v>1713.9380000000001</c:v>
                </c:pt>
                <c:pt idx="2">
                  <c:v>578.69799999999998</c:v>
                </c:pt>
                <c:pt idx="3">
                  <c:v>1871.0920000000001</c:v>
                </c:pt>
                <c:pt idx="4">
                  <c:v>721.87300000000005</c:v>
                </c:pt>
                <c:pt idx="5">
                  <c:v>79.415999999999997</c:v>
                </c:pt>
                <c:pt idx="6">
                  <c:v>196</c:v>
                </c:pt>
                <c:pt idx="7">
                  <c:v>130.98699999999999</c:v>
                </c:pt>
                <c:pt idx="8">
                  <c:v>5511.3649999999998</c:v>
                </c:pt>
                <c:pt idx="9">
                  <c:v>158.107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53-4AF1-A4DB-69432732D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9"/>
        <c:axId val="1610682240"/>
        <c:axId val="1610680608"/>
      </c:barChart>
      <c:lineChart>
        <c:grouping val="standard"/>
        <c:varyColors val="0"/>
        <c:ser>
          <c:idx val="2"/>
          <c:order val="2"/>
          <c:tx>
            <c:strRef>
              <c:f>'FY15TD EQ'!$G$4</c:f>
              <c:strCache>
                <c:ptCount val="1"/>
                <c:pt idx="0">
                  <c:v>Average</c:v>
                </c:pt>
              </c:strCache>
            </c:strRef>
          </c:tx>
          <c:spPr>
            <a:ln w="31750" cap="rnd">
              <a:solidFill>
                <a:srgbClr val="C0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53-4AF1-A4DB-69432732D0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53-4AF1-A4DB-69432732D0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53-4AF1-A4DB-69432732D01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53-4AF1-A4DB-69432732D0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53-4AF1-A4DB-69432732D01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F53-4AF1-A4DB-69432732D01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F53-4AF1-A4DB-69432732D01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F53-4AF1-A4DB-69432732D01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F53-4AF1-A4DB-69432732D01E}"/>
                </c:ext>
              </c:extLst>
            </c:dLbl>
            <c:dLbl>
              <c:idx val="9"/>
              <c:layout>
                <c:manualLayout>
                  <c:x val="-5.9859166909691959E-2"/>
                  <c:y val="-6.015426620073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F53-4AF1-A4DB-69432732D0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EQ'!$C$42:$C$51</c:f>
              <c:strCache>
                <c:ptCount val="10"/>
                <c:pt idx="0">
                  <c:v>ABL</c:v>
                </c:pt>
                <c:pt idx="1">
                  <c:v>NAFA</c:v>
                </c:pt>
                <c:pt idx="2">
                  <c:v>ATLAS</c:v>
                </c:pt>
                <c:pt idx="3">
                  <c:v>UBL</c:v>
                </c:pt>
                <c:pt idx="4">
                  <c:v>ALHIPF</c:v>
                </c:pt>
                <c:pt idx="5">
                  <c:v>ALFALAH</c:v>
                </c:pt>
                <c:pt idx="6">
                  <c:v>HBL</c:v>
                </c:pt>
                <c:pt idx="7">
                  <c:v>JS</c:v>
                </c:pt>
                <c:pt idx="8">
                  <c:v>MEEZAN</c:v>
                </c:pt>
                <c:pt idx="9">
                  <c:v>NITL</c:v>
                </c:pt>
              </c:strCache>
            </c:strRef>
          </c:cat>
          <c:val>
            <c:numRef>
              <c:f>'FY15TD EQ'!$G$42:$G$51</c:f>
              <c:numCache>
                <c:formatCode>0.0%</c:formatCode>
                <c:ptCount val="10"/>
                <c:pt idx="0">
                  <c:v>0.3705574262889953</c:v>
                </c:pt>
                <c:pt idx="1">
                  <c:v>0.3705574262889953</c:v>
                </c:pt>
                <c:pt idx="2">
                  <c:v>0.3705574262889953</c:v>
                </c:pt>
                <c:pt idx="3">
                  <c:v>0.3705574262889953</c:v>
                </c:pt>
                <c:pt idx="4">
                  <c:v>0.3705574262889953</c:v>
                </c:pt>
                <c:pt idx="5">
                  <c:v>0.3705574262889953</c:v>
                </c:pt>
                <c:pt idx="6">
                  <c:v>0.3705574262889953</c:v>
                </c:pt>
                <c:pt idx="7">
                  <c:v>0.3705574262889953</c:v>
                </c:pt>
                <c:pt idx="8">
                  <c:v>0.3705574262889953</c:v>
                </c:pt>
                <c:pt idx="9">
                  <c:v>0.3705574262889953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4F53-4AF1-A4DB-69432732D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0765664"/>
        <c:axId val="1610680064"/>
      </c:lineChart>
      <c:catAx>
        <c:axId val="16107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610680064"/>
        <c:crosses val="autoZero"/>
        <c:auto val="1"/>
        <c:lblAlgn val="ctr"/>
        <c:lblOffset val="100"/>
        <c:noMultiLvlLbl val="0"/>
      </c:catAx>
      <c:valAx>
        <c:axId val="161068006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610765664"/>
        <c:crosses val="autoZero"/>
        <c:crossBetween val="between"/>
        <c:majorUnit val="0.1"/>
      </c:valAx>
      <c:valAx>
        <c:axId val="16106806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AUM PKR Million</a:t>
                </a:r>
              </a:p>
            </c:rich>
          </c:tx>
          <c:layout>
            <c:manualLayout>
              <c:xMode val="edge"/>
              <c:yMode val="edge"/>
              <c:x val="0.97349849849849845"/>
              <c:y val="0.2420130893707433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610682240"/>
        <c:crosses val="max"/>
        <c:crossBetween val="between"/>
      </c:valAx>
      <c:catAx>
        <c:axId val="1610682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068060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5.4327913871877125E-2"/>
          <c:y val="0.91751966729479528"/>
          <c:w val="0.82344293768834453"/>
          <c:h val="6.0858840165836273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ALHIPF  -  Equity Sub 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256714524537803E-2"/>
          <c:y val="0.13602400486436117"/>
          <c:w val="0.93041324770371048"/>
          <c:h val="0.815849135904118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'Contribution Details'!$G$18:$G$37</c:f>
              <c:strCache>
                <c:ptCount val="20"/>
                <c:pt idx="0">
                  <c:v>LUCK</c:v>
                </c:pt>
                <c:pt idx="1">
                  <c:v>SYS</c:v>
                </c:pt>
                <c:pt idx="2">
                  <c:v>MEBL</c:v>
                </c:pt>
                <c:pt idx="3">
                  <c:v>EPCL</c:v>
                </c:pt>
                <c:pt idx="4">
                  <c:v>MARI</c:v>
                </c:pt>
                <c:pt idx="5">
                  <c:v>MLCF</c:v>
                </c:pt>
                <c:pt idx="6">
                  <c:v>HUBC</c:v>
                </c:pt>
                <c:pt idx="7">
                  <c:v>AVN</c:v>
                </c:pt>
                <c:pt idx="8">
                  <c:v>MTL</c:v>
                </c:pt>
                <c:pt idx="9">
                  <c:v>CHCC</c:v>
                </c:pt>
                <c:pt idx="10">
                  <c:v>DGKC</c:v>
                </c:pt>
                <c:pt idx="11">
                  <c:v>SEARL</c:v>
                </c:pt>
                <c:pt idx="12">
                  <c:v>INIL</c:v>
                </c:pt>
                <c:pt idx="13">
                  <c:v>MUGHAL</c:v>
                </c:pt>
                <c:pt idx="14">
                  <c:v>SEPL</c:v>
                </c:pt>
                <c:pt idx="15">
                  <c:v>HTL</c:v>
                </c:pt>
                <c:pt idx="16">
                  <c:v>SHFA</c:v>
                </c:pt>
                <c:pt idx="17">
                  <c:v>ACPL</c:v>
                </c:pt>
                <c:pt idx="18">
                  <c:v>GLAXO</c:v>
                </c:pt>
                <c:pt idx="19">
                  <c:v>OGDC</c:v>
                </c:pt>
              </c:strCache>
            </c:strRef>
          </c:cat>
          <c:val>
            <c:numRef>
              <c:f>'Contribution Details'!$H$18:$H$37</c:f>
              <c:numCache>
                <c:formatCode>0.0%</c:formatCode>
                <c:ptCount val="20"/>
                <c:pt idx="0">
                  <c:v>7.0669657503655892E-2</c:v>
                </c:pt>
                <c:pt idx="1">
                  <c:v>5.2300077343203195E-2</c:v>
                </c:pt>
                <c:pt idx="2">
                  <c:v>3.3468282564559998E-2</c:v>
                </c:pt>
                <c:pt idx="3">
                  <c:v>3.2808384744643898E-2</c:v>
                </c:pt>
                <c:pt idx="4">
                  <c:v>1.8891165180574501E-2</c:v>
                </c:pt>
                <c:pt idx="5">
                  <c:v>1.8612377145683E-2</c:v>
                </c:pt>
                <c:pt idx="6">
                  <c:v>1.7974303845987701E-2</c:v>
                </c:pt>
                <c:pt idx="7">
                  <c:v>1.6261644304948798E-2</c:v>
                </c:pt>
                <c:pt idx="8">
                  <c:v>1.44742752787239E-2</c:v>
                </c:pt>
                <c:pt idx="9">
                  <c:v>1.41371767079619E-2</c:v>
                </c:pt>
                <c:pt idx="10">
                  <c:v>-4.1459901570736502E-4</c:v>
                </c:pt>
                <c:pt idx="11">
                  <c:v>-7.4582441388194008E-4</c:v>
                </c:pt>
                <c:pt idx="12">
                  <c:v>-7.6219501576436704E-4</c:v>
                </c:pt>
                <c:pt idx="13">
                  <c:v>-8.5831432191713899E-4</c:v>
                </c:pt>
                <c:pt idx="14">
                  <c:v>-9.7288610435165802E-4</c:v>
                </c:pt>
                <c:pt idx="15">
                  <c:v>-1.1230201524383399E-3</c:v>
                </c:pt>
                <c:pt idx="16">
                  <c:v>-1.164008387685E-3</c:v>
                </c:pt>
                <c:pt idx="17">
                  <c:v>-1.8218928603658498E-3</c:v>
                </c:pt>
                <c:pt idx="18">
                  <c:v>-2.1217339128921701E-3</c:v>
                </c:pt>
                <c:pt idx="19">
                  <c:v>-3.06144190636305E-3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1A-4434-8536-FEC13314F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8451824"/>
        <c:axId val="1068452656"/>
      </c:barChart>
      <c:catAx>
        <c:axId val="1068451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8452656"/>
        <c:crosses val="autoZero"/>
        <c:auto val="1"/>
        <c:lblAlgn val="ctr"/>
        <c:lblOffset val="100"/>
        <c:noMultiLvlLbl val="0"/>
      </c:catAx>
      <c:valAx>
        <c:axId val="106845265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5182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576879853940365"/>
          <c:y val="0.8506691955476368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1011213524939111"/>
          <c:y val="5.0925925925925923E-2"/>
          <c:w val="0.37505280858084888"/>
          <c:h val="0.72198308544764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Sheet5!$F$376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Sheet5!$E$377:$E$384</c:f>
              <c:strCache>
                <c:ptCount val="8"/>
                <c:pt idx="0">
                  <c:v>Cash</c:v>
                </c:pt>
                <c:pt idx="1">
                  <c:v>Others including receivables</c:v>
                </c:pt>
                <c:pt idx="2">
                  <c:v>Commercial Banks</c:v>
                </c:pt>
                <c:pt idx="3">
                  <c:v>Power Generation &amp; Distribution</c:v>
                </c:pt>
                <c:pt idx="4">
                  <c:v>Pharmaceuticals</c:v>
                </c:pt>
                <c:pt idx="5">
                  <c:v>Cement</c:v>
                </c:pt>
                <c:pt idx="6">
                  <c:v>Oil &amp; Gas Exploration Companies</c:v>
                </c:pt>
                <c:pt idx="7">
                  <c:v>Other equity sectors</c:v>
                </c:pt>
              </c:strCache>
            </c:strRef>
          </c:cat>
          <c:val>
            <c:numRef>
              <c:f>Sheet5!$F$377:$F$384</c:f>
              <c:numCache>
                <c:formatCode>0%</c:formatCode>
                <c:ptCount val="8"/>
                <c:pt idx="0">
                  <c:v>2.8000000000000001E-2</c:v>
                </c:pt>
                <c:pt idx="1">
                  <c:v>3.6999999999999998E-2</c:v>
                </c:pt>
                <c:pt idx="2">
                  <c:v>5.2999999999999999E-2</c:v>
                </c:pt>
                <c:pt idx="3">
                  <c:v>6.9000000000000006E-2</c:v>
                </c:pt>
                <c:pt idx="4">
                  <c:v>8.5999999999999993E-2</c:v>
                </c:pt>
                <c:pt idx="5">
                  <c:v>0.16200000000000001</c:v>
                </c:pt>
                <c:pt idx="6">
                  <c:v>0.216</c:v>
                </c:pt>
                <c:pt idx="7">
                  <c:v>0.34899999999999998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0-43EF-BA6D-246D8FD9D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482848"/>
        <c:axId val="354479320"/>
      </c:barChart>
      <c:catAx>
        <c:axId val="354482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4479320"/>
        <c:crosses val="autoZero"/>
        <c:auto val="1"/>
        <c:lblAlgn val="ctr"/>
        <c:lblOffset val="100"/>
        <c:noMultiLvlLbl val="0"/>
      </c:catAx>
      <c:valAx>
        <c:axId val="35447932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354482848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Top</a:t>
            </a:r>
            <a:r>
              <a:rPr lang="en-US" sz="1100" baseline="0" dirty="0"/>
              <a:t> 10 Equity Holding </a:t>
            </a:r>
          </a:p>
          <a:p>
            <a:pPr>
              <a:defRPr sz="1100"/>
            </a:pPr>
            <a:r>
              <a:rPr lang="en-US" sz="1100" baseline="0" dirty="0"/>
              <a:t>Dec-20</a:t>
            </a:r>
            <a:endParaRPr lang="en-US" sz="1100" dirty="0"/>
          </a:p>
        </c:rich>
      </c:tx>
      <c:layout>
        <c:manualLayout>
          <c:xMode val="edge"/>
          <c:yMode val="edge"/>
          <c:x val="0.20207106593380814"/>
          <c:y val="6.7064679090218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677678045346479"/>
          <c:y val="0.18485201358865222"/>
          <c:w val="0.55599095288628597"/>
          <c:h val="0.71632492620636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Sheet5!$E$387:$E$396</c:f>
              <c:strCache>
                <c:ptCount val="10"/>
                <c:pt idx="0">
                  <c:v>POL</c:v>
                </c:pt>
                <c:pt idx="1">
                  <c:v>PSO</c:v>
                </c:pt>
                <c:pt idx="2">
                  <c:v>ABOT</c:v>
                </c:pt>
                <c:pt idx="3">
                  <c:v>ENGRO</c:v>
                </c:pt>
                <c:pt idx="4">
                  <c:v>MEBL</c:v>
                </c:pt>
                <c:pt idx="5">
                  <c:v>PPL</c:v>
                </c:pt>
                <c:pt idx="6">
                  <c:v>OGDC</c:v>
                </c:pt>
                <c:pt idx="7">
                  <c:v>MARI</c:v>
                </c:pt>
                <c:pt idx="8">
                  <c:v>HUBC</c:v>
                </c:pt>
                <c:pt idx="9">
                  <c:v>LUCK</c:v>
                </c:pt>
              </c:strCache>
            </c:strRef>
          </c:cat>
          <c:val>
            <c:numRef>
              <c:f>Sheet5!$F$387:$F$396</c:f>
              <c:numCache>
                <c:formatCode>0.0%</c:formatCode>
                <c:ptCount val="10"/>
                <c:pt idx="0">
                  <c:v>3.2000000000000001E-2</c:v>
                </c:pt>
                <c:pt idx="1">
                  <c:v>3.2000000000000001E-2</c:v>
                </c:pt>
                <c:pt idx="2">
                  <c:v>4.1000000000000002E-2</c:v>
                </c:pt>
                <c:pt idx="3">
                  <c:v>4.3999999999999997E-2</c:v>
                </c:pt>
                <c:pt idx="4">
                  <c:v>5.2999999999999999E-2</c:v>
                </c:pt>
                <c:pt idx="5">
                  <c:v>5.8000000000000003E-2</c:v>
                </c:pt>
                <c:pt idx="6">
                  <c:v>0.06</c:v>
                </c:pt>
                <c:pt idx="7">
                  <c:v>6.6000000000000003E-2</c:v>
                </c:pt>
                <c:pt idx="8">
                  <c:v>6.9000000000000006E-2</c:v>
                </c:pt>
                <c:pt idx="9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B-41D7-AC9C-3F8BF165C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482456"/>
        <c:axId val="354473832"/>
      </c:barChart>
      <c:catAx>
        <c:axId val="354482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4473832"/>
        <c:crosses val="autoZero"/>
        <c:auto val="1"/>
        <c:lblAlgn val="ctr"/>
        <c:lblOffset val="100"/>
        <c:noMultiLvlLbl val="0"/>
      </c:catAx>
      <c:valAx>
        <c:axId val="35447383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354482456"/>
        <c:crosses val="autoZero"/>
        <c:crossBetween val="between"/>
        <c:majorUnit val="6.0000000000000032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89706721442422E-2"/>
          <c:y val="6.1971003624546918E-2"/>
          <c:w val="0.77675900402560594"/>
          <c:h val="0.64832520934883686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'FY15TD EQ'!$G$3</c:f>
              <c:strCache>
                <c:ptCount val="1"/>
                <c:pt idx="0">
                  <c:v>Gross  Return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A-1F37-4852-B7D4-56E6B67F09F8}"/>
              </c:ext>
            </c:extLst>
          </c:dPt>
          <c:dLbls>
            <c:dLbl>
              <c:idx val="3"/>
              <c:layout>
                <c:manualLayout>
                  <c:x val="-2.8985507246376812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F37-4852-B7D4-56E6B67F09F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'FY15TD EQ'!$G$14:$G$19</c:f>
              <c:numCache>
                <c:formatCode>0.00%</c:formatCode>
                <c:ptCount val="6"/>
                <c:pt idx="0">
                  <c:v>0.4583032160242832</c:v>
                </c:pt>
                <c:pt idx="1">
                  <c:v>0.44051277280845141</c:v>
                </c:pt>
                <c:pt idx="2">
                  <c:v>0.40417905180307068</c:v>
                </c:pt>
                <c:pt idx="3">
                  <c:v>0.38998339640675261</c:v>
                </c:pt>
                <c:pt idx="4">
                  <c:v>0.3703481955005628</c:v>
                </c:pt>
                <c:pt idx="5">
                  <c:v>0.34974993207237748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7-4852-B7D4-56E6B67F09F8}"/>
            </c:ext>
          </c:extLst>
        </c:ser>
        <c:ser>
          <c:idx val="4"/>
          <c:order val="3"/>
          <c:tx>
            <c:strRef>
              <c:f>'FY15TD EQ'!$F$4</c:f>
              <c:strCache>
                <c:ptCount val="1"/>
                <c:pt idx="0">
                  <c:v>Expense ratio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'FY15TD EQ'!$F$14:$F$19</c:f>
              <c:numCache>
                <c:formatCode>0.00%</c:formatCode>
                <c:ptCount val="6"/>
                <c:pt idx="0">
                  <c:v>3.9600000000000003E-2</c:v>
                </c:pt>
                <c:pt idx="1">
                  <c:v>4.7899999999999998E-2</c:v>
                </c:pt>
                <c:pt idx="2">
                  <c:v>4.5400000000000003E-2</c:v>
                </c:pt>
                <c:pt idx="3">
                  <c:v>5.1499999999999997E-2</c:v>
                </c:pt>
                <c:pt idx="4">
                  <c:v>5.2999999999999999E-2</c:v>
                </c:pt>
                <c:pt idx="5">
                  <c:v>5.1400000000000001E-2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37-4852-B7D4-56E6B67F0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"/>
        <c:axId val="1610759680"/>
        <c:axId val="1610762400"/>
      </c:barChart>
      <c:lineChart>
        <c:grouping val="standard"/>
        <c:varyColors val="0"/>
        <c:ser>
          <c:idx val="2"/>
          <c:order val="1"/>
          <c:tx>
            <c:strRef>
              <c:f>'FY15TD EQ'!$I$4</c:f>
              <c:strCache>
                <c:ptCount val="1"/>
                <c:pt idx="0">
                  <c:v>Average</c:v>
                </c:pt>
              </c:strCache>
            </c:strRef>
          </c:tx>
          <c:spPr>
            <a:ln w="31750" cap="rnd">
              <a:solidFill>
                <a:srgbClr val="C0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37-4852-B7D4-56E6B67F09F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37-4852-B7D4-56E6B67F09F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37-4852-B7D4-56E6B67F09F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37-4852-B7D4-56E6B67F09F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37-4852-B7D4-56E6B67F09F8}"/>
                </c:ext>
              </c:extLst>
            </c:dLbl>
            <c:dLbl>
              <c:idx val="5"/>
              <c:layout>
                <c:manualLayout>
                  <c:x val="-5.1441989890152619E-2"/>
                  <c:y val="-4.228638086905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F37-4852-B7D4-56E6B67F0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EQ'!$C$14:$C$19</c:f>
              <c:strCache>
                <c:ptCount val="6"/>
                <c:pt idx="0">
                  <c:v>ATLAS</c:v>
                </c:pt>
                <c:pt idx="1">
                  <c:v>ABL</c:v>
                </c:pt>
                <c:pt idx="2">
                  <c:v>NAFA</c:v>
                </c:pt>
                <c:pt idx="3">
                  <c:v>PSMF</c:v>
                </c:pt>
                <c:pt idx="4">
                  <c:v>UBL</c:v>
                </c:pt>
                <c:pt idx="5">
                  <c:v>HBL</c:v>
                </c:pt>
              </c:strCache>
            </c:strRef>
          </c:cat>
          <c:val>
            <c:numRef>
              <c:f>'FY15TD EQ'!$I$14:$I$19</c:f>
              <c:numCache>
                <c:formatCode>0.0%</c:formatCode>
                <c:ptCount val="6"/>
                <c:pt idx="0">
                  <c:v>0.40857400687168643</c:v>
                </c:pt>
                <c:pt idx="1">
                  <c:v>0.40857400687168643</c:v>
                </c:pt>
                <c:pt idx="2">
                  <c:v>0.40857400687168643</c:v>
                </c:pt>
                <c:pt idx="3">
                  <c:v>0.40857400687168643</c:v>
                </c:pt>
                <c:pt idx="4">
                  <c:v>0.40857400687168643</c:v>
                </c:pt>
                <c:pt idx="5">
                  <c:v>0.40857400687168643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1F37-4852-B7D4-56E6B67F0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0759680"/>
        <c:axId val="1610762400"/>
      </c:lineChart>
      <c:scatterChart>
        <c:scatterStyle val="lineMarker"/>
        <c:varyColors val="0"/>
        <c:ser>
          <c:idx val="1"/>
          <c:order val="0"/>
          <c:tx>
            <c:strRef>
              <c:f>'FY15TD EQ'!$D$3</c:f>
              <c:strCache>
                <c:ptCount val="1"/>
                <c:pt idx="0">
                  <c:v>AUMs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F0"/>
              </a:solidFill>
            </c:spPr>
          </c:marker>
          <c:xVal>
            <c:strRef>
              <c:f>'FY15TD EQ'!$C$14:$C$19</c:f>
              <c:strCache>
                <c:ptCount val="6"/>
                <c:pt idx="0">
                  <c:v>ATLAS</c:v>
                </c:pt>
                <c:pt idx="1">
                  <c:v>ABL</c:v>
                </c:pt>
                <c:pt idx="2">
                  <c:v>NAFA</c:v>
                </c:pt>
                <c:pt idx="3">
                  <c:v>PSMF</c:v>
                </c:pt>
                <c:pt idx="4">
                  <c:v>UBL</c:v>
                </c:pt>
                <c:pt idx="5">
                  <c:v>HBL</c:v>
                </c:pt>
              </c:strCache>
            </c:strRef>
          </c:xVal>
          <c:yVal>
            <c:numRef>
              <c:f>'FY15TD EQ'!$D$14:$D$19</c:f>
              <c:numCache>
                <c:formatCode>#,##0</c:formatCode>
                <c:ptCount val="6"/>
                <c:pt idx="0">
                  <c:v>9858.0669999999991</c:v>
                </c:pt>
                <c:pt idx="1">
                  <c:v>6169.3689999999997</c:v>
                </c:pt>
                <c:pt idx="2">
                  <c:v>20693.873</c:v>
                </c:pt>
                <c:pt idx="3">
                  <c:v>12397.182000000001</c:v>
                </c:pt>
                <c:pt idx="4">
                  <c:v>8107.4639999999999</c:v>
                </c:pt>
                <c:pt idx="5">
                  <c:v>951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F37-4852-B7D4-56E6B67F0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0758592"/>
        <c:axId val="1610760768"/>
      </c:scatterChart>
      <c:catAx>
        <c:axId val="161075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610762400"/>
        <c:crosses val="autoZero"/>
        <c:auto val="1"/>
        <c:lblAlgn val="ctr"/>
        <c:lblOffset val="100"/>
        <c:noMultiLvlLbl val="0"/>
      </c:catAx>
      <c:valAx>
        <c:axId val="161076240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610759680"/>
        <c:crosses val="autoZero"/>
        <c:crossBetween val="between"/>
        <c:majorUnit val="0.1"/>
      </c:valAx>
      <c:valAx>
        <c:axId val="161076076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AUM PKR Million</a:t>
                </a:r>
              </a:p>
            </c:rich>
          </c:tx>
          <c:layout>
            <c:manualLayout>
              <c:xMode val="edge"/>
              <c:yMode val="edge"/>
              <c:x val="0.96806904345290168"/>
              <c:y val="0.2501812273465816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610758592"/>
        <c:crosses val="max"/>
        <c:crossBetween val="midCat"/>
      </c:valAx>
      <c:valAx>
        <c:axId val="161075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076076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8044582339295776"/>
          <c:y val="0.8961771445236012"/>
          <c:w val="0.62368315066648461"/>
          <c:h val="9.5676790401199849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936694277096161"/>
          <c:y val="0.8652318460192474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975315200511034"/>
          <c:y val="5.580994683356888E-2"/>
          <c:w val="0.39887070464445123"/>
          <c:h val="0.72198308544764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Sheet5!$B$376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Sheet5!$A$377:$A$384</c:f>
              <c:strCache>
                <c:ptCount val="8"/>
                <c:pt idx="0">
                  <c:v>Cash</c:v>
                </c:pt>
                <c:pt idx="1">
                  <c:v>Others including receivables</c:v>
                </c:pt>
                <c:pt idx="2">
                  <c:v>Chemicals</c:v>
                </c:pt>
                <c:pt idx="3">
                  <c:v>Power Generation &amp; Distribution</c:v>
                </c:pt>
                <c:pt idx="4">
                  <c:v>Pharmaceuticals</c:v>
                </c:pt>
                <c:pt idx="5">
                  <c:v>Cement</c:v>
                </c:pt>
                <c:pt idx="6">
                  <c:v>Oil &amp; Gas Exploration Companies</c:v>
                </c:pt>
                <c:pt idx="7">
                  <c:v>Other equity sectors</c:v>
                </c:pt>
              </c:strCache>
            </c:strRef>
          </c:cat>
          <c:val>
            <c:numRef>
              <c:f>Sheet5!$B$377:$B$384</c:f>
              <c:numCache>
                <c:formatCode>0%</c:formatCode>
                <c:ptCount val="8"/>
                <c:pt idx="0">
                  <c:v>1.7999999999999999E-2</c:v>
                </c:pt>
                <c:pt idx="1">
                  <c:v>2.3E-2</c:v>
                </c:pt>
                <c:pt idx="2">
                  <c:v>6.0999999999999999E-2</c:v>
                </c:pt>
                <c:pt idx="3">
                  <c:v>7.6999999999999999E-2</c:v>
                </c:pt>
                <c:pt idx="4">
                  <c:v>9.6000000000000002E-2</c:v>
                </c:pt>
                <c:pt idx="5">
                  <c:v>0.185</c:v>
                </c:pt>
                <c:pt idx="6">
                  <c:v>0.187</c:v>
                </c:pt>
                <c:pt idx="7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5-4626-8D93-9131C980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809024"/>
        <c:axId val="-192815552"/>
      </c:barChart>
      <c:catAx>
        <c:axId val="-192809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2815552"/>
        <c:crosses val="autoZero"/>
        <c:auto val="1"/>
        <c:lblAlgn val="ctr"/>
        <c:lblOffset val="100"/>
        <c:noMultiLvlLbl val="0"/>
      </c:catAx>
      <c:valAx>
        <c:axId val="-19281555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-192809024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727445770476534"/>
          <c:y val="0.8554638362512377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062926408454014"/>
          <c:y val="5.580994683356888E-2"/>
          <c:w val="0.3955568796488389"/>
          <c:h val="0.721983085447649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Sheet5!$D$376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Sheet5!$C$377:$C$384</c:f>
              <c:strCache>
                <c:ptCount val="8"/>
                <c:pt idx="0">
                  <c:v>Others including receivables</c:v>
                </c:pt>
                <c:pt idx="1">
                  <c:v>Cash</c:v>
                </c:pt>
                <c:pt idx="2">
                  <c:v>Oil and Gas Marketing Companies</c:v>
                </c:pt>
                <c:pt idx="3">
                  <c:v>Pharmaceuticals</c:v>
                </c:pt>
                <c:pt idx="4">
                  <c:v>Commercial Banks</c:v>
                </c:pt>
                <c:pt idx="5">
                  <c:v>Oil &amp; Gas Exploration Companies</c:v>
                </c:pt>
                <c:pt idx="6">
                  <c:v>Cement</c:v>
                </c:pt>
                <c:pt idx="7">
                  <c:v>Other equity sectors</c:v>
                </c:pt>
              </c:strCache>
            </c:strRef>
          </c:cat>
          <c:val>
            <c:numRef>
              <c:f>Sheet5!$D$377:$D$384</c:f>
              <c:numCache>
                <c:formatCode>0%</c:formatCode>
                <c:ptCount val="8"/>
                <c:pt idx="0">
                  <c:v>0.02</c:v>
                </c:pt>
                <c:pt idx="1">
                  <c:v>2.1000000000000001E-2</c:v>
                </c:pt>
                <c:pt idx="2">
                  <c:v>5.5E-2</c:v>
                </c:pt>
                <c:pt idx="3">
                  <c:v>6.2E-2</c:v>
                </c:pt>
                <c:pt idx="4">
                  <c:v>7.5999999999999998E-2</c:v>
                </c:pt>
                <c:pt idx="5">
                  <c:v>0.22500000000000001</c:v>
                </c:pt>
                <c:pt idx="6">
                  <c:v>0.249</c:v>
                </c:pt>
                <c:pt idx="7">
                  <c:v>0.29199999999999998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4-4061-B120-389ED43DE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804128"/>
        <c:axId val="-192803584"/>
      </c:barChart>
      <c:catAx>
        <c:axId val="-192804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2803584"/>
        <c:crosses val="autoZero"/>
        <c:auto val="1"/>
        <c:lblAlgn val="ctr"/>
        <c:lblOffset val="100"/>
        <c:noMultiLvlLbl val="0"/>
      </c:catAx>
      <c:valAx>
        <c:axId val="-19280358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-192804128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Sep-20</a:t>
            </a:r>
            <a:endParaRPr lang="en-US" sz="1100"/>
          </a:p>
        </c:rich>
      </c:tx>
      <c:layout>
        <c:manualLayout>
          <c:xMode val="edge"/>
          <c:yMode val="edge"/>
          <c:x val="0.24005340251386262"/>
          <c:y val="7.95257342047132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677678045346462"/>
          <c:y val="0.18485201358865222"/>
          <c:w val="0.70341207349081369"/>
          <c:h val="0.71632492620636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Sheet5!$A$387:$A$396</c:f>
              <c:strCache>
                <c:ptCount val="10"/>
                <c:pt idx="0">
                  <c:v>MEBL</c:v>
                </c:pt>
                <c:pt idx="1">
                  <c:v>MLCF</c:v>
                </c:pt>
                <c:pt idx="2">
                  <c:v>EPCL</c:v>
                </c:pt>
                <c:pt idx="3">
                  <c:v>ENGRO</c:v>
                </c:pt>
                <c:pt idx="4">
                  <c:v>ABOT</c:v>
                </c:pt>
                <c:pt idx="5">
                  <c:v>MARI</c:v>
                </c:pt>
                <c:pt idx="6">
                  <c:v>PPL</c:v>
                </c:pt>
                <c:pt idx="7">
                  <c:v>OGDC</c:v>
                </c:pt>
                <c:pt idx="8">
                  <c:v>HUBC</c:v>
                </c:pt>
                <c:pt idx="9">
                  <c:v>LUCK</c:v>
                </c:pt>
              </c:strCache>
            </c:strRef>
          </c:cat>
          <c:val>
            <c:numRef>
              <c:f>Sheet5!$B$387:$B$396</c:f>
              <c:numCache>
                <c:formatCode>0.0%</c:formatCode>
                <c:ptCount val="10"/>
                <c:pt idx="0">
                  <c:v>3.3000000000000002E-2</c:v>
                </c:pt>
                <c:pt idx="1">
                  <c:v>3.5999999999999997E-2</c:v>
                </c:pt>
                <c:pt idx="2">
                  <c:v>3.6999999999999998E-2</c:v>
                </c:pt>
                <c:pt idx="3">
                  <c:v>4.4999999999999998E-2</c:v>
                </c:pt>
                <c:pt idx="4">
                  <c:v>5.0999999999999997E-2</c:v>
                </c:pt>
                <c:pt idx="5">
                  <c:v>5.0999999999999997E-2</c:v>
                </c:pt>
                <c:pt idx="6">
                  <c:v>6.3E-2</c:v>
                </c:pt>
                <c:pt idx="7">
                  <c:v>6.4000000000000001E-2</c:v>
                </c:pt>
                <c:pt idx="8">
                  <c:v>7.6999999999999999E-2</c:v>
                </c:pt>
                <c:pt idx="9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F-445B-92BE-662B0B7C8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1932320"/>
        <c:axId val="-191937760"/>
      </c:barChart>
      <c:catAx>
        <c:axId val="-191932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1937760"/>
        <c:crosses val="autoZero"/>
        <c:auto val="1"/>
        <c:lblAlgn val="ctr"/>
        <c:lblOffset val="100"/>
        <c:noMultiLvlLbl val="0"/>
      </c:catAx>
      <c:valAx>
        <c:axId val="-191937760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-191932320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Mar-21</a:t>
            </a:r>
            <a:endParaRPr lang="en-US" sz="1100"/>
          </a:p>
        </c:rich>
      </c:tx>
      <c:layout>
        <c:manualLayout>
          <c:xMode val="edge"/>
          <c:yMode val="edge"/>
          <c:x val="0.23871986681669166"/>
          <c:y val="5.87573090138890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677678045346473"/>
          <c:y val="0.18485201358865222"/>
          <c:w val="0.66114506328911382"/>
          <c:h val="0.71632492620636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Sheet5!$C$387:$C$396</c:f>
              <c:strCache>
                <c:ptCount val="10"/>
                <c:pt idx="0">
                  <c:v>ENGRO</c:v>
                </c:pt>
                <c:pt idx="1">
                  <c:v>KOHC</c:v>
                </c:pt>
                <c:pt idx="2">
                  <c:v>POL</c:v>
                </c:pt>
                <c:pt idx="3">
                  <c:v>MLCF</c:v>
                </c:pt>
                <c:pt idx="4">
                  <c:v>HUBC</c:v>
                </c:pt>
                <c:pt idx="5">
                  <c:v>OGDC</c:v>
                </c:pt>
                <c:pt idx="6">
                  <c:v>PPL</c:v>
                </c:pt>
                <c:pt idx="7">
                  <c:v>MARI</c:v>
                </c:pt>
                <c:pt idx="8">
                  <c:v>MEBL</c:v>
                </c:pt>
                <c:pt idx="9">
                  <c:v>LUCK</c:v>
                </c:pt>
              </c:strCache>
            </c:strRef>
          </c:cat>
          <c:val>
            <c:numRef>
              <c:f>Sheet5!$D$387:$D$396</c:f>
              <c:numCache>
                <c:formatCode>0.0%</c:formatCode>
                <c:ptCount val="10"/>
                <c:pt idx="0">
                  <c:v>3.7999999999999999E-2</c:v>
                </c:pt>
                <c:pt idx="1">
                  <c:v>4.1000000000000002E-2</c:v>
                </c:pt>
                <c:pt idx="2">
                  <c:v>4.5999999999999999E-2</c:v>
                </c:pt>
                <c:pt idx="3">
                  <c:v>4.7E-2</c:v>
                </c:pt>
                <c:pt idx="4">
                  <c:v>4.8000000000000001E-2</c:v>
                </c:pt>
                <c:pt idx="5">
                  <c:v>5.5E-2</c:v>
                </c:pt>
                <c:pt idx="6">
                  <c:v>5.8000000000000003E-2</c:v>
                </c:pt>
                <c:pt idx="7">
                  <c:v>6.6000000000000003E-2</c:v>
                </c:pt>
                <c:pt idx="8">
                  <c:v>7.5999999999999998E-2</c:v>
                </c:pt>
                <c:pt idx="9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D-4F4C-91F7-9A0B25782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1926880"/>
        <c:axId val="-191931776"/>
      </c:barChart>
      <c:catAx>
        <c:axId val="-191926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1931776"/>
        <c:crosses val="autoZero"/>
        <c:auto val="1"/>
        <c:lblAlgn val="ctr"/>
        <c:lblOffset val="100"/>
        <c:noMultiLvlLbl val="0"/>
      </c:catAx>
      <c:valAx>
        <c:axId val="-19193177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-191926880"/>
        <c:crosses val="autoZero"/>
        <c:crossBetween val="between"/>
        <c:majorUnit val="6.0000000000000032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495811596272518"/>
          <c:y val="0.8409368354503132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743746258997395"/>
          <c:y val="4.6059735233825692E-2"/>
          <c:w val="0.1705447507466813"/>
          <c:h val="0.721983085447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Sheet5!$H$376</c:f>
              <c:strCache>
                <c:ptCount val="1"/>
                <c:pt idx="0">
                  <c:v>Jun-21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Sheet5!$G$377:$G$384</c:f>
              <c:strCache>
                <c:ptCount val="8"/>
                <c:pt idx="0">
                  <c:v>Others including receivables</c:v>
                </c:pt>
                <c:pt idx="1">
                  <c:v>Cash</c:v>
                </c:pt>
                <c:pt idx="2">
                  <c:v>Oil and Gas Marketing Companies</c:v>
                </c:pt>
                <c:pt idx="3">
                  <c:v>Pharmaceuticals</c:v>
                </c:pt>
                <c:pt idx="4">
                  <c:v>Commercial Banks</c:v>
                </c:pt>
                <c:pt idx="5">
                  <c:v>Oil &amp; Gas Exploration Companies</c:v>
                </c:pt>
                <c:pt idx="6">
                  <c:v>Cement</c:v>
                </c:pt>
                <c:pt idx="7">
                  <c:v>Other equity sectors</c:v>
                </c:pt>
              </c:strCache>
            </c:strRef>
          </c:cat>
          <c:val>
            <c:numRef>
              <c:f>Sheet5!$H$377:$H$384</c:f>
              <c:numCache>
                <c:formatCode>0%</c:formatCode>
                <c:ptCount val="8"/>
                <c:pt idx="0">
                  <c:v>0.03</c:v>
                </c:pt>
                <c:pt idx="1">
                  <c:v>4.3999999999999997E-2</c:v>
                </c:pt>
                <c:pt idx="2">
                  <c:v>4.7E-2</c:v>
                </c:pt>
                <c:pt idx="3">
                  <c:v>5.2999999999999999E-2</c:v>
                </c:pt>
                <c:pt idx="4">
                  <c:v>6.7000000000000004E-2</c:v>
                </c:pt>
                <c:pt idx="5">
                  <c:v>0.19800000000000001</c:v>
                </c:pt>
                <c:pt idx="6">
                  <c:v>0.23499999999999999</c:v>
                </c:pt>
                <c:pt idx="7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1-4884-B844-5316DBE7D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816640"/>
        <c:axId val="-192812832"/>
      </c:barChart>
      <c:catAx>
        <c:axId val="-192816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2812832"/>
        <c:crosses val="autoZero"/>
        <c:auto val="1"/>
        <c:lblAlgn val="ctr"/>
        <c:lblOffset val="100"/>
        <c:noMultiLvlLbl val="0"/>
      </c:catAx>
      <c:valAx>
        <c:axId val="-19281283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-192816640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Top</a:t>
            </a:r>
            <a:r>
              <a:rPr lang="en-US" sz="1100" baseline="0" dirty="0"/>
              <a:t> 10 Equity Holding </a:t>
            </a:r>
          </a:p>
          <a:p>
            <a:pPr>
              <a:defRPr sz="1100"/>
            </a:pPr>
            <a:r>
              <a:rPr lang="en-US" sz="1100" baseline="0" dirty="0"/>
              <a:t>Jun-21</a:t>
            </a:r>
            <a:endParaRPr lang="en-US" sz="1100" dirty="0"/>
          </a:p>
        </c:rich>
      </c:tx>
      <c:layout>
        <c:manualLayout>
          <c:xMode val="edge"/>
          <c:yMode val="edge"/>
          <c:x val="0.34371340737434508"/>
          <c:y val="5.87186192860829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528288111714109"/>
          <c:y val="0.18485201358865222"/>
          <c:w val="0.52263881962170466"/>
          <c:h val="0.71632492620636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Sheet5!$G$387:$G$396</c:f>
              <c:strCache>
                <c:ptCount val="10"/>
                <c:pt idx="0">
                  <c:v>HUBC</c:v>
                </c:pt>
                <c:pt idx="1">
                  <c:v>POL</c:v>
                </c:pt>
                <c:pt idx="2">
                  <c:v>ENGRO</c:v>
                </c:pt>
                <c:pt idx="3">
                  <c:v>KOHC</c:v>
                </c:pt>
                <c:pt idx="4">
                  <c:v>OGDC</c:v>
                </c:pt>
                <c:pt idx="5">
                  <c:v>PPL</c:v>
                </c:pt>
                <c:pt idx="6">
                  <c:v>MLCF</c:v>
                </c:pt>
                <c:pt idx="7">
                  <c:v>MARI</c:v>
                </c:pt>
                <c:pt idx="8">
                  <c:v>MEBL</c:v>
                </c:pt>
                <c:pt idx="9">
                  <c:v>LUCK</c:v>
                </c:pt>
              </c:strCache>
            </c:strRef>
          </c:cat>
          <c:val>
            <c:numRef>
              <c:f>Sheet5!$H$387:$H$396</c:f>
              <c:numCache>
                <c:formatCode>0.0%</c:formatCode>
                <c:ptCount val="10"/>
                <c:pt idx="0">
                  <c:v>3.7999999999999999E-2</c:v>
                </c:pt>
                <c:pt idx="1">
                  <c:v>3.7999999999999999E-2</c:v>
                </c:pt>
                <c:pt idx="2">
                  <c:v>4.3999999999999997E-2</c:v>
                </c:pt>
                <c:pt idx="3">
                  <c:v>4.4999999999999998E-2</c:v>
                </c:pt>
                <c:pt idx="4">
                  <c:v>4.5999999999999999E-2</c:v>
                </c:pt>
                <c:pt idx="5">
                  <c:v>5.0999999999999997E-2</c:v>
                </c:pt>
                <c:pt idx="6">
                  <c:v>5.0999999999999997E-2</c:v>
                </c:pt>
                <c:pt idx="7">
                  <c:v>6.3E-2</c:v>
                </c:pt>
                <c:pt idx="8">
                  <c:v>6.7000000000000004E-2</c:v>
                </c:pt>
                <c:pt idx="9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A-448B-A56F-F0BC20B1C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1929600"/>
        <c:axId val="-191927968"/>
      </c:barChart>
      <c:catAx>
        <c:axId val="-191929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1927968"/>
        <c:crosses val="autoZero"/>
        <c:auto val="1"/>
        <c:lblAlgn val="ctr"/>
        <c:lblOffset val="100"/>
        <c:noMultiLvlLbl val="0"/>
      </c:catAx>
      <c:valAx>
        <c:axId val="-19192796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-191929600"/>
        <c:crosses val="autoZero"/>
        <c:crossBetween val="between"/>
        <c:majorUnit val="6.0000000000000032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26276339282083E-2"/>
          <c:y val="4.8707137414274841E-2"/>
          <c:w val="0.82196528274874736"/>
          <c:h val="0.71241823938674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'FY15TD EQ'!$E$3</c:f>
              <c:strCache>
                <c:ptCount val="1"/>
                <c:pt idx="0">
                  <c:v>Returns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155-4C1A-BD88-B997C9C7519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155-4C1A-BD88-B997C9C7519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155-4C1A-BD88-B997C9C7519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155-4C1A-BD88-B997C9C7519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155-4C1A-BD88-B997C9C75192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6-8155-4C1A-BD88-B997C9C75192}"/>
              </c:ext>
            </c:extLst>
          </c:dPt>
          <c:dLbls>
            <c:dLbl>
              <c:idx val="0"/>
              <c:layout>
                <c:manualLayout>
                  <c:x val="3.0303030303030442E-3"/>
                  <c:y val="1.131233595800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55-4C1A-BD88-B997C9C75192}"/>
                </c:ext>
              </c:extLst>
            </c:dLbl>
            <c:dLbl>
              <c:idx val="1"/>
              <c:layout>
                <c:manualLayout>
                  <c:x val="3.0303030303030025E-3"/>
                  <c:y val="6.021330666999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55-4C1A-BD88-B997C9C75192}"/>
                </c:ext>
              </c:extLst>
            </c:dLbl>
            <c:dLbl>
              <c:idx val="2"/>
              <c:layout>
                <c:manualLayout>
                  <c:x val="2.0898353614889047E-3"/>
                  <c:y val="8.4233220847393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55-4C1A-BD88-B997C9C75192}"/>
                </c:ext>
              </c:extLst>
            </c:dLbl>
            <c:dLbl>
              <c:idx val="3"/>
              <c:layout>
                <c:manualLayout>
                  <c:x val="0"/>
                  <c:y val="8.180603191472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55-4C1A-BD88-B997C9C7519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EQ'!$C$55:$C$63</c:f>
              <c:strCache>
                <c:ptCount val="9"/>
                <c:pt idx="0">
                  <c:v>ABL</c:v>
                </c:pt>
                <c:pt idx="1">
                  <c:v>ATLAS</c:v>
                </c:pt>
                <c:pt idx="2">
                  <c:v>NAFA</c:v>
                </c:pt>
                <c:pt idx="3">
                  <c:v>UBL</c:v>
                </c:pt>
                <c:pt idx="4">
                  <c:v>JS</c:v>
                </c:pt>
                <c:pt idx="5">
                  <c:v>ALFALAH</c:v>
                </c:pt>
                <c:pt idx="6">
                  <c:v>HBL</c:v>
                </c:pt>
                <c:pt idx="7">
                  <c:v>PPF</c:v>
                </c:pt>
                <c:pt idx="8">
                  <c:v>NITL</c:v>
                </c:pt>
              </c:strCache>
            </c:strRef>
          </c:cat>
          <c:val>
            <c:numRef>
              <c:f>'FY15TD EQ'!$E$55:$E$63</c:f>
              <c:numCache>
                <c:formatCode>0.00%</c:formatCode>
                <c:ptCount val="9"/>
                <c:pt idx="0">
                  <c:v>0.41455715739833443</c:v>
                </c:pt>
                <c:pt idx="1">
                  <c:v>0.41081894684029274</c:v>
                </c:pt>
                <c:pt idx="2">
                  <c:v>0.40069276619501215</c:v>
                </c:pt>
                <c:pt idx="3">
                  <c:v>0.37762815036709219</c:v>
                </c:pt>
                <c:pt idx="4">
                  <c:v>0.37580305715551621</c:v>
                </c:pt>
                <c:pt idx="5">
                  <c:v>0.36201131054831559</c:v>
                </c:pt>
                <c:pt idx="6">
                  <c:v>0.33600152667849081</c:v>
                </c:pt>
                <c:pt idx="7">
                  <c:v>0.32768284657453428</c:v>
                </c:pt>
                <c:pt idx="8">
                  <c:v>0.27432577945279246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55-4C1A-BD88-B997C9C75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0678432"/>
        <c:axId val="1610681152"/>
      </c:barChart>
      <c:barChart>
        <c:barDir val="col"/>
        <c:grouping val="clustered"/>
        <c:varyColors val="0"/>
        <c:ser>
          <c:idx val="1"/>
          <c:order val="1"/>
          <c:tx>
            <c:strRef>
              <c:f>'FY15TD EQ'!$D$3</c:f>
              <c:strCache>
                <c:ptCount val="1"/>
                <c:pt idx="0">
                  <c:v>AUMs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'FY15TD EQ'!$C$55:$C$63</c:f>
              <c:strCache>
                <c:ptCount val="9"/>
                <c:pt idx="0">
                  <c:v>ABL</c:v>
                </c:pt>
                <c:pt idx="1">
                  <c:v>ATLAS</c:v>
                </c:pt>
                <c:pt idx="2">
                  <c:v>NAFA</c:v>
                </c:pt>
                <c:pt idx="3">
                  <c:v>UBL</c:v>
                </c:pt>
                <c:pt idx="4">
                  <c:v>JS</c:v>
                </c:pt>
                <c:pt idx="5">
                  <c:v>ALFALAH</c:v>
                </c:pt>
                <c:pt idx="6">
                  <c:v>HBL</c:v>
                </c:pt>
                <c:pt idx="7">
                  <c:v>PPF</c:v>
                </c:pt>
                <c:pt idx="8">
                  <c:v>NITL</c:v>
                </c:pt>
              </c:strCache>
            </c:strRef>
          </c:cat>
          <c:val>
            <c:numRef>
              <c:f>'FY15TD EQ'!$D$55:$D$63</c:f>
              <c:numCache>
                <c:formatCode>#,##0</c:formatCode>
                <c:ptCount val="9"/>
                <c:pt idx="0">
                  <c:v>162.44900000000001</c:v>
                </c:pt>
                <c:pt idx="1">
                  <c:v>575.93799999999999</c:v>
                </c:pt>
                <c:pt idx="2">
                  <c:v>1109.328</c:v>
                </c:pt>
                <c:pt idx="3">
                  <c:v>1835.64</c:v>
                </c:pt>
                <c:pt idx="4">
                  <c:v>217.27099999999999</c:v>
                </c:pt>
                <c:pt idx="5">
                  <c:v>58.228999999999999</c:v>
                </c:pt>
                <c:pt idx="6" formatCode="0">
                  <c:v>213</c:v>
                </c:pt>
                <c:pt idx="7">
                  <c:v>904.78099999999995</c:v>
                </c:pt>
                <c:pt idx="8">
                  <c:v>92.665999999999997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155-4C1A-BD88-B997C9C75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9"/>
        <c:axId val="1610682784"/>
        <c:axId val="1610678976"/>
      </c:barChart>
      <c:lineChart>
        <c:grouping val="standard"/>
        <c:varyColors val="0"/>
        <c:ser>
          <c:idx val="2"/>
          <c:order val="2"/>
          <c:tx>
            <c:strRef>
              <c:f>'FY15TD EQ'!$G$4</c:f>
              <c:strCache>
                <c:ptCount val="1"/>
                <c:pt idx="0">
                  <c:v>Average</c:v>
                </c:pt>
              </c:strCache>
            </c:strRef>
          </c:tx>
          <c:spPr>
            <a:ln w="31750" cap="rnd">
              <a:solidFill>
                <a:srgbClr val="C0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155-4C1A-BD88-B997C9C7519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55-4C1A-BD88-B997C9C751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155-4C1A-BD88-B997C9C751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155-4C1A-BD88-B997C9C7519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155-4C1A-BD88-B997C9C7519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155-4C1A-BD88-B997C9C7519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155-4C1A-BD88-B997C9C7519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155-4C1A-BD88-B997C9C75192}"/>
                </c:ext>
              </c:extLst>
            </c:dLbl>
            <c:dLbl>
              <c:idx val="8"/>
              <c:layout>
                <c:manualLayout>
                  <c:x val="-5.8928174843529295E-2"/>
                  <c:y val="-4.5249552139315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155-4C1A-BD88-B997C9C75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EQ'!$C$55:$C$63</c:f>
              <c:strCache>
                <c:ptCount val="9"/>
                <c:pt idx="0">
                  <c:v>ABL</c:v>
                </c:pt>
                <c:pt idx="1">
                  <c:v>ATLAS</c:v>
                </c:pt>
                <c:pt idx="2">
                  <c:v>NAFA</c:v>
                </c:pt>
                <c:pt idx="3">
                  <c:v>UBL</c:v>
                </c:pt>
                <c:pt idx="4">
                  <c:v>JS</c:v>
                </c:pt>
                <c:pt idx="5">
                  <c:v>ALFALAH</c:v>
                </c:pt>
                <c:pt idx="6">
                  <c:v>HBL</c:v>
                </c:pt>
                <c:pt idx="7">
                  <c:v>PPF</c:v>
                </c:pt>
                <c:pt idx="8">
                  <c:v>NITL</c:v>
                </c:pt>
              </c:strCache>
            </c:strRef>
          </c:cat>
          <c:val>
            <c:numRef>
              <c:f>'FY15TD EQ'!$G$55:$G$63</c:f>
              <c:numCache>
                <c:formatCode>0.0%</c:formatCode>
                <c:ptCount val="9"/>
                <c:pt idx="0">
                  <c:v>0.3748747036342498</c:v>
                </c:pt>
                <c:pt idx="1">
                  <c:v>0.3748747036342498</c:v>
                </c:pt>
                <c:pt idx="2">
                  <c:v>0.3748747036342498</c:v>
                </c:pt>
                <c:pt idx="3">
                  <c:v>0.3748747036342498</c:v>
                </c:pt>
                <c:pt idx="4">
                  <c:v>0.3748747036342498</c:v>
                </c:pt>
                <c:pt idx="5">
                  <c:v>0.3748747036342498</c:v>
                </c:pt>
                <c:pt idx="6">
                  <c:v>0.3748747036342498</c:v>
                </c:pt>
                <c:pt idx="7">
                  <c:v>0.3748747036342498</c:v>
                </c:pt>
                <c:pt idx="8">
                  <c:v>0.3748747036342498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8155-4C1A-BD88-B997C9C75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0678432"/>
        <c:axId val="1610681152"/>
      </c:lineChart>
      <c:catAx>
        <c:axId val="161067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610681152"/>
        <c:crosses val="autoZero"/>
        <c:auto val="1"/>
        <c:lblAlgn val="ctr"/>
        <c:lblOffset val="100"/>
        <c:noMultiLvlLbl val="0"/>
      </c:catAx>
      <c:valAx>
        <c:axId val="161068115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610678432"/>
        <c:crosses val="autoZero"/>
        <c:crossBetween val="between"/>
        <c:majorUnit val="0.1"/>
      </c:valAx>
      <c:valAx>
        <c:axId val="16106789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AUM PKR Million</a:t>
                </a:r>
              </a:p>
            </c:rich>
          </c:tx>
          <c:layout>
            <c:manualLayout>
              <c:xMode val="edge"/>
              <c:yMode val="edge"/>
              <c:x val="0.97136208542114066"/>
              <c:y val="0.253216472940882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610682784"/>
        <c:crosses val="max"/>
        <c:crossBetween val="between"/>
        <c:majorUnit val="400"/>
      </c:valAx>
      <c:catAx>
        <c:axId val="16106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067897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7181569250959017"/>
          <c:y val="0.91861017372828402"/>
          <c:w val="0.65316348677569147"/>
          <c:h val="7.007749031371078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PPF  - Equity Sub 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'Contribution Details'!$G$18:$G$37</c:f>
              <c:strCache>
                <c:ptCount val="20"/>
                <c:pt idx="0">
                  <c:v>LUCK</c:v>
                </c:pt>
                <c:pt idx="1">
                  <c:v>EPCL</c:v>
                </c:pt>
                <c:pt idx="2">
                  <c:v>UBL</c:v>
                </c:pt>
                <c:pt idx="3">
                  <c:v>TRG</c:v>
                </c:pt>
                <c:pt idx="4">
                  <c:v>HBL</c:v>
                </c:pt>
                <c:pt idx="5">
                  <c:v>MLCF</c:v>
                </c:pt>
                <c:pt idx="6">
                  <c:v>ABOT</c:v>
                </c:pt>
                <c:pt idx="7">
                  <c:v>GATM</c:v>
                </c:pt>
                <c:pt idx="8">
                  <c:v>KTML</c:v>
                </c:pt>
                <c:pt idx="9">
                  <c:v>HUBC</c:v>
                </c:pt>
                <c:pt idx="10">
                  <c:v>PSMC</c:v>
                </c:pt>
                <c:pt idx="11">
                  <c:v>FRSM</c:v>
                </c:pt>
                <c:pt idx="12">
                  <c:v>PREMA</c:v>
                </c:pt>
                <c:pt idx="13">
                  <c:v>SEARL</c:v>
                </c:pt>
                <c:pt idx="14">
                  <c:v>GLAXO</c:v>
                </c:pt>
                <c:pt idx="15">
                  <c:v>OGDC</c:v>
                </c:pt>
                <c:pt idx="16">
                  <c:v>FFC</c:v>
                </c:pt>
                <c:pt idx="17">
                  <c:v>SHFA</c:v>
                </c:pt>
                <c:pt idx="18">
                  <c:v>AGP</c:v>
                </c:pt>
                <c:pt idx="19">
                  <c:v>BAFL</c:v>
                </c:pt>
              </c:strCache>
            </c:strRef>
          </c:cat>
          <c:val>
            <c:numRef>
              <c:f>'Contribution Details'!$H$18:$H$37</c:f>
              <c:numCache>
                <c:formatCode>0.0%</c:formatCode>
                <c:ptCount val="20"/>
                <c:pt idx="0">
                  <c:v>6.3688029639987598E-2</c:v>
                </c:pt>
                <c:pt idx="1">
                  <c:v>2.3712415393930701E-2</c:v>
                </c:pt>
                <c:pt idx="2">
                  <c:v>2.0275829737145798E-2</c:v>
                </c:pt>
                <c:pt idx="3">
                  <c:v>1.99213503707515E-2</c:v>
                </c:pt>
                <c:pt idx="4">
                  <c:v>1.6438165005266302E-2</c:v>
                </c:pt>
                <c:pt idx="5">
                  <c:v>1.3203637730662701E-2</c:v>
                </c:pt>
                <c:pt idx="6">
                  <c:v>1.2210142122605601E-2</c:v>
                </c:pt>
                <c:pt idx="7">
                  <c:v>1.1047942530827699E-2</c:v>
                </c:pt>
                <c:pt idx="8">
                  <c:v>1.08974905724526E-2</c:v>
                </c:pt>
                <c:pt idx="9">
                  <c:v>1.07489959536379E-2</c:v>
                </c:pt>
                <c:pt idx="10">
                  <c:v>-8.7167436656805997E-5</c:v>
                </c:pt>
                <c:pt idx="11">
                  <c:v>-1.05103751407572E-4</c:v>
                </c:pt>
                <c:pt idx="12">
                  <c:v>-3.9437275285478002E-4</c:v>
                </c:pt>
                <c:pt idx="13">
                  <c:v>-5.0095389422777999E-4</c:v>
                </c:pt>
                <c:pt idx="14">
                  <c:v>-7.0673216745627103E-4</c:v>
                </c:pt>
                <c:pt idx="15">
                  <c:v>-8.1618399162133707E-4</c:v>
                </c:pt>
                <c:pt idx="16">
                  <c:v>-1.2602705776652802E-3</c:v>
                </c:pt>
                <c:pt idx="17">
                  <c:v>-1.36777967705044E-3</c:v>
                </c:pt>
                <c:pt idx="18">
                  <c:v>-2.4010216875511399E-3</c:v>
                </c:pt>
                <c:pt idx="19">
                  <c:v>-5.64966348317693E-3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5-4020-9A6D-FC28B5984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8451824"/>
        <c:axId val="1068452656"/>
      </c:barChart>
      <c:catAx>
        <c:axId val="1068451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8452656"/>
        <c:crosses val="autoZero"/>
        <c:auto val="1"/>
        <c:lblAlgn val="ctr"/>
        <c:lblOffset val="100"/>
        <c:noMultiLvlLbl val="0"/>
      </c:catAx>
      <c:valAx>
        <c:axId val="106845265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5182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Dec-20</a:t>
            </a:r>
          </a:p>
        </c:rich>
      </c:tx>
      <c:layout>
        <c:manualLayout>
          <c:xMode val="edge"/>
          <c:yMode val="edge"/>
          <c:x val="0.44000000000000006"/>
          <c:y val="0.8425925925925925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2396077830936962"/>
          <c:y val="5.0925925925925923E-2"/>
          <c:w val="0.37063834690549891"/>
          <c:h val="0.7219830854476494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Sheet5!$E$320:$E$327</c:f>
              <c:strCache>
                <c:ptCount val="8"/>
                <c:pt idx="0">
                  <c:v>Cash</c:v>
                </c:pt>
                <c:pt idx="1">
                  <c:v>Others including receivables</c:v>
                </c:pt>
                <c:pt idx="2">
                  <c:v>Power Generation &amp; Distribution</c:v>
                </c:pt>
                <c:pt idx="3">
                  <c:v>Pharmaceuticals</c:v>
                </c:pt>
                <c:pt idx="4">
                  <c:v>Oil &amp; Gas Exploration Companies</c:v>
                </c:pt>
                <c:pt idx="5">
                  <c:v>Cement</c:v>
                </c:pt>
                <c:pt idx="6">
                  <c:v>Commercial Banks</c:v>
                </c:pt>
                <c:pt idx="7">
                  <c:v>Other equity sectors</c:v>
                </c:pt>
              </c:strCache>
            </c:strRef>
          </c:cat>
          <c:val>
            <c:numRef>
              <c:f>Sheet5!$F$320:$F$327</c:f>
              <c:numCache>
                <c:formatCode>0%</c:formatCode>
                <c:ptCount val="8"/>
                <c:pt idx="0">
                  <c:v>8.0000000000000002E-3</c:v>
                </c:pt>
                <c:pt idx="1">
                  <c:v>3.7999999999999999E-2</c:v>
                </c:pt>
                <c:pt idx="2">
                  <c:v>5.2999999999999999E-2</c:v>
                </c:pt>
                <c:pt idx="3">
                  <c:v>7.0999999999999994E-2</c:v>
                </c:pt>
                <c:pt idx="4">
                  <c:v>0.13700000000000001</c:v>
                </c:pt>
                <c:pt idx="5">
                  <c:v>0.13800000000000001</c:v>
                </c:pt>
                <c:pt idx="6">
                  <c:v>0.224</c:v>
                </c:pt>
                <c:pt idx="7">
                  <c:v>0.33100000000000002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Sheet5!#REF!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490-472E-878A-2C1A104E6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475400"/>
        <c:axId val="354485200"/>
      </c:barChart>
      <c:catAx>
        <c:axId val="354475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4485200"/>
        <c:crosses val="autoZero"/>
        <c:auto val="1"/>
        <c:lblAlgn val="ctr"/>
        <c:lblOffset val="100"/>
        <c:noMultiLvlLbl val="0"/>
      </c:catAx>
      <c:valAx>
        <c:axId val="35448520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354475400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Top</a:t>
            </a:r>
            <a:r>
              <a:rPr lang="en-US" sz="1100" baseline="0" dirty="0"/>
              <a:t> 10 Equity Holding </a:t>
            </a:r>
          </a:p>
          <a:p>
            <a:pPr>
              <a:defRPr sz="1100"/>
            </a:pPr>
            <a:r>
              <a:rPr lang="en-US" sz="1100" baseline="0" dirty="0"/>
              <a:t>Dec-20</a:t>
            </a:r>
            <a:endParaRPr lang="en-US" sz="1100" dirty="0"/>
          </a:p>
        </c:rich>
      </c:tx>
      <c:layout>
        <c:manualLayout>
          <c:xMode val="edge"/>
          <c:yMode val="edge"/>
          <c:x val="0.24267259594210755"/>
          <c:y val="5.87186192860829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677678045346473"/>
          <c:y val="0.18485201358865222"/>
          <c:w val="0.66114506328911382"/>
          <c:h val="0.71632492620636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Sheet5!$E$330:$E$339</c:f>
              <c:strCache>
                <c:ptCount val="10"/>
                <c:pt idx="0">
                  <c:v>ENGRO</c:v>
                </c:pt>
                <c:pt idx="1">
                  <c:v>PSO</c:v>
                </c:pt>
                <c:pt idx="2">
                  <c:v>PPL</c:v>
                </c:pt>
                <c:pt idx="3">
                  <c:v>OGDC</c:v>
                </c:pt>
                <c:pt idx="4">
                  <c:v>ABOT</c:v>
                </c:pt>
                <c:pt idx="5">
                  <c:v>MARI</c:v>
                </c:pt>
                <c:pt idx="6">
                  <c:v>HUBC</c:v>
                </c:pt>
                <c:pt idx="7">
                  <c:v>UBL</c:v>
                </c:pt>
                <c:pt idx="8">
                  <c:v>HBL</c:v>
                </c:pt>
                <c:pt idx="9">
                  <c:v>LUCK</c:v>
                </c:pt>
              </c:strCache>
            </c:strRef>
          </c:cat>
          <c:val>
            <c:numRef>
              <c:f>Sheet5!$F$330:$F$339</c:f>
              <c:numCache>
                <c:formatCode>0.0%</c:formatCode>
                <c:ptCount val="10"/>
                <c:pt idx="0">
                  <c:v>2.9000000000000001E-2</c:v>
                </c:pt>
                <c:pt idx="1">
                  <c:v>0.03</c:v>
                </c:pt>
                <c:pt idx="2">
                  <c:v>3.5999999999999997E-2</c:v>
                </c:pt>
                <c:pt idx="3">
                  <c:v>3.5999999999999997E-2</c:v>
                </c:pt>
                <c:pt idx="4">
                  <c:v>3.6999999999999998E-2</c:v>
                </c:pt>
                <c:pt idx="5">
                  <c:v>3.6999999999999998E-2</c:v>
                </c:pt>
                <c:pt idx="6">
                  <c:v>4.9000000000000002E-2</c:v>
                </c:pt>
                <c:pt idx="7">
                  <c:v>6.6000000000000003E-2</c:v>
                </c:pt>
                <c:pt idx="8">
                  <c:v>7.1999999999999995E-2</c:v>
                </c:pt>
                <c:pt idx="9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56-4D30-B75C-A1169B2D3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487160"/>
        <c:axId val="354484416"/>
      </c:barChart>
      <c:catAx>
        <c:axId val="354487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4484416"/>
        <c:crosses val="autoZero"/>
        <c:auto val="1"/>
        <c:lblAlgn val="ctr"/>
        <c:lblOffset val="100"/>
        <c:noMultiLvlLbl val="0"/>
      </c:catAx>
      <c:valAx>
        <c:axId val="35448441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354487160"/>
        <c:crosses val="autoZero"/>
        <c:crossBetween val="between"/>
        <c:majorUnit val="6.0000000000000032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705006810857489E-2"/>
          <c:y val="3.290413493395293E-2"/>
          <c:w val="0.83741573421743332"/>
          <c:h val="0.73688976377952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'FY15TD EQ'!$E$3</c:f>
              <c:strCache>
                <c:ptCount val="1"/>
                <c:pt idx="0">
                  <c:v>Returns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C0C-47BE-92F7-2199A928E9E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C0C-47BE-92F7-2199A928E9E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C0C-47BE-92F7-2199A928E9E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C0C-47BE-92F7-2199A928E9E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C0C-47BE-92F7-2199A928E9E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C0C-47BE-92F7-2199A928E9E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8C0C-47BE-92F7-2199A928E9E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C0C-47BE-92F7-2199A928E9E7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C0C-47BE-92F7-2199A928E9E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C0C-47BE-92F7-2199A928E9E7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C0C-47BE-92F7-2199A928E9E7}"/>
              </c:ext>
            </c:extLst>
          </c:dPt>
          <c:dLbls>
            <c:dLbl>
              <c:idx val="0"/>
              <c:layout>
                <c:manualLayout>
                  <c:x val="6.1728395061728322E-3"/>
                  <c:y val="2.5641025641025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C0C-47BE-92F7-2199A928E9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EQ'!$C$72:$C$92</c:f>
              <c:strCache>
                <c:ptCount val="21"/>
                <c:pt idx="0">
                  <c:v>AKD</c:v>
                </c:pt>
                <c:pt idx="1">
                  <c:v>Faysal-SF</c:v>
                </c:pt>
                <c:pt idx="2">
                  <c:v>ATLAS</c:v>
                </c:pt>
                <c:pt idx="3">
                  <c:v>HBL-EF</c:v>
                </c:pt>
                <c:pt idx="4">
                  <c:v>ABL</c:v>
                </c:pt>
                <c:pt idx="5">
                  <c:v>ALFALAH-AF</c:v>
                </c:pt>
                <c:pt idx="6">
                  <c:v>ALFALAH-SF</c:v>
                </c:pt>
                <c:pt idx="7">
                  <c:v>JS-LCF</c:v>
                </c:pt>
                <c:pt idx="8">
                  <c:v>KSE-100</c:v>
                </c:pt>
                <c:pt idx="9">
                  <c:v>NIT</c:v>
                </c:pt>
                <c:pt idx="10">
                  <c:v>NAFA-SF</c:v>
                </c:pt>
                <c:pt idx="11">
                  <c:v>AWT</c:v>
                </c:pt>
                <c:pt idx="12">
                  <c:v>MCB-PSM</c:v>
                </c:pt>
                <c:pt idx="13">
                  <c:v>LAKSON</c:v>
                </c:pt>
                <c:pt idx="14">
                  <c:v>UBL-SAF</c:v>
                </c:pt>
                <c:pt idx="15">
                  <c:v>HBL-SF</c:v>
                </c:pt>
                <c:pt idx="16">
                  <c:v>1st HABIB</c:v>
                </c:pt>
                <c:pt idx="17">
                  <c:v>JS-GF</c:v>
                </c:pt>
                <c:pt idx="18">
                  <c:v>KSE-30</c:v>
                </c:pt>
                <c:pt idx="19">
                  <c:v>NAFA-FSF</c:v>
                </c:pt>
                <c:pt idx="20">
                  <c:v>HBL-Energy</c:v>
                </c:pt>
              </c:strCache>
            </c:strRef>
          </c:cat>
          <c:val>
            <c:numRef>
              <c:f>'FY15TD EQ'!$E$72:$E$92</c:f>
              <c:numCache>
                <c:formatCode>0.00%</c:formatCode>
                <c:ptCount val="21"/>
                <c:pt idx="0">
                  <c:v>1.0375751704608964</c:v>
                </c:pt>
                <c:pt idx="1">
                  <c:v>0.81447304516755703</c:v>
                </c:pt>
                <c:pt idx="2">
                  <c:v>0.41870321602428318</c:v>
                </c:pt>
                <c:pt idx="3">
                  <c:v>0.39469807954873892</c:v>
                </c:pt>
                <c:pt idx="4">
                  <c:v>0.39261277280845142</c:v>
                </c:pt>
                <c:pt idx="5">
                  <c:v>0.39046683353216838</c:v>
                </c:pt>
                <c:pt idx="6">
                  <c:v>0.38888990302742421</c:v>
                </c:pt>
                <c:pt idx="7">
                  <c:v>0.3788334335538186</c:v>
                </c:pt>
                <c:pt idx="8">
                  <c:v>0.3757518464978129</c:v>
                </c:pt>
                <c:pt idx="9">
                  <c:v>0.37138175860185663</c:v>
                </c:pt>
                <c:pt idx="10">
                  <c:v>0.35877905180307068</c:v>
                </c:pt>
                <c:pt idx="11">
                  <c:v>0.3417</c:v>
                </c:pt>
                <c:pt idx="12">
                  <c:v>0.33848339640675262</c:v>
                </c:pt>
                <c:pt idx="13">
                  <c:v>0.33225494097096631</c:v>
                </c:pt>
                <c:pt idx="14">
                  <c:v>0.31734819550056281</c:v>
                </c:pt>
                <c:pt idx="15">
                  <c:v>0.29834993207237748</c:v>
                </c:pt>
                <c:pt idx="16">
                  <c:v>0.27664425504657841</c:v>
                </c:pt>
                <c:pt idx="17">
                  <c:v>0.2762563330138299</c:v>
                </c:pt>
                <c:pt idx="18">
                  <c:v>0.2758431596830897</c:v>
                </c:pt>
                <c:pt idx="19">
                  <c:v>0.2061275370853286</c:v>
                </c:pt>
                <c:pt idx="20">
                  <c:v>0.19728088226479934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0C-47BE-92F7-2199A928E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1029440"/>
        <c:axId val="1611032704"/>
      </c:barChart>
      <c:barChart>
        <c:barDir val="col"/>
        <c:grouping val="clustered"/>
        <c:varyColors val="0"/>
        <c:ser>
          <c:idx val="1"/>
          <c:order val="1"/>
          <c:tx>
            <c:strRef>
              <c:f>'FY15TD EQ'!$D$3</c:f>
              <c:strCache>
                <c:ptCount val="1"/>
                <c:pt idx="0">
                  <c:v>AUMs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'FY15TD EQ'!$C$72:$C$92</c:f>
              <c:strCache>
                <c:ptCount val="21"/>
                <c:pt idx="0">
                  <c:v>AKD</c:v>
                </c:pt>
                <c:pt idx="1">
                  <c:v>Faysal-SF</c:v>
                </c:pt>
                <c:pt idx="2">
                  <c:v>ATLAS</c:v>
                </c:pt>
                <c:pt idx="3">
                  <c:v>HBL-EF</c:v>
                </c:pt>
                <c:pt idx="4">
                  <c:v>ABL</c:v>
                </c:pt>
                <c:pt idx="5">
                  <c:v>ALFALAH-AF</c:v>
                </c:pt>
                <c:pt idx="6">
                  <c:v>ALFALAH-SF</c:v>
                </c:pt>
                <c:pt idx="7">
                  <c:v>JS-LCF</c:v>
                </c:pt>
                <c:pt idx="8">
                  <c:v>KSE-100</c:v>
                </c:pt>
                <c:pt idx="9">
                  <c:v>NIT</c:v>
                </c:pt>
                <c:pt idx="10">
                  <c:v>NAFA-SF</c:v>
                </c:pt>
                <c:pt idx="11">
                  <c:v>AWT</c:v>
                </c:pt>
                <c:pt idx="12">
                  <c:v>MCB-PSM</c:v>
                </c:pt>
                <c:pt idx="13">
                  <c:v>LAKSON</c:v>
                </c:pt>
                <c:pt idx="14">
                  <c:v>UBL-SAF</c:v>
                </c:pt>
                <c:pt idx="15">
                  <c:v>HBL-SF</c:v>
                </c:pt>
                <c:pt idx="16">
                  <c:v>1st HABIB</c:v>
                </c:pt>
                <c:pt idx="17">
                  <c:v>JS-GF</c:v>
                </c:pt>
                <c:pt idx="18">
                  <c:v>KSE-30</c:v>
                </c:pt>
                <c:pt idx="19">
                  <c:v>NAFA-FSF</c:v>
                </c:pt>
                <c:pt idx="20">
                  <c:v>HBL-Energy</c:v>
                </c:pt>
              </c:strCache>
            </c:strRef>
          </c:cat>
          <c:val>
            <c:numRef>
              <c:f>'FY15TD EQ'!$D$72:$D$92</c:f>
              <c:numCache>
                <c:formatCode>#,##0</c:formatCode>
                <c:ptCount val="21"/>
                <c:pt idx="0">
                  <c:v>3527.232</c:v>
                </c:pt>
                <c:pt idx="1">
                  <c:v>2425.183</c:v>
                </c:pt>
                <c:pt idx="2">
                  <c:v>9858.0669999999991</c:v>
                </c:pt>
                <c:pt idx="3">
                  <c:v>2213</c:v>
                </c:pt>
                <c:pt idx="4">
                  <c:v>6169.3689999999997</c:v>
                </c:pt>
                <c:pt idx="5">
                  <c:v>833.86</c:v>
                </c:pt>
                <c:pt idx="6">
                  <c:v>2080.1849999999999</c:v>
                </c:pt>
                <c:pt idx="7">
                  <c:v>478.43700000000001</c:v>
                </c:pt>
                <c:pt idx="9">
                  <c:v>22000</c:v>
                </c:pt>
                <c:pt idx="10">
                  <c:v>20693.873</c:v>
                </c:pt>
                <c:pt idx="11">
                  <c:v>100.6</c:v>
                </c:pt>
                <c:pt idx="12">
                  <c:v>12397.182000000001</c:v>
                </c:pt>
                <c:pt idx="13">
                  <c:v>3159.67</c:v>
                </c:pt>
                <c:pt idx="14">
                  <c:v>8107.4639999999999</c:v>
                </c:pt>
                <c:pt idx="15">
                  <c:v>951</c:v>
                </c:pt>
                <c:pt idx="16">
                  <c:v>234.471</c:v>
                </c:pt>
                <c:pt idx="17">
                  <c:v>1790.6659999999999</c:v>
                </c:pt>
                <c:pt idx="19">
                  <c:v>445.18599999999998</c:v>
                </c:pt>
                <c:pt idx="20">
                  <c:v>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C0C-47BE-92F7-2199A928E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9"/>
        <c:axId val="1611030528"/>
        <c:axId val="1611035424"/>
      </c:barChart>
      <c:lineChart>
        <c:grouping val="standard"/>
        <c:varyColors val="0"/>
        <c:ser>
          <c:idx val="2"/>
          <c:order val="2"/>
          <c:tx>
            <c:strRef>
              <c:f>'FY15TD EQ'!$G$4</c:f>
              <c:strCache>
                <c:ptCount val="1"/>
                <c:pt idx="0">
                  <c:v>Average</c:v>
                </c:pt>
              </c:strCache>
            </c:strRef>
          </c:tx>
          <c:spPr>
            <a:ln w="25400" cap="rnd">
              <a:solidFill>
                <a:srgbClr val="C00000"/>
              </a:solidFill>
              <a:prstDash val="solid"/>
            </a:ln>
          </c:spPr>
          <c:marker>
            <c:symbol val="none"/>
          </c:marker>
          <c:dLbls>
            <c:dLbl>
              <c:idx val="20"/>
              <c:layout>
                <c:manualLayout>
                  <c:x val="-5.0000000000000114E-2"/>
                  <c:y val="-4.358974358974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C0C-47BE-92F7-2199A928E9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EQ'!$C$72:$C$92</c:f>
              <c:strCache>
                <c:ptCount val="21"/>
                <c:pt idx="0">
                  <c:v>AKD</c:v>
                </c:pt>
                <c:pt idx="1">
                  <c:v>Faysal-SF</c:v>
                </c:pt>
                <c:pt idx="2">
                  <c:v>ATLAS</c:v>
                </c:pt>
                <c:pt idx="3">
                  <c:v>HBL-EF</c:v>
                </c:pt>
                <c:pt idx="4">
                  <c:v>ABL</c:v>
                </c:pt>
                <c:pt idx="5">
                  <c:v>ALFALAH-AF</c:v>
                </c:pt>
                <c:pt idx="6">
                  <c:v>ALFALAH-SF</c:v>
                </c:pt>
                <c:pt idx="7">
                  <c:v>JS-LCF</c:v>
                </c:pt>
                <c:pt idx="8">
                  <c:v>KSE-100</c:v>
                </c:pt>
                <c:pt idx="9">
                  <c:v>NIT</c:v>
                </c:pt>
                <c:pt idx="10">
                  <c:v>NAFA-SF</c:v>
                </c:pt>
                <c:pt idx="11">
                  <c:v>AWT</c:v>
                </c:pt>
                <c:pt idx="12">
                  <c:v>MCB-PSM</c:v>
                </c:pt>
                <c:pt idx="13">
                  <c:v>LAKSON</c:v>
                </c:pt>
                <c:pt idx="14">
                  <c:v>UBL-SAF</c:v>
                </c:pt>
                <c:pt idx="15">
                  <c:v>HBL-SF</c:v>
                </c:pt>
                <c:pt idx="16">
                  <c:v>1st HABIB</c:v>
                </c:pt>
                <c:pt idx="17">
                  <c:v>JS-GF</c:v>
                </c:pt>
                <c:pt idx="18">
                  <c:v>KSE-30</c:v>
                </c:pt>
                <c:pt idx="19">
                  <c:v>NAFA-FSF</c:v>
                </c:pt>
                <c:pt idx="20">
                  <c:v>HBL-Energy</c:v>
                </c:pt>
              </c:strCache>
            </c:strRef>
          </c:cat>
          <c:val>
            <c:numRef>
              <c:f>'FY15TD EQ'!$G$72:$G$92</c:f>
              <c:numCache>
                <c:formatCode>0.0%</c:formatCode>
                <c:ptCount val="21"/>
                <c:pt idx="0">
                  <c:v>0.39607157666501341</c:v>
                </c:pt>
                <c:pt idx="1">
                  <c:v>0.39607157666501341</c:v>
                </c:pt>
                <c:pt idx="2">
                  <c:v>0.39607157666501341</c:v>
                </c:pt>
                <c:pt idx="3">
                  <c:v>0.39607157666501341</c:v>
                </c:pt>
                <c:pt idx="4">
                  <c:v>0.39607157666501341</c:v>
                </c:pt>
                <c:pt idx="5">
                  <c:v>0.39607157666501341</c:v>
                </c:pt>
                <c:pt idx="6">
                  <c:v>0.39607157666501341</c:v>
                </c:pt>
                <c:pt idx="7">
                  <c:v>0.39607157666501341</c:v>
                </c:pt>
                <c:pt idx="8">
                  <c:v>0.39607157666501341</c:v>
                </c:pt>
                <c:pt idx="9">
                  <c:v>0.39607157666501341</c:v>
                </c:pt>
                <c:pt idx="10">
                  <c:v>0.39607157666501341</c:v>
                </c:pt>
                <c:pt idx="11">
                  <c:v>0.39607157666501341</c:v>
                </c:pt>
                <c:pt idx="12">
                  <c:v>0.39607157666501341</c:v>
                </c:pt>
                <c:pt idx="13">
                  <c:v>0.39607157666501341</c:v>
                </c:pt>
                <c:pt idx="14">
                  <c:v>0.39607157666501341</c:v>
                </c:pt>
                <c:pt idx="15">
                  <c:v>0.39607157666501341</c:v>
                </c:pt>
                <c:pt idx="16">
                  <c:v>0.39607157666501341</c:v>
                </c:pt>
                <c:pt idx="17">
                  <c:v>0.39607157666501341</c:v>
                </c:pt>
                <c:pt idx="18">
                  <c:v>0.39607157666501341</c:v>
                </c:pt>
                <c:pt idx="19">
                  <c:v>0.39607157666501341</c:v>
                </c:pt>
                <c:pt idx="20">
                  <c:v>0.39607157666501341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8C0C-47BE-92F7-2199A928E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029440"/>
        <c:axId val="1611032704"/>
      </c:lineChart>
      <c:catAx>
        <c:axId val="1611029440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611032704"/>
        <c:crosses val="autoZero"/>
        <c:auto val="1"/>
        <c:lblAlgn val="ctr"/>
        <c:lblOffset val="100"/>
        <c:noMultiLvlLbl val="0"/>
      </c:catAx>
      <c:valAx>
        <c:axId val="161103270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611029440"/>
        <c:crosses val="autoZero"/>
        <c:crossBetween val="between"/>
        <c:majorUnit val="0.2"/>
      </c:valAx>
      <c:valAx>
        <c:axId val="1611035424"/>
        <c:scaling>
          <c:orientation val="minMax"/>
          <c:max val="220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AUM PKR Million</a:t>
                </a:r>
              </a:p>
            </c:rich>
          </c:tx>
          <c:layout>
            <c:manualLayout>
              <c:xMode val="edge"/>
              <c:yMode val="edge"/>
              <c:x val="0.9741970576046417"/>
              <c:y val="0.3210464365031294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611030528"/>
        <c:crosses val="max"/>
        <c:crossBetween val="between"/>
      </c:valAx>
      <c:catAx>
        <c:axId val="1611030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103542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6482076893166134"/>
          <c:y val="0.93823561477892181"/>
          <c:w val="0.63023500534655386"/>
          <c:h val="4.2806892990835163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+mn-lt"/>
        </a:defRPr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1775019320723359"/>
          <c:y val="0.8409368354503132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113437762235943"/>
          <c:y val="5.0925925925925923E-2"/>
          <c:w val="0.47839476570148126"/>
          <c:h val="0.721983085447649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Sheet5!$B$319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Sheet5!$A$320:$A$327</c:f>
              <c:strCache>
                <c:ptCount val="8"/>
                <c:pt idx="0">
                  <c:v>Cash</c:v>
                </c:pt>
                <c:pt idx="1">
                  <c:v>Others including receivables</c:v>
                </c:pt>
                <c:pt idx="2">
                  <c:v>Chemicals</c:v>
                </c:pt>
                <c:pt idx="3">
                  <c:v>Pharmaceuticals</c:v>
                </c:pt>
                <c:pt idx="4">
                  <c:v>Oil &amp; Gas Exploration Companies</c:v>
                </c:pt>
                <c:pt idx="5">
                  <c:v>Cement</c:v>
                </c:pt>
                <c:pt idx="6">
                  <c:v>Commercial Banks</c:v>
                </c:pt>
                <c:pt idx="7">
                  <c:v>Other equity sectors</c:v>
                </c:pt>
              </c:strCache>
            </c:strRef>
          </c:cat>
          <c:val>
            <c:numRef>
              <c:f>Sheet5!$B$320:$B$327</c:f>
              <c:numCache>
                <c:formatCode>0%</c:formatCode>
                <c:ptCount val="8"/>
                <c:pt idx="0">
                  <c:v>1.4999999999999999E-2</c:v>
                </c:pt>
                <c:pt idx="1">
                  <c:v>2.1000000000000001E-2</c:v>
                </c:pt>
                <c:pt idx="2">
                  <c:v>5.8000000000000003E-2</c:v>
                </c:pt>
                <c:pt idx="3">
                  <c:v>8.8999999999999996E-2</c:v>
                </c:pt>
                <c:pt idx="4">
                  <c:v>0.11</c:v>
                </c:pt>
                <c:pt idx="5">
                  <c:v>0.16200000000000001</c:v>
                </c:pt>
                <c:pt idx="6">
                  <c:v>0.214</c:v>
                </c:pt>
                <c:pt idx="7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D-4C2F-8268-7CA263748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972960"/>
        <c:axId val="-192971872"/>
      </c:barChart>
      <c:catAx>
        <c:axId val="-192972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2971872"/>
        <c:crosses val="autoZero"/>
        <c:auto val="1"/>
        <c:lblAlgn val="ctr"/>
        <c:lblOffset val="100"/>
        <c:noMultiLvlLbl val="0"/>
      </c:catAx>
      <c:valAx>
        <c:axId val="-19297187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-192972960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Mar-21</a:t>
            </a:r>
          </a:p>
        </c:rich>
      </c:tx>
      <c:layout>
        <c:manualLayout>
          <c:xMode val="edge"/>
          <c:yMode val="edge"/>
          <c:x val="0.5312518394060608"/>
          <c:y val="0.816605935207004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3871319306520545"/>
          <c:y val="5.0925925925925923E-2"/>
          <c:w val="0.49904513580456816"/>
          <c:h val="0.7219830854476496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Sheet5!$C$320:$C$327</c:f>
              <c:strCache>
                <c:ptCount val="8"/>
                <c:pt idx="0">
                  <c:v>Cash</c:v>
                </c:pt>
                <c:pt idx="1">
                  <c:v>Others including receivables</c:v>
                </c:pt>
                <c:pt idx="2">
                  <c:v>Textile Composite</c:v>
                </c:pt>
                <c:pt idx="3">
                  <c:v>Oil &amp; Gas Marketing Companies</c:v>
                </c:pt>
                <c:pt idx="4">
                  <c:v>Oil &amp; Gas Exploration Companies</c:v>
                </c:pt>
                <c:pt idx="5">
                  <c:v>Cement</c:v>
                </c:pt>
                <c:pt idx="6">
                  <c:v>Commercial Banks</c:v>
                </c:pt>
                <c:pt idx="7">
                  <c:v>Other equity sectors</c:v>
                </c:pt>
              </c:strCache>
            </c:strRef>
          </c:cat>
          <c:val>
            <c:numRef>
              <c:f>Sheet5!$D$320:$D$327</c:f>
              <c:numCache>
                <c:formatCode>0%</c:formatCode>
                <c:ptCount val="8"/>
                <c:pt idx="0">
                  <c:v>1.4E-2</c:v>
                </c:pt>
                <c:pt idx="1">
                  <c:v>1.7999999999999999E-2</c:v>
                </c:pt>
                <c:pt idx="2">
                  <c:v>5.3999999999999999E-2</c:v>
                </c:pt>
                <c:pt idx="3">
                  <c:v>5.3999999999999999E-2</c:v>
                </c:pt>
                <c:pt idx="4">
                  <c:v>0.11899999999999999</c:v>
                </c:pt>
                <c:pt idx="5">
                  <c:v>0.222</c:v>
                </c:pt>
                <c:pt idx="6">
                  <c:v>0.23100000000000001</c:v>
                </c:pt>
                <c:pt idx="7">
                  <c:v>0.28799999999999998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Sheet5!#REF!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086F-43B5-96E8-56A49E81C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970784"/>
        <c:axId val="-192973504"/>
      </c:barChart>
      <c:catAx>
        <c:axId val="-192970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2973504"/>
        <c:crosses val="autoZero"/>
        <c:auto val="1"/>
        <c:lblAlgn val="ctr"/>
        <c:lblOffset val="100"/>
        <c:noMultiLvlLbl val="0"/>
      </c:catAx>
      <c:valAx>
        <c:axId val="-19297350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-192970784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Sep-20</a:t>
            </a:r>
            <a:endParaRPr lang="en-US" sz="1100"/>
          </a:p>
        </c:rich>
      </c:tx>
      <c:layout>
        <c:manualLayout>
          <c:xMode val="edge"/>
          <c:yMode val="edge"/>
          <c:x val="0.24448841589325829"/>
          <c:y val="5.989499359482447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008197007220345"/>
          <c:y val="0.18485201358865222"/>
          <c:w val="0.65143401949010782"/>
          <c:h val="0.71632492620636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Sheet5!$A$330:$A$339</c:f>
              <c:strCache>
                <c:ptCount val="10"/>
                <c:pt idx="0">
                  <c:v>PSO</c:v>
                </c:pt>
                <c:pt idx="1">
                  <c:v>MLCF</c:v>
                </c:pt>
                <c:pt idx="2">
                  <c:v>EPCL</c:v>
                </c:pt>
                <c:pt idx="3">
                  <c:v>OGDC</c:v>
                </c:pt>
                <c:pt idx="4">
                  <c:v>HUBC</c:v>
                </c:pt>
                <c:pt idx="5">
                  <c:v>PPL</c:v>
                </c:pt>
                <c:pt idx="6">
                  <c:v>ABOT</c:v>
                </c:pt>
                <c:pt idx="7">
                  <c:v>UBL</c:v>
                </c:pt>
                <c:pt idx="8">
                  <c:v>HBL</c:v>
                </c:pt>
                <c:pt idx="9">
                  <c:v>LUCK</c:v>
                </c:pt>
              </c:strCache>
            </c:strRef>
          </c:cat>
          <c:val>
            <c:numRef>
              <c:f>Sheet5!$B$330:$B$339</c:f>
              <c:numCache>
                <c:formatCode>0.0%</c:formatCode>
                <c:ptCount val="10"/>
                <c:pt idx="0">
                  <c:v>0.03</c:v>
                </c:pt>
                <c:pt idx="1">
                  <c:v>3.1E-2</c:v>
                </c:pt>
                <c:pt idx="2">
                  <c:v>3.5000000000000003E-2</c:v>
                </c:pt>
                <c:pt idx="3">
                  <c:v>4.2999999999999997E-2</c:v>
                </c:pt>
                <c:pt idx="4">
                  <c:v>4.2999999999999997E-2</c:v>
                </c:pt>
                <c:pt idx="5">
                  <c:v>4.7E-2</c:v>
                </c:pt>
                <c:pt idx="6">
                  <c:v>0.05</c:v>
                </c:pt>
                <c:pt idx="7">
                  <c:v>6.5000000000000002E-2</c:v>
                </c:pt>
                <c:pt idx="8">
                  <c:v>7.1999999999999995E-2</c:v>
                </c:pt>
                <c:pt idx="9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0-41CA-94E4-3092AE949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968064"/>
        <c:axId val="-192982752"/>
      </c:barChart>
      <c:catAx>
        <c:axId val="-192968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2982752"/>
        <c:crosses val="autoZero"/>
        <c:auto val="1"/>
        <c:lblAlgn val="ctr"/>
        <c:lblOffset val="100"/>
        <c:noMultiLvlLbl val="0"/>
      </c:catAx>
      <c:valAx>
        <c:axId val="-19298275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-192968064"/>
        <c:crosses val="autoZero"/>
        <c:crossBetween val="between"/>
        <c:majorUnit val="6.0000000000000032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Mar-21</a:t>
            </a:r>
            <a:endParaRPr lang="en-US" sz="1100"/>
          </a:p>
        </c:rich>
      </c:tx>
      <c:layout>
        <c:manualLayout>
          <c:xMode val="edge"/>
          <c:yMode val="edge"/>
          <c:x val="0.23162202948518165"/>
          <c:y val="5.04499389375593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9665791776028"/>
          <c:y val="0.18485206667089665"/>
          <c:w val="0.67181186351706035"/>
          <c:h val="0.71632492620636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Sheet5!$C$330:$C$339</c:f>
              <c:strCache>
                <c:ptCount val="10"/>
                <c:pt idx="0">
                  <c:v>BAFL</c:v>
                </c:pt>
                <c:pt idx="1">
                  <c:v>POL</c:v>
                </c:pt>
                <c:pt idx="2">
                  <c:v>PIOC</c:v>
                </c:pt>
                <c:pt idx="3">
                  <c:v>PSO</c:v>
                </c:pt>
                <c:pt idx="4">
                  <c:v>MLCF</c:v>
                </c:pt>
                <c:pt idx="5">
                  <c:v>MARI</c:v>
                </c:pt>
                <c:pt idx="6">
                  <c:v>HUBC</c:v>
                </c:pt>
                <c:pt idx="7">
                  <c:v>HBL</c:v>
                </c:pt>
                <c:pt idx="8">
                  <c:v>UBL</c:v>
                </c:pt>
                <c:pt idx="9">
                  <c:v>LUCK</c:v>
                </c:pt>
              </c:strCache>
            </c:strRef>
          </c:cat>
          <c:val>
            <c:numRef>
              <c:f>Sheet5!$D$330:$D$339</c:f>
              <c:numCache>
                <c:formatCode>0.0%</c:formatCode>
                <c:ptCount val="10"/>
                <c:pt idx="0">
                  <c:v>2.7E-2</c:v>
                </c:pt>
                <c:pt idx="1">
                  <c:v>2.8000000000000001E-2</c:v>
                </c:pt>
                <c:pt idx="2">
                  <c:v>2.8000000000000001E-2</c:v>
                </c:pt>
                <c:pt idx="3">
                  <c:v>3.4000000000000002E-2</c:v>
                </c:pt>
                <c:pt idx="4">
                  <c:v>4.1000000000000002E-2</c:v>
                </c:pt>
                <c:pt idx="5">
                  <c:v>4.2999999999999997E-2</c:v>
                </c:pt>
                <c:pt idx="6">
                  <c:v>4.9000000000000002E-2</c:v>
                </c:pt>
                <c:pt idx="7">
                  <c:v>6.3E-2</c:v>
                </c:pt>
                <c:pt idx="8">
                  <c:v>7.5999999999999998E-2</c:v>
                </c:pt>
                <c:pt idx="9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F-4555-89B2-E6354E333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818816"/>
        <c:axId val="-192816096"/>
      </c:barChart>
      <c:catAx>
        <c:axId val="-192818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2816096"/>
        <c:crosses val="autoZero"/>
        <c:auto val="1"/>
        <c:lblAlgn val="ctr"/>
        <c:lblOffset val="100"/>
        <c:noMultiLvlLbl val="0"/>
      </c:catAx>
      <c:valAx>
        <c:axId val="-19281609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-192818816"/>
        <c:crosses val="autoZero"/>
        <c:crossBetween val="between"/>
        <c:majorUnit val="6.0000000000000032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4848818897637794"/>
          <c:y val="0.8458030154989751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61468459652101104"/>
          <c:y val="5.0925925925925923E-2"/>
          <c:w val="0.2964801610581787"/>
          <c:h val="0.72198308544764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Sheet5!$H$319</c:f>
              <c:strCache>
                <c:ptCount val="1"/>
                <c:pt idx="0">
                  <c:v>Jun-21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Sheet5!$G$320:$G$327</c:f>
              <c:strCache>
                <c:ptCount val="8"/>
                <c:pt idx="0">
                  <c:v>Cash</c:v>
                </c:pt>
                <c:pt idx="1">
                  <c:v>Others including receivables</c:v>
                </c:pt>
                <c:pt idx="2">
                  <c:v>Textile Composite</c:v>
                </c:pt>
                <c:pt idx="3">
                  <c:v>Oil &amp; Gas Marketing Companies</c:v>
                </c:pt>
                <c:pt idx="4">
                  <c:v>Oil &amp; Gas Exploration Companies</c:v>
                </c:pt>
                <c:pt idx="5">
                  <c:v>Cement</c:v>
                </c:pt>
                <c:pt idx="6">
                  <c:v>Commercial Banks</c:v>
                </c:pt>
                <c:pt idx="7">
                  <c:v>Other equity sectors</c:v>
                </c:pt>
              </c:strCache>
            </c:strRef>
          </c:cat>
          <c:val>
            <c:numRef>
              <c:f>Sheet5!$H$320:$H$327</c:f>
              <c:numCache>
                <c:formatCode>0%</c:formatCode>
                <c:ptCount val="8"/>
                <c:pt idx="0">
                  <c:v>2.1000000000000001E-2</c:v>
                </c:pt>
                <c:pt idx="1">
                  <c:v>2.5000000000000001E-2</c:v>
                </c:pt>
                <c:pt idx="2">
                  <c:v>5.2999999999999999E-2</c:v>
                </c:pt>
                <c:pt idx="3">
                  <c:v>5.5E-2</c:v>
                </c:pt>
                <c:pt idx="4">
                  <c:v>0.11600000000000001</c:v>
                </c:pt>
                <c:pt idx="5">
                  <c:v>0.20499999999999999</c:v>
                </c:pt>
                <c:pt idx="6">
                  <c:v>0.214</c:v>
                </c:pt>
                <c:pt idx="7">
                  <c:v>0.311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1-4219-BEF4-70FFE3D93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969696"/>
        <c:axId val="-192967520"/>
      </c:barChart>
      <c:catAx>
        <c:axId val="-192969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92967520"/>
        <c:crosses val="autoZero"/>
        <c:auto val="1"/>
        <c:lblAlgn val="ctr"/>
        <c:lblOffset val="100"/>
        <c:noMultiLvlLbl val="0"/>
      </c:catAx>
      <c:valAx>
        <c:axId val="-19296752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-192969696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Jun-21</a:t>
            </a:r>
            <a:endParaRPr lang="en-US" sz="1100"/>
          </a:p>
        </c:rich>
      </c:tx>
      <c:layout>
        <c:manualLayout>
          <c:xMode val="edge"/>
          <c:yMode val="edge"/>
          <c:x val="0.24161566840609741"/>
          <c:y val="4.21425688612296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541101317677436"/>
          <c:y val="0.18485201358865222"/>
          <c:w val="0.65682802206972879"/>
          <c:h val="0.736048785957605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Sheet5!$G$330:$G$339</c:f>
              <c:strCache>
                <c:ptCount val="10"/>
                <c:pt idx="0">
                  <c:v>PIOC</c:v>
                </c:pt>
                <c:pt idx="1">
                  <c:v>KOHC</c:v>
                </c:pt>
                <c:pt idx="2">
                  <c:v>HUBC</c:v>
                </c:pt>
                <c:pt idx="3">
                  <c:v>PSO</c:v>
                </c:pt>
                <c:pt idx="4">
                  <c:v>OGDC</c:v>
                </c:pt>
                <c:pt idx="5">
                  <c:v>MARI</c:v>
                </c:pt>
                <c:pt idx="6">
                  <c:v>MLCF</c:v>
                </c:pt>
                <c:pt idx="7">
                  <c:v>UBL</c:v>
                </c:pt>
                <c:pt idx="8">
                  <c:v>HBL</c:v>
                </c:pt>
                <c:pt idx="9">
                  <c:v>LUCK</c:v>
                </c:pt>
              </c:strCache>
            </c:strRef>
          </c:cat>
          <c:val>
            <c:numRef>
              <c:f>Sheet5!$H$330:$H$339</c:f>
              <c:numCache>
                <c:formatCode>0.0%</c:formatCode>
                <c:ptCount val="10"/>
                <c:pt idx="0">
                  <c:v>2.7E-2</c:v>
                </c:pt>
                <c:pt idx="1">
                  <c:v>2.8000000000000001E-2</c:v>
                </c:pt>
                <c:pt idx="2">
                  <c:v>3.4000000000000002E-2</c:v>
                </c:pt>
                <c:pt idx="3">
                  <c:v>3.5999999999999997E-2</c:v>
                </c:pt>
                <c:pt idx="4">
                  <c:v>3.7999999999999999E-2</c:v>
                </c:pt>
                <c:pt idx="5">
                  <c:v>3.9E-2</c:v>
                </c:pt>
                <c:pt idx="6">
                  <c:v>0.04</c:v>
                </c:pt>
                <c:pt idx="7">
                  <c:v>5.8000000000000003E-2</c:v>
                </c:pt>
                <c:pt idx="8">
                  <c:v>6.0999999999999999E-2</c:v>
                </c:pt>
                <c:pt idx="9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4-4B26-A6F7-9DAFF29DA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814464"/>
        <c:axId val="-192809568"/>
      </c:barChart>
      <c:catAx>
        <c:axId val="-192814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92809568"/>
        <c:crosses val="autoZero"/>
        <c:auto val="1"/>
        <c:lblAlgn val="ctr"/>
        <c:lblOffset val="100"/>
        <c:noMultiLvlLbl val="0"/>
      </c:catAx>
      <c:valAx>
        <c:axId val="-19280956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-192814464"/>
        <c:crosses val="autoZero"/>
        <c:crossBetween val="between"/>
        <c:majorUnit val="6.0000000000000032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809124239885164E-2"/>
          <c:y val="4.0804705892088032E-2"/>
          <c:w val="0.80563471627592564"/>
          <c:h val="0.53269899916010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'FY15TD EQ'!$E$3</c:f>
              <c:strCache>
                <c:ptCount val="1"/>
                <c:pt idx="0">
                  <c:v>Returns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5E46-4C0E-80AD-C9C90D20B1A9}"/>
              </c:ext>
            </c:extLst>
          </c:dPt>
          <c:dLbls>
            <c:dLbl>
              <c:idx val="0"/>
              <c:layout>
                <c:manualLayout>
                  <c:x val="-6.3391431608132475E-3"/>
                  <c:y val="-1.6534185500697018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46-4C0E-80AD-C9C90D20B1A9}"/>
                </c:ext>
              </c:extLst>
            </c:dLbl>
            <c:dLbl>
              <c:idx val="1"/>
              <c:layout>
                <c:manualLayout>
                  <c:x val="-1.0565238601355489E-2"/>
                  <c:y val="-1.3622830216377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46-4C0E-80AD-C9C90D20B1A9}"/>
                </c:ext>
              </c:extLst>
            </c:dLbl>
            <c:dLbl>
              <c:idx val="2"/>
              <c:layout>
                <c:manualLayout>
                  <c:x val="-6.4358774871569963E-2"/>
                  <c:y val="-0.14790630546626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46-4C0E-80AD-C9C90D20B1A9}"/>
                </c:ext>
              </c:extLst>
            </c:dLbl>
            <c:dLbl>
              <c:idx val="3"/>
              <c:layout>
                <c:manualLayout>
                  <c:x val="4.642857142857143E-2"/>
                  <c:y val="-4.6295528848367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46-4C0E-80AD-C9C90D20B1A9}"/>
                </c:ext>
              </c:extLst>
            </c:dLbl>
            <c:dLbl>
              <c:idx val="4"/>
              <c:layout>
                <c:manualLayout>
                  <c:x val="1.11111111111111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46-4C0E-80AD-C9C90D20B1A9}"/>
                </c:ext>
              </c:extLst>
            </c:dLbl>
            <c:dLbl>
              <c:idx val="6"/>
              <c:layout>
                <c:manualLayout>
                  <c:x val="-2.3809523809523832E-2"/>
                  <c:y val="-2.0467836257309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46-4C0E-80AD-C9C90D20B1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EQ'!$C$67:$C$69</c:f>
              <c:strCache>
                <c:ptCount val="2"/>
                <c:pt idx="0">
                  <c:v>Bench Mark (ALHSP)</c:v>
                </c:pt>
                <c:pt idx="1">
                  <c:v>ALHSP</c:v>
                </c:pt>
              </c:strCache>
            </c:strRef>
          </c:cat>
          <c:val>
            <c:numRef>
              <c:f>'FY15TD EQ'!$E$67:$E$69</c:f>
              <c:numCache>
                <c:formatCode>0.00%</c:formatCode>
                <c:ptCount val="2"/>
                <c:pt idx="0">
                  <c:v>-5.4999999999999997E-3</c:v>
                </c:pt>
                <c:pt idx="1">
                  <c:v>-1.1999999999999999E-3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46-4C0E-80AD-C9C90D20B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0684416"/>
        <c:axId val="1610683872"/>
      </c:barChart>
      <c:barChart>
        <c:barDir val="col"/>
        <c:grouping val="clustered"/>
        <c:varyColors val="0"/>
        <c:ser>
          <c:idx val="1"/>
          <c:order val="1"/>
          <c:tx>
            <c:strRef>
              <c:f>'FY15TD EQ'!$D$3</c:f>
              <c:strCache>
                <c:ptCount val="1"/>
                <c:pt idx="0">
                  <c:v>AUMs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'FY15TD EQ'!$C$67:$C$69</c:f>
              <c:strCache>
                <c:ptCount val="2"/>
                <c:pt idx="0">
                  <c:v>Bench Mark (ALHSP)</c:v>
                </c:pt>
                <c:pt idx="1">
                  <c:v>ALHSP</c:v>
                </c:pt>
              </c:strCache>
            </c:strRef>
          </c:cat>
          <c:val>
            <c:numRef>
              <c:f>'FY15TD EQ'!$D$67:$D$69</c:f>
              <c:numCache>
                <c:formatCode>#,##0</c:formatCode>
                <c:ptCount val="2"/>
                <c:pt idx="1">
                  <c:v>123.059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46-4C0E-80AD-C9C90D20B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9"/>
        <c:axId val="1611031616"/>
        <c:axId val="1610677888"/>
      </c:barChart>
      <c:catAx>
        <c:axId val="161068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610683872"/>
        <c:crosses val="autoZero"/>
        <c:auto val="1"/>
        <c:lblAlgn val="ctr"/>
        <c:lblOffset val="100"/>
        <c:noMultiLvlLbl val="0"/>
      </c:catAx>
      <c:valAx>
        <c:axId val="161068387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610684416"/>
        <c:crosses val="autoZero"/>
        <c:crossBetween val="between"/>
        <c:majorUnit val="8.0000000000000019E-3"/>
      </c:valAx>
      <c:valAx>
        <c:axId val="1610677888"/>
        <c:scaling>
          <c:orientation val="minMax"/>
          <c:max val="123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AUM PKR Million</a:t>
                </a:r>
              </a:p>
            </c:rich>
          </c:tx>
          <c:layout>
            <c:manualLayout>
              <c:xMode val="edge"/>
              <c:yMode val="edge"/>
              <c:x val="0.96592143387628804"/>
              <c:y val="0.1166323892349277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611031616"/>
        <c:crosses val="max"/>
        <c:crossBetween val="between"/>
        <c:majorUnit val="40"/>
      </c:valAx>
      <c:catAx>
        <c:axId val="1611031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067788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5572116756124246"/>
          <c:y val="0.93801249657225683"/>
          <c:w val="0.63192322604327222"/>
          <c:h val="5.7012379049633723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MCB PSM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'Contribution Details'!$G$18:$G$37</c:f>
              <c:strCache>
                <c:ptCount val="20"/>
                <c:pt idx="0">
                  <c:v>LUCK</c:v>
                </c:pt>
                <c:pt idx="1">
                  <c:v>EPCL</c:v>
                </c:pt>
                <c:pt idx="2">
                  <c:v>TRG</c:v>
                </c:pt>
                <c:pt idx="3">
                  <c:v>HBL</c:v>
                </c:pt>
                <c:pt idx="4">
                  <c:v>UBL</c:v>
                </c:pt>
                <c:pt idx="5">
                  <c:v>BAHL</c:v>
                </c:pt>
                <c:pt idx="6">
                  <c:v>UNITY</c:v>
                </c:pt>
                <c:pt idx="7">
                  <c:v>MARI</c:v>
                </c:pt>
                <c:pt idx="8">
                  <c:v>ASL</c:v>
                </c:pt>
                <c:pt idx="9">
                  <c:v>MLCF</c:v>
                </c:pt>
                <c:pt idx="10">
                  <c:v>GLAXO</c:v>
                </c:pt>
                <c:pt idx="11">
                  <c:v>AGP</c:v>
                </c:pt>
                <c:pt idx="12">
                  <c:v>HCAR</c:v>
                </c:pt>
                <c:pt idx="13">
                  <c:v>NRL</c:v>
                </c:pt>
                <c:pt idx="14">
                  <c:v>OGDC</c:v>
                </c:pt>
                <c:pt idx="15">
                  <c:v>NPL</c:v>
                </c:pt>
                <c:pt idx="16">
                  <c:v>AGHA</c:v>
                </c:pt>
                <c:pt idx="17">
                  <c:v>PTCL</c:v>
                </c:pt>
                <c:pt idx="18">
                  <c:v>POWER</c:v>
                </c:pt>
                <c:pt idx="19">
                  <c:v>BAFL</c:v>
                </c:pt>
              </c:strCache>
            </c:strRef>
          </c:cat>
          <c:val>
            <c:numRef>
              <c:f>'Contribution Details'!$H$18:$H$37</c:f>
              <c:numCache>
                <c:formatCode>0.0%</c:formatCode>
                <c:ptCount val="20"/>
                <c:pt idx="0">
                  <c:v>5.60089988968379E-2</c:v>
                </c:pt>
                <c:pt idx="1">
                  <c:v>2.8687275684756999E-2</c:v>
                </c:pt>
                <c:pt idx="2">
                  <c:v>2.80527577087996E-2</c:v>
                </c:pt>
                <c:pt idx="3">
                  <c:v>2.0768869198474E-2</c:v>
                </c:pt>
                <c:pt idx="4">
                  <c:v>1.81052548704057E-2</c:v>
                </c:pt>
                <c:pt idx="5">
                  <c:v>1.4403841709124099E-2</c:v>
                </c:pt>
                <c:pt idx="6">
                  <c:v>1.4165552086077799E-2</c:v>
                </c:pt>
                <c:pt idx="7">
                  <c:v>1.3559072341759999E-2</c:v>
                </c:pt>
                <c:pt idx="8">
                  <c:v>1.15851550056332E-2</c:v>
                </c:pt>
                <c:pt idx="9">
                  <c:v>1.1202963541338899E-2</c:v>
                </c:pt>
                <c:pt idx="10">
                  <c:v>-6.8797294497228404E-4</c:v>
                </c:pt>
                <c:pt idx="11">
                  <c:v>-7.5957707824469793E-4</c:v>
                </c:pt>
                <c:pt idx="12">
                  <c:v>-8.5449274965609305E-4</c:v>
                </c:pt>
                <c:pt idx="13">
                  <c:v>-8.7313573083399806E-4</c:v>
                </c:pt>
                <c:pt idx="14">
                  <c:v>-8.9651339771233392E-4</c:v>
                </c:pt>
                <c:pt idx="15">
                  <c:v>-9.5837629715233099E-4</c:v>
                </c:pt>
                <c:pt idx="16">
                  <c:v>-2.06307021808685E-3</c:v>
                </c:pt>
                <c:pt idx="17">
                  <c:v>-2.2848901903623499E-3</c:v>
                </c:pt>
                <c:pt idx="18">
                  <c:v>-2.4082757537537899E-3</c:v>
                </c:pt>
                <c:pt idx="19">
                  <c:v>-4.4186046826427596E-3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6-42BC-A2B3-38E25D3FE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8451824"/>
        <c:axId val="1068452656"/>
      </c:barChart>
      <c:catAx>
        <c:axId val="1068451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8452656"/>
        <c:crosses val="autoZero"/>
        <c:auto val="1"/>
        <c:lblAlgn val="ctr"/>
        <c:lblOffset val="100"/>
        <c:noMultiLvlLbl val="0"/>
      </c:catAx>
      <c:valAx>
        <c:axId val="106845265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5182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Dec-20</a:t>
            </a:r>
            <a:endParaRPr lang="en-US" sz="1100"/>
          </a:p>
        </c:rich>
      </c:tx>
      <c:layout>
        <c:manualLayout>
          <c:xMode val="edge"/>
          <c:yMode val="edge"/>
          <c:x val="0.1910215616874377"/>
          <c:y val="4.62962538993944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2746785837111"/>
          <c:y val="0.20710273600289908"/>
          <c:w val="0.69791481315223602"/>
          <c:h val="0.701301640607471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Sheet5!$E$9:$E$18</c:f>
              <c:strCache>
                <c:ptCount val="10"/>
                <c:pt idx="0">
                  <c:v>OGDC</c:v>
                </c:pt>
                <c:pt idx="1">
                  <c:v>THAL</c:v>
                </c:pt>
                <c:pt idx="2">
                  <c:v>ENGRO</c:v>
                </c:pt>
                <c:pt idx="3">
                  <c:v>BAHL</c:v>
                </c:pt>
                <c:pt idx="4">
                  <c:v>MLCF</c:v>
                </c:pt>
                <c:pt idx="5">
                  <c:v>HUBC</c:v>
                </c:pt>
                <c:pt idx="6">
                  <c:v>MARI</c:v>
                </c:pt>
                <c:pt idx="7">
                  <c:v>LUCK</c:v>
                </c:pt>
                <c:pt idx="8">
                  <c:v>UBL</c:v>
                </c:pt>
                <c:pt idx="9">
                  <c:v>HBL</c:v>
                </c:pt>
              </c:strCache>
            </c:strRef>
          </c:cat>
          <c:val>
            <c:numRef>
              <c:f>Sheet5!$F$9:$F$18</c:f>
              <c:numCache>
                <c:formatCode>0.0%</c:formatCode>
                <c:ptCount val="10"/>
                <c:pt idx="0">
                  <c:v>2.8000000000000001E-2</c:v>
                </c:pt>
                <c:pt idx="1">
                  <c:v>2.9000000000000001E-2</c:v>
                </c:pt>
                <c:pt idx="2">
                  <c:v>0.03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0.04</c:v>
                </c:pt>
                <c:pt idx="7">
                  <c:v>5.7000000000000002E-2</c:v>
                </c:pt>
                <c:pt idx="8">
                  <c:v>5.8000000000000003E-2</c:v>
                </c:pt>
                <c:pt idx="9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5-4B7D-BAE3-453AAC0EB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993480"/>
        <c:axId val="352057776"/>
      </c:barChart>
      <c:catAx>
        <c:axId val="353993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2057776"/>
        <c:crosses val="autoZero"/>
        <c:auto val="1"/>
        <c:lblAlgn val="ctr"/>
        <c:lblOffset val="100"/>
        <c:noMultiLvlLbl val="0"/>
      </c:catAx>
      <c:valAx>
        <c:axId val="35205777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353993480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Top</a:t>
            </a:r>
            <a:r>
              <a:rPr lang="en-US" sz="1100" baseline="0"/>
              <a:t> 10 Equity Holding </a:t>
            </a:r>
          </a:p>
          <a:p>
            <a:pPr>
              <a:defRPr sz="1100"/>
            </a:pPr>
            <a:r>
              <a:rPr lang="en-US" sz="1100" baseline="0"/>
              <a:t>Sep-20</a:t>
            </a:r>
            <a:endParaRPr lang="en-US" sz="1100"/>
          </a:p>
        </c:rich>
      </c:tx>
      <c:layout>
        <c:manualLayout>
          <c:xMode val="edge"/>
          <c:yMode val="edge"/>
          <c:x val="0.22871728533933258"/>
          <c:y val="4.62962538993944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872580380577429"/>
          <c:y val="0.19464168088840456"/>
          <c:w val="0.702789124015748"/>
          <c:h val="0.701301640607471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Sheet5!$A$9:$A$18</c:f>
              <c:strCache>
                <c:ptCount val="10"/>
                <c:pt idx="0">
                  <c:v>MARI</c:v>
                </c:pt>
                <c:pt idx="1">
                  <c:v>PSO</c:v>
                </c:pt>
                <c:pt idx="2">
                  <c:v>EPCL</c:v>
                </c:pt>
                <c:pt idx="3">
                  <c:v>ABOT</c:v>
                </c:pt>
                <c:pt idx="4">
                  <c:v>OGDC</c:v>
                </c:pt>
                <c:pt idx="5">
                  <c:v>PPL</c:v>
                </c:pt>
                <c:pt idx="6">
                  <c:v>HUBC</c:v>
                </c:pt>
                <c:pt idx="7">
                  <c:v>UBL</c:v>
                </c:pt>
                <c:pt idx="8">
                  <c:v>LUCK</c:v>
                </c:pt>
                <c:pt idx="9">
                  <c:v>HBL</c:v>
                </c:pt>
              </c:strCache>
            </c:strRef>
          </c:cat>
          <c:val>
            <c:numRef>
              <c:f>Sheet5!$B$9:$B$18</c:f>
              <c:numCache>
                <c:formatCode>0.0%</c:formatCode>
                <c:ptCount val="10"/>
                <c:pt idx="0">
                  <c:v>2.9000000000000001E-2</c:v>
                </c:pt>
                <c:pt idx="1">
                  <c:v>0.03</c:v>
                </c:pt>
                <c:pt idx="2">
                  <c:v>3.7999999999999999E-2</c:v>
                </c:pt>
                <c:pt idx="3">
                  <c:v>4.1000000000000002E-2</c:v>
                </c:pt>
                <c:pt idx="4">
                  <c:v>4.2000000000000003E-2</c:v>
                </c:pt>
                <c:pt idx="5">
                  <c:v>4.2999999999999997E-2</c:v>
                </c:pt>
                <c:pt idx="6">
                  <c:v>4.9000000000000002E-2</c:v>
                </c:pt>
                <c:pt idx="7">
                  <c:v>5.8000000000000003E-2</c:v>
                </c:pt>
                <c:pt idx="8">
                  <c:v>6.9000000000000006E-2</c:v>
                </c:pt>
                <c:pt idx="9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D-4B5B-A600-7EB754FBE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045536"/>
        <c:axId val="353043968"/>
      </c:barChart>
      <c:catAx>
        <c:axId val="353045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3043968"/>
        <c:crosses val="autoZero"/>
        <c:auto val="1"/>
        <c:lblAlgn val="ctr"/>
        <c:lblOffset val="100"/>
        <c:noMultiLvlLbl val="0"/>
      </c:catAx>
      <c:valAx>
        <c:axId val="35304396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353045536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0.20915</cdr:x>
      <cdr:y>0.02624</cdr:y>
    </cdr:from>
    <cdr:to>
      <cdr:x>0.7932</cdr:x>
      <cdr:y>0.16403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19200" y="82550"/>
          <a:ext cx="3404605" cy="43354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D5641-7007-4B7D-B31A-7A4CB26A294A}" type="datetimeFigureOut">
              <a:rPr lang="en-US" smtClean="0"/>
              <a:pPr/>
              <a:t>7/23/2021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9621D-C22E-4420-9967-AC5108F8EA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6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621D-C22E-4420-9967-AC5108F8EA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3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621D-C22E-4420-9967-AC5108F8EA8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5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621D-C22E-4420-9967-AC5108F8EA8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95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621D-C22E-4420-9967-AC5108F8EA8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1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960A-8B60-405A-82D6-94FD567FE93B}" type="datetimeFigureOut">
              <a:rPr lang="en-US" smtClean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207-B814-48EA-863A-9337CB6D2B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960A-8B60-405A-82D6-94FD567FE93B}" type="datetimeFigureOut">
              <a:rPr lang="en-US" smtClean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207-B814-48EA-863A-9337CB6D2B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8" descr="Footer Bar 21_Jan_2016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914400"/>
            <a:ext cx="9753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960A-8B60-405A-82D6-94FD567FE93B}" type="datetimeFigureOut">
              <a:rPr lang="en-US" smtClean="0"/>
              <a:pPr/>
              <a:t>7/23/2021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207-B814-48EA-863A-9337CB6D2B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03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960A-8B60-405A-82D6-94FD567FE93B}" type="datetimeFigureOut">
              <a:rPr lang="en-US" smtClean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DD207-B814-48EA-863A-9337CB6D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4.xml"/><Relationship Id="rId3" Type="http://schemas.openxmlformats.org/officeDocument/2006/relationships/chart" Target="../charts/chart49.xml"/><Relationship Id="rId7" Type="http://schemas.openxmlformats.org/officeDocument/2006/relationships/chart" Target="../charts/chart53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Relationship Id="rId9" Type="http://schemas.openxmlformats.org/officeDocument/2006/relationships/chart" Target="../charts/chart5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4.xml"/><Relationship Id="rId3" Type="http://schemas.openxmlformats.org/officeDocument/2006/relationships/chart" Target="../charts/chart59.xml"/><Relationship Id="rId7" Type="http://schemas.openxmlformats.org/officeDocument/2006/relationships/chart" Target="../charts/chart63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2.xml"/><Relationship Id="rId5" Type="http://schemas.openxmlformats.org/officeDocument/2006/relationships/chart" Target="../charts/chart61.xml"/><Relationship Id="rId4" Type="http://schemas.openxmlformats.org/officeDocument/2006/relationships/chart" Target="../charts/chart60.xml"/><Relationship Id="rId9" Type="http://schemas.openxmlformats.org/officeDocument/2006/relationships/chart" Target="../charts/chart6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4953000" cy="1219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98989"/>
                </a:solidFill>
              </a:rPr>
              <a:t>Equity &amp; Equity  Linked Funds – FY21</a:t>
            </a:r>
            <a:endParaRPr lang="en-US" sz="3600" b="1" dirty="0" smtClean="0"/>
          </a:p>
          <a:p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839200" cy="533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Attribution Vs KSE-100 Index – Positive Contribution vs Index FY21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7300" y="1448936"/>
            <a:ext cx="64008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794131"/>
              </p:ext>
            </p:extLst>
          </p:nvPr>
        </p:nvGraphicFramePr>
        <p:xfrm>
          <a:off x="1295399" y="1487606"/>
          <a:ext cx="6324602" cy="3885060"/>
        </p:xfrm>
        <a:graphic>
          <a:graphicData uri="http://schemas.openxmlformats.org/drawingml/2006/table">
            <a:tbl>
              <a:tblPr/>
              <a:tblGrid>
                <a:gridCol w="2432538">
                  <a:extLst>
                    <a:ext uri="{9D8B030D-6E8A-4147-A177-3AD203B41FA5}">
                      <a16:colId xmlns:a16="http://schemas.microsoft.com/office/drawing/2014/main" val="3396933313"/>
                    </a:ext>
                  </a:extLst>
                </a:gridCol>
                <a:gridCol w="973016">
                  <a:extLst>
                    <a:ext uri="{9D8B030D-6E8A-4147-A177-3AD203B41FA5}">
                      <a16:colId xmlns:a16="http://schemas.microsoft.com/office/drawing/2014/main" val="357638435"/>
                    </a:ext>
                  </a:extLst>
                </a:gridCol>
                <a:gridCol w="973016">
                  <a:extLst>
                    <a:ext uri="{9D8B030D-6E8A-4147-A177-3AD203B41FA5}">
                      <a16:colId xmlns:a16="http://schemas.microsoft.com/office/drawing/2014/main" val="1941773153"/>
                    </a:ext>
                  </a:extLst>
                </a:gridCol>
                <a:gridCol w="973016">
                  <a:extLst>
                    <a:ext uri="{9D8B030D-6E8A-4147-A177-3AD203B41FA5}">
                      <a16:colId xmlns:a16="http://schemas.microsoft.com/office/drawing/2014/main" val="3250791186"/>
                    </a:ext>
                  </a:extLst>
                </a:gridCol>
                <a:gridCol w="973016">
                  <a:extLst>
                    <a:ext uri="{9D8B030D-6E8A-4147-A177-3AD203B41FA5}">
                      <a16:colId xmlns:a16="http://schemas.microsoft.com/office/drawing/2014/main" val="3500973130"/>
                    </a:ext>
                  </a:extLst>
                </a:gridCol>
              </a:tblGrid>
              <a:tr h="6383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Company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KSE Contribution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PSM Contribution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 Contribution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Overweight/ (Underweight)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773329"/>
                  </a:ext>
                </a:extLst>
              </a:tr>
              <a:tr h="216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Engro Polymer &amp; Chemicals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850647"/>
                  </a:ext>
                </a:extLst>
              </a:tr>
              <a:tr h="216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Lucky Cement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511514"/>
                  </a:ext>
                </a:extLst>
              </a:tr>
              <a:tr h="216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Aisha Steel Mills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7348"/>
                  </a:ext>
                </a:extLst>
              </a:tr>
              <a:tr h="216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Thal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856068"/>
                  </a:ext>
                </a:extLst>
              </a:tr>
              <a:tr h="216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 Petroleum Company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797856"/>
                  </a:ext>
                </a:extLst>
              </a:tr>
              <a:tr h="216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Bank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36692"/>
                  </a:ext>
                </a:extLst>
              </a:tr>
              <a:tr h="216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Interloop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07779"/>
                  </a:ext>
                </a:extLst>
              </a:tr>
              <a:tr h="216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Mughal Iron &amp; Steel Industries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32423"/>
                  </a:ext>
                </a:extLst>
              </a:tr>
              <a:tr h="216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Abbott Laboratories (Pakistan)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718792"/>
                  </a:ext>
                </a:extLst>
              </a:tr>
              <a:tr h="216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Lalpir Power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080155"/>
                  </a:ext>
                </a:extLst>
              </a:tr>
              <a:tr h="216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Avanceon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17489"/>
                  </a:ext>
                </a:extLst>
              </a:tr>
              <a:tr h="216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Shabbir Tiles &amp; Ceramics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568925"/>
                  </a:ext>
                </a:extLst>
              </a:tr>
              <a:tr h="216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Habib Bank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46115"/>
                  </a:ext>
                </a:extLst>
              </a:tr>
              <a:tr h="216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Maple Leaf Cement Factory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512372"/>
                  </a:ext>
                </a:extLst>
              </a:tr>
              <a:tr h="216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Unity Foods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958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9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839200" cy="533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Attribution Vs KMI-30 Index – Negative Contribution vs Index FY21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7300" y="1448936"/>
            <a:ext cx="64008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21109"/>
              </p:ext>
            </p:extLst>
          </p:nvPr>
        </p:nvGraphicFramePr>
        <p:xfrm>
          <a:off x="1314449" y="1503094"/>
          <a:ext cx="6286501" cy="3854083"/>
        </p:xfrm>
        <a:graphic>
          <a:graphicData uri="http://schemas.openxmlformats.org/drawingml/2006/table">
            <a:tbl>
              <a:tblPr/>
              <a:tblGrid>
                <a:gridCol w="2417885">
                  <a:extLst>
                    <a:ext uri="{9D8B030D-6E8A-4147-A177-3AD203B41FA5}">
                      <a16:colId xmlns:a16="http://schemas.microsoft.com/office/drawing/2014/main" val="4226768691"/>
                    </a:ext>
                  </a:extLst>
                </a:gridCol>
                <a:gridCol w="967154">
                  <a:extLst>
                    <a:ext uri="{9D8B030D-6E8A-4147-A177-3AD203B41FA5}">
                      <a16:colId xmlns:a16="http://schemas.microsoft.com/office/drawing/2014/main" val="1084459593"/>
                    </a:ext>
                  </a:extLst>
                </a:gridCol>
                <a:gridCol w="967154">
                  <a:extLst>
                    <a:ext uri="{9D8B030D-6E8A-4147-A177-3AD203B41FA5}">
                      <a16:colId xmlns:a16="http://schemas.microsoft.com/office/drawing/2014/main" val="190044592"/>
                    </a:ext>
                  </a:extLst>
                </a:gridCol>
                <a:gridCol w="967154">
                  <a:extLst>
                    <a:ext uri="{9D8B030D-6E8A-4147-A177-3AD203B41FA5}">
                      <a16:colId xmlns:a16="http://schemas.microsoft.com/office/drawing/2014/main" val="3089386869"/>
                    </a:ext>
                  </a:extLst>
                </a:gridCol>
                <a:gridCol w="967154">
                  <a:extLst>
                    <a:ext uri="{9D8B030D-6E8A-4147-A177-3AD203B41FA5}">
                      <a16:colId xmlns:a16="http://schemas.microsoft.com/office/drawing/2014/main" val="3287488339"/>
                    </a:ext>
                  </a:extLst>
                </a:gridCol>
              </a:tblGrid>
              <a:tr h="626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Company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KMI30 Contribution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ALHISF Contribution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 Contribution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Overweight/ (Underweight)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300673"/>
                  </a:ext>
                </a:extLst>
              </a:tr>
              <a:tr h="212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Engro Fertilizers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90980"/>
                  </a:ext>
                </a:extLst>
              </a:tr>
              <a:tr h="212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88437"/>
                  </a:ext>
                </a:extLst>
              </a:tr>
              <a:tr h="212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 State Oil Company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173745"/>
                  </a:ext>
                </a:extLst>
              </a:tr>
              <a:tr h="212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 Oil Fields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66758"/>
                  </a:ext>
                </a:extLst>
              </a:tr>
              <a:tr h="212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Millat Tractors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28566"/>
                  </a:ext>
                </a:extLst>
              </a:tr>
              <a:tr h="212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Attock Refinery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329795"/>
                  </a:ext>
                </a:extLst>
              </a:tr>
              <a:tr h="212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G. Khan Cement Company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81586"/>
                  </a:ext>
                </a:extLst>
              </a:tr>
              <a:tr h="212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Steels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29153"/>
                  </a:ext>
                </a:extLst>
              </a:tr>
              <a:tr h="2556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Searle Company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29347"/>
                  </a:ext>
                </a:extLst>
              </a:tr>
              <a:tr h="212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Engro Corporation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79553"/>
                  </a:ext>
                </a:extLst>
              </a:tr>
              <a:tr h="212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Netsol Technologies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556577"/>
                  </a:ext>
                </a:extLst>
              </a:tr>
              <a:tr h="212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Honda Atlas Cars (Pakistan)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464814"/>
                  </a:ext>
                </a:extLst>
              </a:tr>
              <a:tr h="212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 Petroleum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888035"/>
                  </a:ext>
                </a:extLst>
              </a:tr>
              <a:tr h="212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Interational Industries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378478"/>
                  </a:ext>
                </a:extLst>
              </a:tr>
              <a:tr h="212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Lotte Chemical Pakistan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40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7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839200" cy="53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Attribution Vs KMI-30 Index – Positive Contribution vs Index FY21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7300" y="1448936"/>
            <a:ext cx="64008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77134"/>
              </p:ext>
            </p:extLst>
          </p:nvPr>
        </p:nvGraphicFramePr>
        <p:xfrm>
          <a:off x="1304924" y="1492740"/>
          <a:ext cx="6305552" cy="3874792"/>
        </p:xfrm>
        <a:graphic>
          <a:graphicData uri="http://schemas.openxmlformats.org/drawingml/2006/table">
            <a:tbl>
              <a:tblPr/>
              <a:tblGrid>
                <a:gridCol w="2425212">
                  <a:extLst>
                    <a:ext uri="{9D8B030D-6E8A-4147-A177-3AD203B41FA5}">
                      <a16:colId xmlns:a16="http://schemas.microsoft.com/office/drawing/2014/main" val="684425060"/>
                    </a:ext>
                  </a:extLst>
                </a:gridCol>
                <a:gridCol w="970085">
                  <a:extLst>
                    <a:ext uri="{9D8B030D-6E8A-4147-A177-3AD203B41FA5}">
                      <a16:colId xmlns:a16="http://schemas.microsoft.com/office/drawing/2014/main" val="2300799324"/>
                    </a:ext>
                  </a:extLst>
                </a:gridCol>
                <a:gridCol w="970085">
                  <a:extLst>
                    <a:ext uri="{9D8B030D-6E8A-4147-A177-3AD203B41FA5}">
                      <a16:colId xmlns:a16="http://schemas.microsoft.com/office/drawing/2014/main" val="1302636024"/>
                    </a:ext>
                  </a:extLst>
                </a:gridCol>
                <a:gridCol w="970085">
                  <a:extLst>
                    <a:ext uri="{9D8B030D-6E8A-4147-A177-3AD203B41FA5}">
                      <a16:colId xmlns:a16="http://schemas.microsoft.com/office/drawing/2014/main" val="2410669842"/>
                    </a:ext>
                  </a:extLst>
                </a:gridCol>
                <a:gridCol w="970085">
                  <a:extLst>
                    <a:ext uri="{9D8B030D-6E8A-4147-A177-3AD203B41FA5}">
                      <a16:colId xmlns:a16="http://schemas.microsoft.com/office/drawing/2014/main" val="2343258106"/>
                    </a:ext>
                  </a:extLst>
                </a:gridCol>
              </a:tblGrid>
              <a:tr h="428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Company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KMI30 Contribution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ALHISF Contribution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 Contribution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Overweight/ (Underweight)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90571"/>
                  </a:ext>
                </a:extLst>
              </a:tr>
              <a:tr h="231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Engro Polymer &amp; Chemicals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45187"/>
                  </a:ext>
                </a:extLst>
              </a:tr>
              <a:tr h="231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Interloop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000720"/>
                  </a:ext>
                </a:extLst>
              </a:tr>
              <a:tr h="231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Avanceon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111051"/>
                  </a:ext>
                </a:extLst>
              </a:tr>
              <a:tr h="231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Kohinoor Textile Mills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894860"/>
                  </a:ext>
                </a:extLst>
              </a:tr>
              <a:tr h="231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Kohat Cement Company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813538"/>
                  </a:ext>
                </a:extLst>
              </a:tr>
              <a:tr h="2079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29475"/>
                  </a:ext>
                </a:extLst>
              </a:tr>
              <a:tr h="231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 Petroleum Company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15067"/>
                  </a:ext>
                </a:extLst>
              </a:tr>
              <a:tr h="231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Abbott Laboratories (Pakistan)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386043"/>
                  </a:ext>
                </a:extLst>
              </a:tr>
              <a:tr h="231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Agriauto Industries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314"/>
                  </a:ext>
                </a:extLst>
              </a:tr>
              <a:tr h="231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Hub Power Company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693"/>
                  </a:ext>
                </a:extLst>
              </a:tr>
              <a:tr h="231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Fauji Cement Company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01294"/>
                  </a:ext>
                </a:extLst>
              </a:tr>
              <a:tr h="231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Mughal Iron &amp; Steel Industries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9027"/>
                  </a:ext>
                </a:extLst>
              </a:tr>
              <a:tr h="231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Meezan Bank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932614"/>
                  </a:ext>
                </a:extLst>
              </a:tr>
              <a:tr h="231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Maple Leaf Cement Factory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250250"/>
                  </a:ext>
                </a:extLst>
              </a:tr>
              <a:tr h="231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 Motor Company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64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2991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Snapshot Of Equity Funds Against Selected Peer Funds           Gross Return (FY21)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389801"/>
              </p:ext>
            </p:extLst>
          </p:nvPr>
        </p:nvGraphicFramePr>
        <p:xfrm>
          <a:off x="152402" y="1143000"/>
          <a:ext cx="8585197" cy="4724400"/>
        </p:xfrm>
        <a:graphic>
          <a:graphicData uri="http://schemas.openxmlformats.org/drawingml/2006/table">
            <a:tbl>
              <a:tblPr/>
              <a:tblGrid>
                <a:gridCol w="1205888">
                  <a:extLst>
                    <a:ext uri="{9D8B030D-6E8A-4147-A177-3AD203B41FA5}">
                      <a16:colId xmlns:a16="http://schemas.microsoft.com/office/drawing/2014/main" val="4144140200"/>
                    </a:ext>
                  </a:extLst>
                </a:gridCol>
                <a:gridCol w="1043902">
                  <a:extLst>
                    <a:ext uri="{9D8B030D-6E8A-4147-A177-3AD203B41FA5}">
                      <a16:colId xmlns:a16="http://schemas.microsoft.com/office/drawing/2014/main" val="2092621106"/>
                    </a:ext>
                  </a:extLst>
                </a:gridCol>
                <a:gridCol w="971909">
                  <a:extLst>
                    <a:ext uri="{9D8B030D-6E8A-4147-A177-3AD203B41FA5}">
                      <a16:colId xmlns:a16="http://schemas.microsoft.com/office/drawing/2014/main" val="1350823535"/>
                    </a:ext>
                  </a:extLst>
                </a:gridCol>
                <a:gridCol w="1187890">
                  <a:extLst>
                    <a:ext uri="{9D8B030D-6E8A-4147-A177-3AD203B41FA5}">
                      <a16:colId xmlns:a16="http://schemas.microsoft.com/office/drawing/2014/main" val="1557799605"/>
                    </a:ext>
                  </a:extLst>
                </a:gridCol>
                <a:gridCol w="1043902">
                  <a:extLst>
                    <a:ext uri="{9D8B030D-6E8A-4147-A177-3AD203B41FA5}">
                      <a16:colId xmlns:a16="http://schemas.microsoft.com/office/drawing/2014/main" val="145051725"/>
                    </a:ext>
                  </a:extLst>
                </a:gridCol>
                <a:gridCol w="1043902">
                  <a:extLst>
                    <a:ext uri="{9D8B030D-6E8A-4147-A177-3AD203B41FA5}">
                      <a16:colId xmlns:a16="http://schemas.microsoft.com/office/drawing/2014/main" val="3413661328"/>
                    </a:ext>
                  </a:extLst>
                </a:gridCol>
                <a:gridCol w="1043902">
                  <a:extLst>
                    <a:ext uri="{9D8B030D-6E8A-4147-A177-3AD203B41FA5}">
                      <a16:colId xmlns:a16="http://schemas.microsoft.com/office/drawing/2014/main" val="1528744795"/>
                    </a:ext>
                  </a:extLst>
                </a:gridCol>
                <a:gridCol w="1043902">
                  <a:extLst>
                    <a:ext uri="{9D8B030D-6E8A-4147-A177-3AD203B41FA5}">
                      <a16:colId xmlns:a16="http://schemas.microsoft.com/office/drawing/2014/main" val="2874634198"/>
                    </a:ext>
                  </a:extLst>
                </a:gridCol>
              </a:tblGrid>
              <a:tr h="9914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Islamic Equity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Balanced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Asset Allocation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Islamic Asset Allocation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Islamic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Pension*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Pension*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39763"/>
                  </a:ext>
                </a:extLst>
              </a:tr>
              <a:tr h="3308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Return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40.86%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26.04%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37.06%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00271"/>
                  </a:ext>
                </a:extLst>
              </a:tr>
              <a:tr h="4252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354589"/>
                  </a:ext>
                </a:extLst>
              </a:tr>
              <a:tr h="4252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MCB-PSM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931032"/>
                  </a:ext>
                </a:extLst>
              </a:tr>
              <a:tr h="4252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ALHISF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35.05%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155726"/>
                  </a:ext>
                </a:extLst>
              </a:tr>
              <a:tr h="4252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PCM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28.40%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77442"/>
                  </a:ext>
                </a:extLst>
              </a:tr>
              <a:tr h="4252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MCB-PAAF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31.53%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49416"/>
                  </a:ext>
                </a:extLst>
              </a:tr>
              <a:tr h="4252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ALHAA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29.48%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275370"/>
                  </a:ext>
                </a:extLst>
              </a:tr>
              <a:tr h="4252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ALHIPF-EQ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054771"/>
                  </a:ext>
                </a:extLst>
              </a:tr>
              <a:tr h="4252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PPF-EQ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32.77%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63476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5943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Net return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07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457200"/>
            <a:ext cx="8737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  <a:cs typeface="Myanmar Text" pitchFamily="34" charset="0"/>
              </a:rPr>
              <a:t>Equity Funds FY21 Returns Comparison with benchmark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cs typeface="Myanmar Text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949902"/>
              </p:ext>
            </p:extLst>
          </p:nvPr>
        </p:nvGraphicFramePr>
        <p:xfrm>
          <a:off x="381000" y="10668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2991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Selected Peer Equity Funds FY21 Gross Returns Comparison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859449"/>
              </p:ext>
            </p:extLst>
          </p:nvPr>
        </p:nvGraphicFramePr>
        <p:xfrm>
          <a:off x="152400" y="1143000"/>
          <a:ext cx="876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6800" y="59436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ABLAMC does not charge WWF as in their opinion it is not applicable on Punjab Registered Funds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16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53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 Industry Equity Funds FY21 Returns Comparison</a:t>
            </a:r>
            <a:endParaRPr lang="en-US" sz="2500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1000" y="6019800"/>
            <a:ext cx="29982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Actual fund </a:t>
            </a:r>
            <a:r>
              <a:rPr lang="en-US" sz="1200" b="1" dirty="0" smtClean="0"/>
              <a:t>size </a:t>
            </a:r>
            <a:r>
              <a:rPr lang="en-US" sz="1200" b="1" dirty="0"/>
              <a:t>of NIT </a:t>
            </a:r>
            <a:r>
              <a:rPr lang="en-US" sz="1200" b="1" dirty="0" smtClean="0"/>
              <a:t>is </a:t>
            </a:r>
            <a:r>
              <a:rPr lang="en-US" sz="1200" b="1" dirty="0"/>
              <a:t>PKR </a:t>
            </a:r>
            <a:r>
              <a:rPr lang="en-US" sz="1200" b="1" dirty="0" smtClean="0"/>
              <a:t>64,860 </a:t>
            </a:r>
            <a:r>
              <a:rPr lang="en-US" sz="1200" b="1" dirty="0"/>
              <a:t>M</a:t>
            </a:r>
            <a:r>
              <a:rPr lang="en-US" sz="1200" b="1" dirty="0" smtClean="0"/>
              <a:t>illion</a:t>
            </a:r>
            <a:endParaRPr lang="en-US" sz="12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428199"/>
              </p:ext>
            </p:extLst>
          </p:nvPr>
        </p:nvGraphicFramePr>
        <p:xfrm>
          <a:off x="381000" y="11430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99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2991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Top Performance Contributors FY21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508447"/>
              </p:ext>
            </p:extLst>
          </p:nvPr>
        </p:nvGraphicFramePr>
        <p:xfrm>
          <a:off x="457201" y="1219200"/>
          <a:ext cx="828039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92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762000"/>
          </a:xfrm>
        </p:spPr>
        <p:txBody>
          <a:bodyPr>
            <a:noAutofit/>
          </a:bodyPr>
          <a:lstStyle/>
          <a:p>
            <a:pPr lvl="0" algn="l"/>
            <a:r>
              <a:rPr lang="en-US" sz="2500" b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MCB-PSMF Asset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Allocation (%)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</a:br>
            <a:endParaRPr lang="en-US" sz="2500" b="1" dirty="0">
              <a:latin typeface="+mn-lt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500276"/>
              </p:ext>
            </p:extLst>
          </p:nvPr>
        </p:nvGraphicFramePr>
        <p:xfrm>
          <a:off x="2133600" y="3242146"/>
          <a:ext cx="2590799" cy="30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636459"/>
              </p:ext>
            </p:extLst>
          </p:nvPr>
        </p:nvGraphicFramePr>
        <p:xfrm>
          <a:off x="-76200" y="3266831"/>
          <a:ext cx="2438400" cy="30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840644"/>
              </p:ext>
            </p:extLst>
          </p:nvPr>
        </p:nvGraphicFramePr>
        <p:xfrm>
          <a:off x="4587631" y="3266831"/>
          <a:ext cx="2209800" cy="30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893786"/>
              </p:ext>
            </p:extLst>
          </p:nvPr>
        </p:nvGraphicFramePr>
        <p:xfrm>
          <a:off x="228600" y="990600"/>
          <a:ext cx="8763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913448"/>
              </p:ext>
            </p:extLst>
          </p:nvPr>
        </p:nvGraphicFramePr>
        <p:xfrm>
          <a:off x="6705600" y="3266831"/>
          <a:ext cx="2514600" cy="30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87362"/>
          </a:xfrm>
        </p:spPr>
        <p:txBody>
          <a:bodyPr>
            <a:noAutofit/>
          </a:bodyPr>
          <a:lstStyle/>
          <a:p>
            <a:pPr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Selected Peer Islamic Equity Funds FY21 Gross Returns Comparison</a:t>
            </a:r>
            <a:endParaRPr lang="en-US" sz="25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5867400"/>
            <a:ext cx="6019800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>
            <a:spAutoFit/>
          </a:bodyPr>
          <a:lstStyle/>
          <a:p>
            <a:r>
              <a:rPr lang="en-US" sz="1200" b="1" dirty="0"/>
              <a:t>Actual fund </a:t>
            </a:r>
            <a:r>
              <a:rPr lang="en-US" sz="1200" b="1" dirty="0" smtClean="0"/>
              <a:t>size </a:t>
            </a:r>
            <a:r>
              <a:rPr lang="en-US" sz="1200" b="1" dirty="0"/>
              <a:t>of Meezan </a:t>
            </a:r>
            <a:r>
              <a:rPr lang="en-US" sz="1200" b="1" dirty="0" smtClean="0"/>
              <a:t>Islamic </a:t>
            </a:r>
            <a:r>
              <a:rPr lang="en-US" sz="1200" b="1" dirty="0"/>
              <a:t>Fund </a:t>
            </a:r>
            <a:r>
              <a:rPr lang="en-US" sz="1200" b="1" dirty="0" smtClean="0"/>
              <a:t>is </a:t>
            </a:r>
            <a:r>
              <a:rPr lang="en-US" sz="1200" b="1" dirty="0"/>
              <a:t>PKR </a:t>
            </a:r>
            <a:r>
              <a:rPr lang="en-US" sz="1200" b="1" dirty="0" smtClean="0"/>
              <a:t>33,443 </a:t>
            </a:r>
            <a:r>
              <a:rPr lang="en-US" sz="1200" b="1" dirty="0"/>
              <a:t>M</a:t>
            </a:r>
            <a:r>
              <a:rPr lang="en-US" sz="1200" b="1" dirty="0" smtClean="0"/>
              <a:t>illion</a:t>
            </a:r>
            <a:endParaRPr lang="en-US" sz="12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212384"/>
              </p:ext>
            </p:extLst>
          </p:nvPr>
        </p:nvGraphicFramePr>
        <p:xfrm>
          <a:off x="228600" y="1066800"/>
          <a:ext cx="861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02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2991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Stock Market during FY21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627093"/>
              </p:ext>
            </p:extLst>
          </p:nvPr>
        </p:nvGraphicFramePr>
        <p:xfrm>
          <a:off x="152400" y="953162"/>
          <a:ext cx="8839201" cy="1524000"/>
        </p:xfrm>
        <a:graphic>
          <a:graphicData uri="http://schemas.openxmlformats.org/drawingml/2006/table">
            <a:tbl>
              <a:tblPr/>
              <a:tblGrid>
                <a:gridCol w="370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1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209">
                <a:tc gridSpan="6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High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Low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Close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Return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KSE-100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34,422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48,987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34,146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47,356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3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KMI-30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54,995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80,667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54,829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76,622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3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KSE-30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14,862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19,835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14,742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18,962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3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KSE-ALL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24,660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33,190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24,474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32,480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31.71%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165759"/>
              </p:ext>
            </p:extLst>
          </p:nvPr>
        </p:nvGraphicFramePr>
        <p:xfrm>
          <a:off x="152400" y="2477162"/>
          <a:ext cx="8839201" cy="369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63562"/>
          </a:xfrm>
        </p:spPr>
        <p:txBody>
          <a:bodyPr>
            <a:noAutofit/>
          </a:bodyPr>
          <a:lstStyle/>
          <a:p>
            <a:pPr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Peer Islamic Equity Funds FY21 Returns Comparison</a:t>
            </a:r>
            <a:endParaRPr lang="en-US" sz="25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6017107"/>
            <a:ext cx="6019800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>
            <a:spAutoFit/>
          </a:bodyPr>
          <a:lstStyle/>
          <a:p>
            <a:r>
              <a:rPr lang="en-US" sz="1200" b="1" dirty="0"/>
              <a:t>Actual fund </a:t>
            </a:r>
            <a:r>
              <a:rPr lang="en-US" sz="1200" b="1" dirty="0" smtClean="0"/>
              <a:t>size </a:t>
            </a:r>
            <a:r>
              <a:rPr lang="en-US" sz="1200" b="1" dirty="0"/>
              <a:t>of Meezan </a:t>
            </a:r>
            <a:r>
              <a:rPr lang="en-US" sz="1200" b="1" dirty="0" smtClean="0"/>
              <a:t>Islamic </a:t>
            </a:r>
            <a:r>
              <a:rPr lang="en-US" sz="1200" b="1" dirty="0"/>
              <a:t>Fund </a:t>
            </a:r>
            <a:r>
              <a:rPr lang="en-US" sz="1200" b="1" dirty="0" smtClean="0"/>
              <a:t>is </a:t>
            </a:r>
            <a:r>
              <a:rPr lang="en-US" sz="1200" b="1" dirty="0"/>
              <a:t>PKR </a:t>
            </a:r>
            <a:r>
              <a:rPr lang="en-US" sz="1200" b="1" dirty="0" smtClean="0"/>
              <a:t>33,443 </a:t>
            </a:r>
            <a:r>
              <a:rPr lang="en-US" sz="1200" b="1" dirty="0"/>
              <a:t>M</a:t>
            </a:r>
            <a:r>
              <a:rPr lang="en-US" sz="1200" b="1" dirty="0" smtClean="0"/>
              <a:t>illion</a:t>
            </a:r>
            <a:endParaRPr lang="en-US" sz="12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284876"/>
              </p:ext>
            </p:extLst>
          </p:nvPr>
        </p:nvGraphicFramePr>
        <p:xfrm>
          <a:off x="304800" y="992185"/>
          <a:ext cx="8686799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65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" y="457200"/>
            <a:ext cx="8686800" cy="457200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Top Performance Contributors FY21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959723"/>
              </p:ext>
            </p:extLst>
          </p:nvPr>
        </p:nvGraphicFramePr>
        <p:xfrm>
          <a:off x="533400" y="1143000"/>
          <a:ext cx="8241322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92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868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Top Performance Contributors FY21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20067"/>
              </p:ext>
            </p:extLst>
          </p:nvPr>
        </p:nvGraphicFramePr>
        <p:xfrm>
          <a:off x="533400" y="990600"/>
          <a:ext cx="80772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97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39762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500" b="1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n-US" sz="2500" b="1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n-US" sz="2500" b="1" smtClean="0">
                <a:solidFill>
                  <a:schemeClr val="tx1">
                    <a:tint val="75000"/>
                  </a:schemeClr>
                </a:solidFill>
              </a:rPr>
              <a:t>ALHISF Asset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Allocation(%)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876456"/>
              </p:ext>
            </p:extLst>
          </p:nvPr>
        </p:nvGraphicFramePr>
        <p:xfrm>
          <a:off x="2362200" y="3145687"/>
          <a:ext cx="2627923" cy="306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19028"/>
              </p:ext>
            </p:extLst>
          </p:nvPr>
        </p:nvGraphicFramePr>
        <p:xfrm>
          <a:off x="0" y="3124198"/>
          <a:ext cx="2553677" cy="306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905415"/>
              </p:ext>
            </p:extLst>
          </p:nvPr>
        </p:nvGraphicFramePr>
        <p:xfrm>
          <a:off x="4477238" y="3135917"/>
          <a:ext cx="2743200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265993"/>
              </p:ext>
            </p:extLst>
          </p:nvPr>
        </p:nvGraphicFramePr>
        <p:xfrm>
          <a:off x="1" y="990600"/>
          <a:ext cx="9143999" cy="213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754345"/>
              </p:ext>
            </p:extLst>
          </p:nvPr>
        </p:nvGraphicFramePr>
        <p:xfrm>
          <a:off x="6783754" y="3124197"/>
          <a:ext cx="2551722" cy="30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685800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Peers Balanced Funds FY21 Returns Comparison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061921"/>
              </p:ext>
            </p:extLst>
          </p:nvPr>
        </p:nvGraphicFramePr>
        <p:xfrm>
          <a:off x="533400" y="1066800"/>
          <a:ext cx="83058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8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39762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cs typeface="Rod" pitchFamily="49" charset="-79"/>
              </a:rPr>
              <a:t>PCMF Contribution Analysis FY21</a:t>
            </a:r>
            <a:endParaRPr lang="en-US" sz="25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109830"/>
              </p:ext>
            </p:extLst>
          </p:nvPr>
        </p:nvGraphicFramePr>
        <p:xfrm>
          <a:off x="76200" y="1143000"/>
          <a:ext cx="899160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63562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Top Performance Contributors FY21</a:t>
            </a: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711161"/>
              </p:ext>
            </p:extLst>
          </p:nvPr>
        </p:nvGraphicFramePr>
        <p:xfrm>
          <a:off x="685800" y="1219200"/>
          <a:ext cx="7924799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1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63562"/>
          </a:xfrm>
        </p:spPr>
        <p:txBody>
          <a:bodyPr>
            <a:normAutofit/>
          </a:bodyPr>
          <a:lstStyle/>
          <a:p>
            <a:pPr algn="l"/>
            <a:r>
              <a:rPr lang="en-US" sz="2500" b="1" smtClean="0">
                <a:solidFill>
                  <a:schemeClr val="tx1">
                    <a:tint val="75000"/>
                  </a:schemeClr>
                </a:solidFill>
              </a:rPr>
              <a:t>PCMF Asset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Allocation (%)</a:t>
            </a:r>
            <a:endParaRPr lang="en-US" sz="2500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102047"/>
              </p:ext>
            </p:extLst>
          </p:nvPr>
        </p:nvGraphicFramePr>
        <p:xfrm>
          <a:off x="2378808" y="3048000"/>
          <a:ext cx="2590799" cy="319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282245"/>
              </p:ext>
            </p:extLst>
          </p:nvPr>
        </p:nvGraphicFramePr>
        <p:xfrm>
          <a:off x="0" y="3038475"/>
          <a:ext cx="2590799" cy="324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354096"/>
              </p:ext>
            </p:extLst>
          </p:nvPr>
        </p:nvGraphicFramePr>
        <p:xfrm>
          <a:off x="4661876" y="3066683"/>
          <a:ext cx="2438401" cy="313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571106"/>
              </p:ext>
            </p:extLst>
          </p:nvPr>
        </p:nvGraphicFramePr>
        <p:xfrm>
          <a:off x="1" y="990600"/>
          <a:ext cx="9171353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229547"/>
              </p:ext>
            </p:extLst>
          </p:nvPr>
        </p:nvGraphicFramePr>
        <p:xfrm>
          <a:off x="6934200" y="3137022"/>
          <a:ext cx="2520461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5400" cy="762000"/>
          </a:xfrm>
        </p:spPr>
        <p:txBody>
          <a:bodyPr>
            <a:noAutofit/>
          </a:bodyPr>
          <a:lstStyle/>
          <a:p>
            <a:pPr lvl="0" algn="l"/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</a:rPr>
              <a:t>Industry Islamic Asset Allocation Funds FY21 Returns Comparison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028416"/>
              </p:ext>
            </p:extLst>
          </p:nvPr>
        </p:nvGraphicFramePr>
        <p:xfrm>
          <a:off x="457200" y="990600"/>
          <a:ext cx="82296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13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63562"/>
          </a:xfrm>
        </p:spPr>
        <p:txBody>
          <a:bodyPr>
            <a:noAutofit/>
          </a:bodyPr>
          <a:lstStyle/>
          <a:p>
            <a:pPr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ALHAA Contribution Analysis FY21</a:t>
            </a: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956049"/>
              </p:ext>
            </p:extLst>
          </p:nvPr>
        </p:nvGraphicFramePr>
        <p:xfrm>
          <a:off x="381000" y="1143000"/>
          <a:ext cx="845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47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0" y="299100"/>
            <a:ext cx="91440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Foreigner Activity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543800" cy="449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235314"/>
              </p:ext>
            </p:extLst>
          </p:nvPr>
        </p:nvGraphicFramePr>
        <p:xfrm>
          <a:off x="1219200" y="1600200"/>
          <a:ext cx="67056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76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39762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Top Performance Contributors FY21</a:t>
            </a: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947002"/>
              </p:ext>
            </p:extLst>
          </p:nvPr>
        </p:nvGraphicFramePr>
        <p:xfrm>
          <a:off x="373186" y="1143000"/>
          <a:ext cx="8305799" cy="443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17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381000"/>
          </a:xfrm>
        </p:spPr>
        <p:txBody>
          <a:bodyPr>
            <a:noAutofit/>
          </a:bodyPr>
          <a:lstStyle/>
          <a:p>
            <a:pPr lvl="0" algn="l"/>
            <a:r>
              <a:rPr lang="en-US" sz="2500" b="1" smtClean="0">
                <a:solidFill>
                  <a:schemeClr val="tx1">
                    <a:tint val="75000"/>
                  </a:schemeClr>
                </a:solidFill>
              </a:rPr>
              <a:t>ALHAA Asset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Allocation (%)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107193"/>
              </p:ext>
            </p:extLst>
          </p:nvPr>
        </p:nvGraphicFramePr>
        <p:xfrm>
          <a:off x="2438400" y="3269029"/>
          <a:ext cx="2590800" cy="30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642919"/>
              </p:ext>
            </p:extLst>
          </p:nvPr>
        </p:nvGraphicFramePr>
        <p:xfrm>
          <a:off x="76201" y="3259504"/>
          <a:ext cx="2514599" cy="306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527908"/>
              </p:ext>
            </p:extLst>
          </p:nvPr>
        </p:nvGraphicFramePr>
        <p:xfrm>
          <a:off x="4648200" y="3283439"/>
          <a:ext cx="3124200" cy="30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527576"/>
              </p:ext>
            </p:extLst>
          </p:nvPr>
        </p:nvGraphicFramePr>
        <p:xfrm>
          <a:off x="76200" y="1027967"/>
          <a:ext cx="9144000" cy="218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040930"/>
              </p:ext>
            </p:extLst>
          </p:nvPr>
        </p:nvGraphicFramePr>
        <p:xfrm>
          <a:off x="6934200" y="3283439"/>
          <a:ext cx="2590799" cy="313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15962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Industry Asset Allocation Funds FY21 Returns Comparison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27171"/>
              </p:ext>
            </p:extLst>
          </p:nvPr>
        </p:nvGraphicFramePr>
        <p:xfrm>
          <a:off x="304800" y="1066800"/>
          <a:ext cx="8534399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MCB PAAF Contribution Analysis FY21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582090"/>
              </p:ext>
            </p:extLst>
          </p:nvPr>
        </p:nvGraphicFramePr>
        <p:xfrm>
          <a:off x="296006" y="1066800"/>
          <a:ext cx="8543194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28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53340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Top Performance Contributors FY21</a:t>
            </a: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294249"/>
              </p:ext>
            </p:extLst>
          </p:nvPr>
        </p:nvGraphicFramePr>
        <p:xfrm>
          <a:off x="685800" y="1066800"/>
          <a:ext cx="762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07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609600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MCB-PAAF (DAF</a:t>
            </a:r>
            <a:r>
              <a:rPr lang="en-US" sz="2500" b="1" smtClean="0">
                <a:solidFill>
                  <a:schemeClr val="tx1">
                    <a:tint val="75000"/>
                  </a:schemeClr>
                </a:solidFill>
              </a:rPr>
              <a:t>) Asset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Allocation (%)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569301"/>
              </p:ext>
            </p:extLst>
          </p:nvPr>
        </p:nvGraphicFramePr>
        <p:xfrm>
          <a:off x="2286000" y="3124200"/>
          <a:ext cx="2605453" cy="3209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919864"/>
              </p:ext>
            </p:extLst>
          </p:nvPr>
        </p:nvGraphicFramePr>
        <p:xfrm>
          <a:off x="-385762" y="3124201"/>
          <a:ext cx="3138731" cy="3209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255072"/>
              </p:ext>
            </p:extLst>
          </p:nvPr>
        </p:nvGraphicFramePr>
        <p:xfrm>
          <a:off x="4800600" y="3122245"/>
          <a:ext cx="2671762" cy="320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206517"/>
              </p:ext>
            </p:extLst>
          </p:nvPr>
        </p:nvGraphicFramePr>
        <p:xfrm>
          <a:off x="1" y="973871"/>
          <a:ext cx="9220199" cy="231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849264"/>
              </p:ext>
            </p:extLst>
          </p:nvPr>
        </p:nvGraphicFramePr>
        <p:xfrm>
          <a:off x="6553201" y="3124200"/>
          <a:ext cx="2743200" cy="320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563562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</a:rPr>
              <a:t>Industry Islamic Pension Equity Funds FY21 Returns Comparison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519373"/>
              </p:ext>
            </p:extLst>
          </p:nvPr>
        </p:nvGraphicFramePr>
        <p:xfrm>
          <a:off x="114300" y="1143000"/>
          <a:ext cx="845820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3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6858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Top Performance Contributors FY21</a:t>
            </a: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773245"/>
              </p:ext>
            </p:extLst>
          </p:nvPr>
        </p:nvGraphicFramePr>
        <p:xfrm>
          <a:off x="533400" y="1219200"/>
          <a:ext cx="7848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93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715962"/>
          </a:xfrm>
        </p:spPr>
        <p:txBody>
          <a:bodyPr>
            <a:noAutofit/>
          </a:bodyPr>
          <a:lstStyle/>
          <a:p>
            <a:pPr lvl="0" algn="l"/>
            <a:r>
              <a:rPr lang="en-US" sz="2500" b="1" err="1" smtClean="0">
                <a:solidFill>
                  <a:schemeClr val="tx1">
                    <a:tint val="75000"/>
                  </a:schemeClr>
                </a:solidFill>
              </a:rPr>
              <a:t>Alhamra</a:t>
            </a:r>
            <a:r>
              <a:rPr lang="en-US" sz="2500" b="1" smtClean="0">
                <a:solidFill>
                  <a:schemeClr val="tx1">
                    <a:tint val="75000"/>
                  </a:schemeClr>
                </a:solidFill>
              </a:rPr>
              <a:t> Islamic  Pension Fund Asset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Allocation (%)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360201"/>
              </p:ext>
            </p:extLst>
          </p:nvPr>
        </p:nvGraphicFramePr>
        <p:xfrm>
          <a:off x="2265132" y="954974"/>
          <a:ext cx="3231009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340363"/>
              </p:ext>
            </p:extLst>
          </p:nvPr>
        </p:nvGraphicFramePr>
        <p:xfrm>
          <a:off x="2320345" y="3344985"/>
          <a:ext cx="3623255" cy="30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518388"/>
              </p:ext>
            </p:extLst>
          </p:nvPr>
        </p:nvGraphicFramePr>
        <p:xfrm>
          <a:off x="-121197" y="924719"/>
          <a:ext cx="3068285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764443"/>
              </p:ext>
            </p:extLst>
          </p:nvPr>
        </p:nvGraphicFramePr>
        <p:xfrm>
          <a:off x="4547245" y="926216"/>
          <a:ext cx="4072551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236595"/>
              </p:ext>
            </p:extLst>
          </p:nvPr>
        </p:nvGraphicFramePr>
        <p:xfrm>
          <a:off x="86049" y="3352800"/>
          <a:ext cx="2504751" cy="30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99332"/>
              </p:ext>
            </p:extLst>
          </p:nvPr>
        </p:nvGraphicFramePr>
        <p:xfrm>
          <a:off x="4732460" y="3337170"/>
          <a:ext cx="2685149" cy="30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726535"/>
              </p:ext>
            </p:extLst>
          </p:nvPr>
        </p:nvGraphicFramePr>
        <p:xfrm>
          <a:off x="7050642" y="954974"/>
          <a:ext cx="329123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862998"/>
              </p:ext>
            </p:extLst>
          </p:nvPr>
        </p:nvGraphicFramePr>
        <p:xfrm>
          <a:off x="6731817" y="3335460"/>
          <a:ext cx="2749017" cy="306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792162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Industry Pension Equity Funds FY21 Returns Comparison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302207"/>
              </p:ext>
            </p:extLst>
          </p:nvPr>
        </p:nvGraphicFramePr>
        <p:xfrm>
          <a:off x="381000" y="1166201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41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2991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FY21 – 3</a:t>
            </a:r>
            <a:r>
              <a:rPr lang="en-US" sz="2500" b="1" baseline="300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rd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 Tier Stocks driving market volumes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000601"/>
              </p:ext>
            </p:extLst>
          </p:nvPr>
        </p:nvGraphicFramePr>
        <p:xfrm>
          <a:off x="304800" y="1143000"/>
          <a:ext cx="8432802" cy="4557745"/>
        </p:xfrm>
        <a:graphic>
          <a:graphicData uri="http://schemas.openxmlformats.org/drawingml/2006/table">
            <a:tbl>
              <a:tblPr/>
              <a:tblGrid>
                <a:gridCol w="862343">
                  <a:extLst>
                    <a:ext uri="{9D8B030D-6E8A-4147-A177-3AD203B41FA5}">
                      <a16:colId xmlns:a16="http://schemas.microsoft.com/office/drawing/2014/main" val="2592798244"/>
                    </a:ext>
                  </a:extLst>
                </a:gridCol>
                <a:gridCol w="608179">
                  <a:extLst>
                    <a:ext uri="{9D8B030D-6E8A-4147-A177-3AD203B41FA5}">
                      <a16:colId xmlns:a16="http://schemas.microsoft.com/office/drawing/2014/main" val="1011028395"/>
                    </a:ext>
                  </a:extLst>
                </a:gridCol>
                <a:gridCol w="989425">
                  <a:extLst>
                    <a:ext uri="{9D8B030D-6E8A-4147-A177-3AD203B41FA5}">
                      <a16:colId xmlns:a16="http://schemas.microsoft.com/office/drawing/2014/main" val="3960334843"/>
                    </a:ext>
                  </a:extLst>
                </a:gridCol>
                <a:gridCol w="617255">
                  <a:extLst>
                    <a:ext uri="{9D8B030D-6E8A-4147-A177-3AD203B41FA5}">
                      <a16:colId xmlns:a16="http://schemas.microsoft.com/office/drawing/2014/main" val="2937374284"/>
                    </a:ext>
                  </a:extLst>
                </a:gridCol>
                <a:gridCol w="1207280">
                  <a:extLst>
                    <a:ext uri="{9D8B030D-6E8A-4147-A177-3AD203B41FA5}">
                      <a16:colId xmlns:a16="http://schemas.microsoft.com/office/drawing/2014/main" val="3038950395"/>
                    </a:ext>
                  </a:extLst>
                </a:gridCol>
                <a:gridCol w="617255">
                  <a:extLst>
                    <a:ext uri="{9D8B030D-6E8A-4147-A177-3AD203B41FA5}">
                      <a16:colId xmlns:a16="http://schemas.microsoft.com/office/drawing/2014/main" val="1511078995"/>
                    </a:ext>
                  </a:extLst>
                </a:gridCol>
                <a:gridCol w="998502">
                  <a:extLst>
                    <a:ext uri="{9D8B030D-6E8A-4147-A177-3AD203B41FA5}">
                      <a16:colId xmlns:a16="http://schemas.microsoft.com/office/drawing/2014/main" val="185665205"/>
                    </a:ext>
                  </a:extLst>
                </a:gridCol>
                <a:gridCol w="617255">
                  <a:extLst>
                    <a:ext uri="{9D8B030D-6E8A-4147-A177-3AD203B41FA5}">
                      <a16:colId xmlns:a16="http://schemas.microsoft.com/office/drawing/2014/main" val="1927401991"/>
                    </a:ext>
                  </a:extLst>
                </a:gridCol>
                <a:gridCol w="1298053">
                  <a:extLst>
                    <a:ext uri="{9D8B030D-6E8A-4147-A177-3AD203B41FA5}">
                      <a16:colId xmlns:a16="http://schemas.microsoft.com/office/drawing/2014/main" val="3082197719"/>
                    </a:ext>
                  </a:extLst>
                </a:gridCol>
                <a:gridCol w="617255">
                  <a:extLst>
                    <a:ext uri="{9D8B030D-6E8A-4147-A177-3AD203B41FA5}">
                      <a16:colId xmlns:a16="http://schemas.microsoft.com/office/drawing/2014/main" val="2703680029"/>
                    </a:ext>
                  </a:extLst>
                </a:gridCol>
              </a:tblGrid>
              <a:tr h="191167">
                <a:tc gridSpan="10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708851"/>
                  </a:ext>
                </a:extLst>
              </a:tr>
              <a:tr h="286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1178%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Shadman cotton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NETSOL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MUGHAL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Rupali Polyester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146043"/>
                  </a:ext>
                </a:extLst>
              </a:tr>
              <a:tr h="286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Telecard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1116%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Samin Textile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Attock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Refinery*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WYETH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502919"/>
                  </a:ext>
                </a:extLst>
              </a:tr>
              <a:tr h="286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Fabrics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ICIBL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Avanceon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Times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Capital Securities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805880"/>
                  </a:ext>
                </a:extLst>
              </a:tr>
              <a:tr h="286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Ravi Textile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Modarba Almali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Nimir Resin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Salfi Textile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Dandot Cement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801035"/>
                  </a:ext>
                </a:extLst>
              </a:tr>
              <a:tr h="286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TPL Properties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Reliance Weaving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Ghani Global Glass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Tata Textile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Kohinor Industries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57069"/>
                  </a:ext>
                </a:extLst>
              </a:tr>
              <a:tr h="286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TRG*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BIPL Securities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 Oil Mills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TREET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HINO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57774"/>
                  </a:ext>
                </a:extLst>
              </a:tr>
              <a:tr h="286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Ghani Global 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Prudential Mod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Ibrahim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Fibers*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Dewan Faroq Spinning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372985"/>
                  </a:ext>
                </a:extLst>
              </a:tr>
              <a:tr h="315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Dawood Equities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Saritow Spinning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Kohinor Spinning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Ideal Spinning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Hitech Lubricants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802056"/>
                  </a:ext>
                </a:extLst>
              </a:tr>
              <a:tr h="286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World Call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Arshad Energy 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Ashfaq Textile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ITTEFAQ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 PVX=C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934011"/>
                  </a:ext>
                </a:extLst>
              </a:tr>
              <a:tr h="323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AGSML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KASB Modarba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Aisha Steel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Nimir Industrial Chemicals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094264"/>
                  </a:ext>
                </a:extLst>
              </a:tr>
              <a:tr h="286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Mitchells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Bilal Fibers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Ghazi Fabrics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Pakgen Power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Pak Modarba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698373"/>
                  </a:ext>
                </a:extLst>
              </a:tr>
              <a:tr h="286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SaudiPak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Leas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 Textile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 Industries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Hallmark Co. Ltd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 Engineering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205137"/>
                  </a:ext>
                </a:extLst>
              </a:tr>
              <a:tr h="286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Kohinoor Power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TPL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PACE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AHL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 Star Power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471458"/>
                  </a:ext>
                </a:extLst>
              </a:tr>
              <a:tr h="286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UNITY*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AKD Capital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Sunrays Textile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Frontier Ceramics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Garibwal Cement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632863"/>
                  </a:ext>
                </a:extLst>
              </a:tr>
              <a:tr h="286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Shabbir Tiles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Mian Textile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Flying Cement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Bolan Casting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 Synthetic Ltd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136%</a:t>
                      </a:r>
                    </a:p>
                  </a:txBody>
                  <a:tcPr marL="4447" marR="4447" marT="4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33532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60198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KSE 100 Index Stocks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43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Top Performance Contributors FY21</a:t>
            </a: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54120"/>
              </p:ext>
            </p:extLst>
          </p:nvPr>
        </p:nvGraphicFramePr>
        <p:xfrm>
          <a:off x="304800" y="11430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25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 noGrp="1"/>
          </p:cNvSpPr>
          <p:nvPr>
            <p:ph type="title"/>
          </p:nvPr>
        </p:nvSpPr>
        <p:spPr>
          <a:xfrm>
            <a:off x="-23447" y="249118"/>
            <a:ext cx="8686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noProof="0" smtClean="0">
                <a:solidFill>
                  <a:schemeClr val="tx1">
                    <a:tint val="75000"/>
                  </a:schemeClr>
                </a:solidFill>
              </a:rPr>
              <a:t>Pakistan</a:t>
            </a:r>
            <a:r>
              <a:rPr kumimoji="0" lang="en-US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 Pension Fund Asset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Allocation (%)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592853"/>
              </p:ext>
            </p:extLst>
          </p:nvPr>
        </p:nvGraphicFramePr>
        <p:xfrm>
          <a:off x="2359407" y="912379"/>
          <a:ext cx="3167635" cy="267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692898"/>
              </p:ext>
            </p:extLst>
          </p:nvPr>
        </p:nvGraphicFramePr>
        <p:xfrm>
          <a:off x="2213786" y="3322996"/>
          <a:ext cx="2804165" cy="306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678151"/>
              </p:ext>
            </p:extLst>
          </p:nvPr>
        </p:nvGraphicFramePr>
        <p:xfrm>
          <a:off x="-199243" y="929819"/>
          <a:ext cx="3075713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925459"/>
              </p:ext>
            </p:extLst>
          </p:nvPr>
        </p:nvGraphicFramePr>
        <p:xfrm>
          <a:off x="4683113" y="990180"/>
          <a:ext cx="2837193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044480"/>
              </p:ext>
            </p:extLst>
          </p:nvPr>
        </p:nvGraphicFramePr>
        <p:xfrm>
          <a:off x="-55601" y="3352800"/>
          <a:ext cx="2797159" cy="306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820273"/>
              </p:ext>
            </p:extLst>
          </p:nvPr>
        </p:nvGraphicFramePr>
        <p:xfrm>
          <a:off x="4254699" y="3311806"/>
          <a:ext cx="2844751" cy="30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932307"/>
              </p:ext>
            </p:extLst>
          </p:nvPr>
        </p:nvGraphicFramePr>
        <p:xfrm>
          <a:off x="6615220" y="927577"/>
          <a:ext cx="26670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220718"/>
              </p:ext>
            </p:extLst>
          </p:nvPr>
        </p:nvGraphicFramePr>
        <p:xfrm>
          <a:off x="6566886" y="3348359"/>
          <a:ext cx="2941767" cy="30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96240"/>
            <a:ext cx="8915400" cy="639762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Alhamra Smart Portfolio benchmark comparison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845653"/>
              </p:ext>
            </p:extLst>
          </p:nvPr>
        </p:nvGraphicFramePr>
        <p:xfrm>
          <a:off x="609600" y="1143000"/>
          <a:ext cx="78485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26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90800" y="2667000"/>
            <a:ext cx="40386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en-US" sz="40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211183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>
                <a:solidFill>
                  <a:schemeClr val="tx1">
                    <a:tint val="75000"/>
                  </a:schemeClr>
                </a:solidFill>
              </a:rPr>
              <a:t>FY21 – Funds taking significant weight away from blue chips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180194"/>
              </p:ext>
            </p:extLst>
          </p:nvPr>
        </p:nvGraphicFramePr>
        <p:xfrm>
          <a:off x="609599" y="1295400"/>
          <a:ext cx="8077201" cy="464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799">
                  <a:extLst>
                    <a:ext uri="{9D8B030D-6E8A-4147-A177-3AD203B41FA5}">
                      <a16:colId xmlns:a16="http://schemas.microsoft.com/office/drawing/2014/main" val="2946956467"/>
                    </a:ext>
                  </a:extLst>
                </a:gridCol>
                <a:gridCol w="959939">
                  <a:extLst>
                    <a:ext uri="{9D8B030D-6E8A-4147-A177-3AD203B41FA5}">
                      <a16:colId xmlns:a16="http://schemas.microsoft.com/office/drawing/2014/main" val="1718545248"/>
                    </a:ext>
                  </a:extLst>
                </a:gridCol>
                <a:gridCol w="863945">
                  <a:extLst>
                    <a:ext uri="{9D8B030D-6E8A-4147-A177-3AD203B41FA5}">
                      <a16:colId xmlns:a16="http://schemas.microsoft.com/office/drawing/2014/main" val="687974862"/>
                    </a:ext>
                  </a:extLst>
                </a:gridCol>
                <a:gridCol w="795378">
                  <a:extLst>
                    <a:ext uri="{9D8B030D-6E8A-4147-A177-3AD203B41FA5}">
                      <a16:colId xmlns:a16="http://schemas.microsoft.com/office/drawing/2014/main" val="1048208323"/>
                    </a:ext>
                  </a:extLst>
                </a:gridCol>
                <a:gridCol w="1028506">
                  <a:extLst>
                    <a:ext uri="{9D8B030D-6E8A-4147-A177-3AD203B41FA5}">
                      <a16:colId xmlns:a16="http://schemas.microsoft.com/office/drawing/2014/main" val="2314738372"/>
                    </a:ext>
                  </a:extLst>
                </a:gridCol>
                <a:gridCol w="946226">
                  <a:extLst>
                    <a:ext uri="{9D8B030D-6E8A-4147-A177-3AD203B41FA5}">
                      <a16:colId xmlns:a16="http://schemas.microsoft.com/office/drawing/2014/main" val="2646968420"/>
                    </a:ext>
                  </a:extLst>
                </a:gridCol>
                <a:gridCol w="795378">
                  <a:extLst>
                    <a:ext uri="{9D8B030D-6E8A-4147-A177-3AD203B41FA5}">
                      <a16:colId xmlns:a16="http://schemas.microsoft.com/office/drawing/2014/main" val="2063307890"/>
                    </a:ext>
                  </a:extLst>
                </a:gridCol>
                <a:gridCol w="959939">
                  <a:extLst>
                    <a:ext uri="{9D8B030D-6E8A-4147-A177-3AD203B41FA5}">
                      <a16:colId xmlns:a16="http://schemas.microsoft.com/office/drawing/2014/main" val="664086490"/>
                    </a:ext>
                  </a:extLst>
                </a:gridCol>
                <a:gridCol w="809091">
                  <a:extLst>
                    <a:ext uri="{9D8B030D-6E8A-4147-A177-3AD203B41FA5}">
                      <a16:colId xmlns:a16="http://schemas.microsoft.com/office/drawing/2014/main" val="1933080389"/>
                    </a:ext>
                  </a:extLst>
                </a:gridCol>
              </a:tblGrid>
              <a:tr h="3873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ABL Stock Fund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Faysal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Stock Fund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AKD Opportunity Fund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33215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Scrip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Weights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Return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Scrip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Weights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Return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Scrip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Weights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Return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335909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TRG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505.2%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EPCL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92312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330.5%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TPLI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487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BYCO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92.9%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ISL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PSX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309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HTL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145.5%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331%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JSCL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1293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STPL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107.6%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JSCL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JSIL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9938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GGL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247.1%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505%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505%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28049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WAVES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Systems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JVDC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90263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GTYR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WTL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43345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GGGL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243.0%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404298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47.00%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51.3%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673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8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2991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Top Performance Contributors FY21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107335"/>
              </p:ext>
            </p:extLst>
          </p:nvPr>
        </p:nvGraphicFramePr>
        <p:xfrm>
          <a:off x="609600" y="1219200"/>
          <a:ext cx="7848599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0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839200" cy="53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    Sector wise Contribution to Conventional Fund Return FY21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020026"/>
              </p:ext>
            </p:extLst>
          </p:nvPr>
        </p:nvGraphicFramePr>
        <p:xfrm>
          <a:off x="533402" y="1219206"/>
          <a:ext cx="7924797" cy="4724388"/>
        </p:xfrm>
        <a:graphic>
          <a:graphicData uri="http://schemas.openxmlformats.org/drawingml/2006/table">
            <a:tbl>
              <a:tblPr/>
              <a:tblGrid>
                <a:gridCol w="2858448">
                  <a:extLst>
                    <a:ext uri="{9D8B030D-6E8A-4147-A177-3AD203B41FA5}">
                      <a16:colId xmlns:a16="http://schemas.microsoft.com/office/drawing/2014/main" val="625809136"/>
                    </a:ext>
                  </a:extLst>
                </a:gridCol>
                <a:gridCol w="985671">
                  <a:extLst>
                    <a:ext uri="{9D8B030D-6E8A-4147-A177-3AD203B41FA5}">
                      <a16:colId xmlns:a16="http://schemas.microsoft.com/office/drawing/2014/main" val="3827743224"/>
                    </a:ext>
                  </a:extLst>
                </a:gridCol>
                <a:gridCol w="985671">
                  <a:extLst>
                    <a:ext uri="{9D8B030D-6E8A-4147-A177-3AD203B41FA5}">
                      <a16:colId xmlns:a16="http://schemas.microsoft.com/office/drawing/2014/main" val="3880017893"/>
                    </a:ext>
                  </a:extLst>
                </a:gridCol>
                <a:gridCol w="1123665">
                  <a:extLst>
                    <a:ext uri="{9D8B030D-6E8A-4147-A177-3AD203B41FA5}">
                      <a16:colId xmlns:a16="http://schemas.microsoft.com/office/drawing/2014/main" val="249638741"/>
                    </a:ext>
                  </a:extLst>
                </a:gridCol>
                <a:gridCol w="985671">
                  <a:extLst>
                    <a:ext uri="{9D8B030D-6E8A-4147-A177-3AD203B41FA5}">
                      <a16:colId xmlns:a16="http://schemas.microsoft.com/office/drawing/2014/main" val="1379572056"/>
                    </a:ext>
                  </a:extLst>
                </a:gridCol>
                <a:gridCol w="985671">
                  <a:extLst>
                    <a:ext uri="{9D8B030D-6E8A-4147-A177-3AD203B41FA5}">
                      <a16:colId xmlns:a16="http://schemas.microsoft.com/office/drawing/2014/main" val="1489158079"/>
                    </a:ext>
                  </a:extLst>
                </a:gridCol>
              </a:tblGrid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Conventional Stock Funds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MCBAH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UBL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NAFA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60939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Auto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Assembler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136597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Automobiles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Parts &amp; Accessories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65754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736640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Chemical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153335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Commercial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466725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Engineering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81679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Fertilizer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12876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Oil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Gas Exploration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923746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Oil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Gas Marketing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412863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Paper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Board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6035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Pharmaceuticals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032774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Power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Generation &amp; Distribution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6420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Technology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Communication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48350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Textile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Composite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675242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Others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628223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Return explained by Allocation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06282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return for FY21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51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2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839200" cy="53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    Sector wise Contribution to Islamic Fund Return FY21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72142"/>
              </p:ext>
            </p:extLst>
          </p:nvPr>
        </p:nvGraphicFramePr>
        <p:xfrm>
          <a:off x="457202" y="1295403"/>
          <a:ext cx="8077198" cy="4744661"/>
        </p:xfrm>
        <a:graphic>
          <a:graphicData uri="http://schemas.openxmlformats.org/drawingml/2006/table">
            <a:tbl>
              <a:tblPr/>
              <a:tblGrid>
                <a:gridCol w="2438398">
                  <a:extLst>
                    <a:ext uri="{9D8B030D-6E8A-4147-A177-3AD203B41FA5}">
                      <a16:colId xmlns:a16="http://schemas.microsoft.com/office/drawing/2014/main" val="3602654936"/>
                    </a:ext>
                  </a:extLst>
                </a:gridCol>
                <a:gridCol w="854115">
                  <a:extLst>
                    <a:ext uri="{9D8B030D-6E8A-4147-A177-3AD203B41FA5}">
                      <a16:colId xmlns:a16="http://schemas.microsoft.com/office/drawing/2014/main" val="3247308558"/>
                    </a:ext>
                  </a:extLst>
                </a:gridCol>
                <a:gridCol w="956937">
                  <a:extLst>
                    <a:ext uri="{9D8B030D-6E8A-4147-A177-3AD203B41FA5}">
                      <a16:colId xmlns:a16="http://schemas.microsoft.com/office/drawing/2014/main" val="2216949546"/>
                    </a:ext>
                  </a:extLst>
                </a:gridCol>
                <a:gridCol w="956937">
                  <a:extLst>
                    <a:ext uri="{9D8B030D-6E8A-4147-A177-3AD203B41FA5}">
                      <a16:colId xmlns:a16="http://schemas.microsoft.com/office/drawing/2014/main" val="3187028741"/>
                    </a:ext>
                  </a:extLst>
                </a:gridCol>
                <a:gridCol w="956937">
                  <a:extLst>
                    <a:ext uri="{9D8B030D-6E8A-4147-A177-3AD203B41FA5}">
                      <a16:colId xmlns:a16="http://schemas.microsoft.com/office/drawing/2014/main" val="1078608713"/>
                    </a:ext>
                  </a:extLst>
                </a:gridCol>
                <a:gridCol w="956937">
                  <a:extLst>
                    <a:ext uri="{9D8B030D-6E8A-4147-A177-3AD203B41FA5}">
                      <a16:colId xmlns:a16="http://schemas.microsoft.com/office/drawing/2014/main" val="409030600"/>
                    </a:ext>
                  </a:extLst>
                </a:gridCol>
                <a:gridCol w="956937">
                  <a:extLst>
                    <a:ext uri="{9D8B030D-6E8A-4147-A177-3AD203B41FA5}">
                      <a16:colId xmlns:a16="http://schemas.microsoft.com/office/drawing/2014/main" val="3751804538"/>
                    </a:ext>
                  </a:extLst>
                </a:gridCol>
              </a:tblGrid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Islamic Funds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MCBAH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UBL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ATLAS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NAFA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MEEZAN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263095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Auto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Assembler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217989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043800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Chemical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441502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Commercial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055121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Engineering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491469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Fertilizer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325518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Oil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Gas Exploration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977802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Oil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Gas Marketing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726548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Paper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Board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180774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Pharmaceuticals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296947"/>
                  </a:ext>
                </a:extLst>
              </a:tr>
              <a:tr h="415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Power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Generation &amp;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Distribution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645933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Technology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Communication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750622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Textile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348441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Others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166956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Return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explained by Allocation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894056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for FY21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542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6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839200" cy="533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Attribution Vs KSE-100 Index – Negative Contribution vs Index FY21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7300" y="1448936"/>
            <a:ext cx="64008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24745"/>
              </p:ext>
            </p:extLst>
          </p:nvPr>
        </p:nvGraphicFramePr>
        <p:xfrm>
          <a:off x="1295398" y="1496967"/>
          <a:ext cx="6324602" cy="3914369"/>
        </p:xfrm>
        <a:graphic>
          <a:graphicData uri="http://schemas.openxmlformats.org/drawingml/2006/table">
            <a:tbl>
              <a:tblPr/>
              <a:tblGrid>
                <a:gridCol w="2432538">
                  <a:extLst>
                    <a:ext uri="{9D8B030D-6E8A-4147-A177-3AD203B41FA5}">
                      <a16:colId xmlns:a16="http://schemas.microsoft.com/office/drawing/2014/main" val="3582915202"/>
                    </a:ext>
                  </a:extLst>
                </a:gridCol>
                <a:gridCol w="973016">
                  <a:extLst>
                    <a:ext uri="{9D8B030D-6E8A-4147-A177-3AD203B41FA5}">
                      <a16:colId xmlns:a16="http://schemas.microsoft.com/office/drawing/2014/main" val="2338860408"/>
                    </a:ext>
                  </a:extLst>
                </a:gridCol>
                <a:gridCol w="973016">
                  <a:extLst>
                    <a:ext uri="{9D8B030D-6E8A-4147-A177-3AD203B41FA5}">
                      <a16:colId xmlns:a16="http://schemas.microsoft.com/office/drawing/2014/main" val="414647622"/>
                    </a:ext>
                  </a:extLst>
                </a:gridCol>
                <a:gridCol w="973016">
                  <a:extLst>
                    <a:ext uri="{9D8B030D-6E8A-4147-A177-3AD203B41FA5}">
                      <a16:colId xmlns:a16="http://schemas.microsoft.com/office/drawing/2014/main" val="800827136"/>
                    </a:ext>
                  </a:extLst>
                </a:gridCol>
                <a:gridCol w="973016">
                  <a:extLst>
                    <a:ext uri="{9D8B030D-6E8A-4147-A177-3AD203B41FA5}">
                      <a16:colId xmlns:a16="http://schemas.microsoft.com/office/drawing/2014/main" val="2375638303"/>
                    </a:ext>
                  </a:extLst>
                </a:gridCol>
              </a:tblGrid>
              <a:tr h="64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Company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KSE Contribution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PSM Contribution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 Contribution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Overweight/ (Underweight)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27741"/>
                  </a:ext>
                </a:extLst>
              </a:tr>
              <a:tr h="218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248030"/>
                  </a:ext>
                </a:extLst>
              </a:tr>
              <a:tr h="218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Trg Pakistan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807880"/>
                  </a:ext>
                </a:extLst>
              </a:tr>
              <a:tr h="218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Meezan Bank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25571"/>
                  </a:ext>
                </a:extLst>
              </a:tr>
              <a:tr h="218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Engro Fertilizers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48136"/>
                  </a:ext>
                </a:extLst>
              </a:tr>
              <a:tr h="218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Alfalah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869771"/>
                  </a:ext>
                </a:extLst>
              </a:tr>
              <a:tr h="218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Ghani Glass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363940"/>
                  </a:ext>
                </a:extLst>
              </a:tr>
              <a:tr h="218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Interational Industries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628994"/>
                  </a:ext>
                </a:extLst>
              </a:tr>
              <a:tr h="218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Attock Refinery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77439"/>
                  </a:ext>
                </a:extLst>
              </a:tr>
              <a:tr h="218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Power Company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614965"/>
                  </a:ext>
                </a:extLst>
              </a:tr>
              <a:tr h="218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G. Khan Cement Company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32910"/>
                  </a:ext>
                </a:extLst>
              </a:tr>
              <a:tr h="218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Steels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76111"/>
                  </a:ext>
                </a:extLst>
              </a:tr>
              <a:tr h="218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Azgard Nine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68863"/>
                  </a:ext>
                </a:extLst>
              </a:tr>
              <a:tr h="218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Honda Atlas Cars (Pakistan)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18401"/>
                  </a:ext>
                </a:extLst>
              </a:tr>
              <a:tr h="218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 Stock Exchange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71789"/>
                  </a:ext>
                </a:extLst>
              </a:tr>
              <a:tr h="218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Engro Corporation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796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6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9637</TotalTime>
  <Words>2452</Words>
  <Application>Microsoft Office PowerPoint</Application>
  <PresentationFormat>On-screen Show (4:3)</PresentationFormat>
  <Paragraphs>1057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Myanmar Text</vt:lpstr>
      <vt:lpstr>Rod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Sector wise Contribution to Conventional Fund Return FY21</vt:lpstr>
      <vt:lpstr>    Sector wise Contribution to Islamic Fund Return FY21</vt:lpstr>
      <vt:lpstr>Attribution Vs KSE-100 Index – Negative Contribution vs Index FY21</vt:lpstr>
      <vt:lpstr>Attribution Vs KSE-100 Index – Positive Contribution vs Index FY21</vt:lpstr>
      <vt:lpstr>Attribution Vs KMI-30 Index – Negative Contribution vs Index FY21</vt:lpstr>
      <vt:lpstr>Attribution Vs KMI-30 Index – Positive Contribution vs Index FY21</vt:lpstr>
      <vt:lpstr>PowerPoint Presentation</vt:lpstr>
      <vt:lpstr>PowerPoint Presentation</vt:lpstr>
      <vt:lpstr>PowerPoint Presentation</vt:lpstr>
      <vt:lpstr> Industry Equity Funds FY21 Returns Comparison</vt:lpstr>
      <vt:lpstr>PowerPoint Presentation</vt:lpstr>
      <vt:lpstr>MCB-PSMF Asset Allocation (%) </vt:lpstr>
      <vt:lpstr>Selected Peer Islamic Equity Funds FY21 Gross Returns Comparison</vt:lpstr>
      <vt:lpstr>Peer Islamic Equity Funds FY21 Returns Comparison</vt:lpstr>
      <vt:lpstr>Top Performance Contributors FY21 </vt:lpstr>
      <vt:lpstr> Top Performance Contributors FY21  </vt:lpstr>
      <vt:lpstr> ALHISF Asset Allocation(%) </vt:lpstr>
      <vt:lpstr>Peers Balanced Funds FY21 Returns Comparison </vt:lpstr>
      <vt:lpstr>PCMF Contribution Analysis FY21</vt:lpstr>
      <vt:lpstr>Top Performance Contributors FY21</vt:lpstr>
      <vt:lpstr>PCMF Asset Allocation (%)</vt:lpstr>
      <vt:lpstr>Industry Islamic Asset Allocation Funds FY21 Returns Comparison </vt:lpstr>
      <vt:lpstr>ALHAA Contribution Analysis FY21</vt:lpstr>
      <vt:lpstr>Top Performance Contributors FY21</vt:lpstr>
      <vt:lpstr>ALHAA Asset Allocation (%) </vt:lpstr>
      <vt:lpstr> Industry Asset Allocation Funds FY21 Returns Comparison </vt:lpstr>
      <vt:lpstr>MCB PAAF Contribution Analysis FY21  </vt:lpstr>
      <vt:lpstr>Top Performance Contributors FY21</vt:lpstr>
      <vt:lpstr>MCB-PAAF (DAF) Asset Allocation (%) </vt:lpstr>
      <vt:lpstr> Industry Islamic Pension Equity Funds FY21 Returns Comparison </vt:lpstr>
      <vt:lpstr> Top Performance Contributors FY21</vt:lpstr>
      <vt:lpstr>Alhamra Islamic  Pension Fund Asset Allocation (%) </vt:lpstr>
      <vt:lpstr>Industry Pension Equity Funds FY21 Returns Comparison </vt:lpstr>
      <vt:lpstr>Top Performance Contributors FY21</vt:lpstr>
      <vt:lpstr> Pakistan Pension Fund Asset Allocation (%) </vt:lpstr>
      <vt:lpstr>Alhamra Smart Portfolio benchmark comparison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Amna.Sajid</dc:creator>
  <cp:lastModifiedBy>Muhammad Asim</cp:lastModifiedBy>
  <cp:revision>764</cp:revision>
  <dcterms:created xsi:type="dcterms:W3CDTF">2018-03-05T06:25:22Z</dcterms:created>
  <dcterms:modified xsi:type="dcterms:W3CDTF">2021-07-23T14:45:55Z</dcterms:modified>
</cp:coreProperties>
</file>